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903" name="Group 2902">
            <a:extLst>
              <a:ext uri="{FF2B5EF4-FFF2-40B4-BE49-F238E27FC236}">
                <a16:creationId xmlns:a16="http://schemas.microsoft.com/office/drawing/2014/main" id="{9BD829B4-E37F-4F0C-8E8B-8EDFA6027098}"/>
              </a:ext>
            </a:extLst>
          </p:cNvPr>
          <p:cNvGrpSpPr/>
          <p:nvPr/>
        </p:nvGrpSpPr>
        <p:grpSpPr>
          <a:xfrm>
            <a:off x="4500664" y="3001299"/>
            <a:ext cx="3190672" cy="2178773"/>
            <a:chOff x="3366914" y="2916559"/>
            <a:chExt cx="2424286" cy="1655441"/>
          </a:xfrm>
        </p:grpSpPr>
        <p:sp>
          <p:nvSpPr>
            <p:cNvPr id="2904" name="Rectangle 2903">
              <a:extLst>
                <a:ext uri="{FF2B5EF4-FFF2-40B4-BE49-F238E27FC236}">
                  <a16:creationId xmlns:a16="http://schemas.microsoft.com/office/drawing/2014/main" id="{BBC0DA9B-A661-4D7B-8BB1-8AEB71B1F760}"/>
                </a:ext>
              </a:extLst>
            </p:cNvPr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05" name="Rectangle 2904">
              <a:extLst>
                <a:ext uri="{FF2B5EF4-FFF2-40B4-BE49-F238E27FC236}">
                  <a16:creationId xmlns:a16="http://schemas.microsoft.com/office/drawing/2014/main" id="{26DEF139-D828-4486-9971-AAE1C3227E61}"/>
                </a:ext>
              </a:extLst>
            </p:cNvPr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06" name="Rectangle 3">
              <a:extLst>
                <a:ext uri="{FF2B5EF4-FFF2-40B4-BE49-F238E27FC236}">
                  <a16:creationId xmlns:a16="http://schemas.microsoft.com/office/drawing/2014/main" id="{D7493295-92F8-457F-A086-C7064862E94A}"/>
                </a:ext>
              </a:extLst>
            </p:cNvPr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07" name="Rectangle 3">
              <a:extLst>
                <a:ext uri="{FF2B5EF4-FFF2-40B4-BE49-F238E27FC236}">
                  <a16:creationId xmlns:a16="http://schemas.microsoft.com/office/drawing/2014/main" id="{881204F6-D35B-4187-86D9-CA9FA0C2FB1B}"/>
                </a:ext>
              </a:extLst>
            </p:cNvPr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08" name="Oval 7">
              <a:extLst>
                <a:ext uri="{FF2B5EF4-FFF2-40B4-BE49-F238E27FC236}">
                  <a16:creationId xmlns:a16="http://schemas.microsoft.com/office/drawing/2014/main" id="{6775CB21-133E-459D-B7C9-8FFE2D86D268}"/>
                </a:ext>
              </a:extLst>
            </p:cNvPr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909" name="그룹 8">
            <a:extLst>
              <a:ext uri="{FF2B5EF4-FFF2-40B4-BE49-F238E27FC236}">
                <a16:creationId xmlns:a16="http://schemas.microsoft.com/office/drawing/2014/main" id="{AFBB5DA6-1E4C-4D90-BD22-953B04C23154}"/>
              </a:ext>
            </a:extLst>
          </p:cNvPr>
          <p:cNvGrpSpPr/>
          <p:nvPr/>
        </p:nvGrpSpPr>
        <p:grpSpPr>
          <a:xfrm>
            <a:off x="8192838" y="5223493"/>
            <a:ext cx="3190672" cy="901282"/>
            <a:chOff x="7752184" y="4976177"/>
            <a:chExt cx="1877204" cy="901282"/>
          </a:xfrm>
        </p:grpSpPr>
        <p:sp>
          <p:nvSpPr>
            <p:cNvPr id="2910" name="TextBox 2909">
              <a:extLst>
                <a:ext uri="{FF2B5EF4-FFF2-40B4-BE49-F238E27FC236}">
                  <a16:creationId xmlns:a16="http://schemas.microsoft.com/office/drawing/2014/main" id="{4F8867C8-6F63-4CE2-A6B9-89A41D1EDD44}"/>
                </a:ext>
              </a:extLst>
            </p:cNvPr>
            <p:cNvSpPr txBox="1"/>
            <p:nvPr/>
          </p:nvSpPr>
          <p:spPr>
            <a:xfrm>
              <a:off x="7752184" y="497617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11" name="TextBox 2910">
              <a:extLst>
                <a:ext uri="{FF2B5EF4-FFF2-40B4-BE49-F238E27FC236}">
                  <a16:creationId xmlns:a16="http://schemas.microsoft.com/office/drawing/2014/main" id="{F8EE3FB1-5E20-4D6C-B432-E7CBB4DE99D6}"/>
                </a:ext>
              </a:extLst>
            </p:cNvPr>
            <p:cNvSpPr txBox="1"/>
            <p:nvPr/>
          </p:nvSpPr>
          <p:spPr>
            <a:xfrm>
              <a:off x="7752184" y="523112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2" name="그룹 18">
            <a:extLst>
              <a:ext uri="{FF2B5EF4-FFF2-40B4-BE49-F238E27FC236}">
                <a16:creationId xmlns:a16="http://schemas.microsoft.com/office/drawing/2014/main" id="{F12AEAC3-B081-4534-AAB6-148F383D39CC}"/>
              </a:ext>
            </a:extLst>
          </p:cNvPr>
          <p:cNvGrpSpPr/>
          <p:nvPr/>
        </p:nvGrpSpPr>
        <p:grpSpPr>
          <a:xfrm>
            <a:off x="8192838" y="1788570"/>
            <a:ext cx="3190672" cy="901282"/>
            <a:chOff x="7752184" y="1735816"/>
            <a:chExt cx="1877204" cy="901282"/>
          </a:xfrm>
        </p:grpSpPr>
        <p:sp>
          <p:nvSpPr>
            <p:cNvPr id="2913" name="TextBox 2912">
              <a:extLst>
                <a:ext uri="{FF2B5EF4-FFF2-40B4-BE49-F238E27FC236}">
                  <a16:creationId xmlns:a16="http://schemas.microsoft.com/office/drawing/2014/main" id="{1BDEFBFE-F173-4CB3-AD41-E04395E6C6E8}"/>
                </a:ext>
              </a:extLst>
            </p:cNvPr>
            <p:cNvSpPr txBox="1"/>
            <p:nvPr/>
          </p:nvSpPr>
          <p:spPr>
            <a:xfrm>
              <a:off x="7752184" y="1735816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14" name="TextBox 2913">
              <a:extLst>
                <a:ext uri="{FF2B5EF4-FFF2-40B4-BE49-F238E27FC236}">
                  <a16:creationId xmlns:a16="http://schemas.microsoft.com/office/drawing/2014/main" id="{08440D34-0626-422B-9A48-64ACB557E91C}"/>
                </a:ext>
              </a:extLst>
            </p:cNvPr>
            <p:cNvSpPr txBox="1"/>
            <p:nvPr/>
          </p:nvSpPr>
          <p:spPr>
            <a:xfrm>
              <a:off x="7752184" y="1990767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5" name="그룹 21">
            <a:extLst>
              <a:ext uri="{FF2B5EF4-FFF2-40B4-BE49-F238E27FC236}">
                <a16:creationId xmlns:a16="http://schemas.microsoft.com/office/drawing/2014/main" id="{244EE1B5-EDFD-4F3D-8269-80A2B8DE6E7B}"/>
              </a:ext>
            </a:extLst>
          </p:cNvPr>
          <p:cNvGrpSpPr/>
          <p:nvPr/>
        </p:nvGrpSpPr>
        <p:grpSpPr>
          <a:xfrm>
            <a:off x="808490" y="5223495"/>
            <a:ext cx="3190672" cy="901282"/>
            <a:chOff x="2634620" y="4976178"/>
            <a:chExt cx="1877204" cy="901282"/>
          </a:xfrm>
        </p:grpSpPr>
        <p:sp>
          <p:nvSpPr>
            <p:cNvPr id="2916" name="TextBox 2915">
              <a:extLst>
                <a:ext uri="{FF2B5EF4-FFF2-40B4-BE49-F238E27FC236}">
                  <a16:creationId xmlns:a16="http://schemas.microsoft.com/office/drawing/2014/main" id="{30024CC6-7ADD-4290-A9BF-7D3D7C0FB558}"/>
                </a:ext>
              </a:extLst>
            </p:cNvPr>
            <p:cNvSpPr txBox="1"/>
            <p:nvPr/>
          </p:nvSpPr>
          <p:spPr>
            <a:xfrm>
              <a:off x="2634620" y="4976178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17" name="TextBox 2916">
              <a:extLst>
                <a:ext uri="{FF2B5EF4-FFF2-40B4-BE49-F238E27FC236}">
                  <a16:creationId xmlns:a16="http://schemas.microsoft.com/office/drawing/2014/main" id="{95F68BF9-D66A-4F6B-AC8F-8D4CB6935F3E}"/>
                </a:ext>
              </a:extLst>
            </p:cNvPr>
            <p:cNvSpPr txBox="1"/>
            <p:nvPr/>
          </p:nvSpPr>
          <p:spPr>
            <a:xfrm>
              <a:off x="2634620" y="5231129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18" name="그룹 20">
            <a:extLst>
              <a:ext uri="{FF2B5EF4-FFF2-40B4-BE49-F238E27FC236}">
                <a16:creationId xmlns:a16="http://schemas.microsoft.com/office/drawing/2014/main" id="{69AEFF7B-B33E-46F5-B742-6D4E4D602E0B}"/>
              </a:ext>
            </a:extLst>
          </p:cNvPr>
          <p:cNvGrpSpPr/>
          <p:nvPr/>
        </p:nvGrpSpPr>
        <p:grpSpPr>
          <a:xfrm>
            <a:off x="808490" y="1788571"/>
            <a:ext cx="3190672" cy="901282"/>
            <a:chOff x="2634620" y="1735817"/>
            <a:chExt cx="1877204" cy="901282"/>
          </a:xfrm>
        </p:grpSpPr>
        <p:sp>
          <p:nvSpPr>
            <p:cNvPr id="2919" name="TextBox 2918">
              <a:extLst>
                <a:ext uri="{FF2B5EF4-FFF2-40B4-BE49-F238E27FC236}">
                  <a16:creationId xmlns:a16="http://schemas.microsoft.com/office/drawing/2014/main" id="{1BF99371-DA4A-47C7-AA8A-61E15053F285}"/>
                </a:ext>
              </a:extLst>
            </p:cNvPr>
            <p:cNvSpPr txBox="1"/>
            <p:nvPr/>
          </p:nvSpPr>
          <p:spPr>
            <a:xfrm>
              <a:off x="2634620" y="1735817"/>
              <a:ext cx="18772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20" name="TextBox 2919">
              <a:extLst>
                <a:ext uri="{FF2B5EF4-FFF2-40B4-BE49-F238E27FC236}">
                  <a16:creationId xmlns:a16="http://schemas.microsoft.com/office/drawing/2014/main" id="{7558655A-85E3-4D57-9FB1-1786046A4E38}"/>
                </a:ext>
              </a:extLst>
            </p:cNvPr>
            <p:cNvSpPr txBox="1"/>
            <p:nvPr/>
          </p:nvSpPr>
          <p:spPr>
            <a:xfrm>
              <a:off x="2634620" y="1990768"/>
              <a:ext cx="18772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hope and I believe that this Template will your Time.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921" name="Elbow Connector 19">
            <a:extLst>
              <a:ext uri="{FF2B5EF4-FFF2-40B4-BE49-F238E27FC236}">
                <a16:creationId xmlns:a16="http://schemas.microsoft.com/office/drawing/2014/main" id="{7B34ED8F-7FCB-44F4-90CE-FAF9398377CC}"/>
              </a:ext>
            </a:extLst>
          </p:cNvPr>
          <p:cNvCxnSpPr/>
          <p:nvPr/>
        </p:nvCxnSpPr>
        <p:spPr>
          <a:xfrm flipV="1">
            <a:off x="4262158" y="4401782"/>
            <a:ext cx="1260000" cy="972000"/>
          </a:xfrm>
          <a:prstGeom prst="bentConnector3">
            <a:avLst>
              <a:gd name="adj1" fmla="val 10051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2" name="Elbow Connector 22">
            <a:extLst>
              <a:ext uri="{FF2B5EF4-FFF2-40B4-BE49-F238E27FC236}">
                <a16:creationId xmlns:a16="http://schemas.microsoft.com/office/drawing/2014/main" id="{A49280DD-CDAF-41FC-BE12-0C802C9B11B3}"/>
              </a:ext>
            </a:extLst>
          </p:cNvPr>
          <p:cNvCxnSpPr>
            <a:cxnSpLocks/>
          </p:cNvCxnSpPr>
          <p:nvPr/>
        </p:nvCxnSpPr>
        <p:spPr>
          <a:xfrm rot="10800000">
            <a:off x="6597350" y="4401782"/>
            <a:ext cx="1260000" cy="972000"/>
          </a:xfrm>
          <a:prstGeom prst="bentConnector3">
            <a:avLst>
              <a:gd name="adj1" fmla="val 9903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3" name="Elbow Connector 31">
            <a:extLst>
              <a:ext uri="{FF2B5EF4-FFF2-40B4-BE49-F238E27FC236}">
                <a16:creationId xmlns:a16="http://schemas.microsoft.com/office/drawing/2014/main" id="{8BE4ECDC-1123-4981-A09E-ABA58EFF2A74}"/>
              </a:ext>
            </a:extLst>
          </p:cNvPr>
          <p:cNvCxnSpPr/>
          <p:nvPr/>
        </p:nvCxnSpPr>
        <p:spPr>
          <a:xfrm rot="16200000" flipH="1">
            <a:off x="4118158" y="2090522"/>
            <a:ext cx="1548000" cy="1260000"/>
          </a:xfrm>
          <a:prstGeom prst="bentConnector3">
            <a:avLst>
              <a:gd name="adj1" fmla="val -44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4" name="Elbow Connector 34">
            <a:extLst>
              <a:ext uri="{FF2B5EF4-FFF2-40B4-BE49-F238E27FC236}">
                <a16:creationId xmlns:a16="http://schemas.microsoft.com/office/drawing/2014/main" id="{6EFEB953-B4BD-4C2C-8467-BA919A680A9C}"/>
              </a:ext>
            </a:extLst>
          </p:cNvPr>
          <p:cNvCxnSpPr/>
          <p:nvPr/>
        </p:nvCxnSpPr>
        <p:spPr>
          <a:xfrm rot="5400000">
            <a:off x="6453350" y="2090523"/>
            <a:ext cx="1548000" cy="1260000"/>
          </a:xfrm>
          <a:prstGeom prst="bentConnector3">
            <a:avLst>
              <a:gd name="adj1" fmla="val -253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5" name="TextBox 2924">
            <a:extLst>
              <a:ext uri="{FF2B5EF4-FFF2-40B4-BE49-F238E27FC236}">
                <a16:creationId xmlns:a16="http://schemas.microsoft.com/office/drawing/2014/main" id="{F3E7DCDE-956D-4715-8322-D734F1E21892}"/>
              </a:ext>
            </a:extLst>
          </p:cNvPr>
          <p:cNvSpPr txBox="1"/>
          <p:nvPr/>
        </p:nvSpPr>
        <p:spPr>
          <a:xfrm>
            <a:off x="4840578" y="3632588"/>
            <a:ext cx="1080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2926" name="TextBox 2925">
            <a:extLst>
              <a:ext uri="{FF2B5EF4-FFF2-40B4-BE49-F238E27FC236}">
                <a16:creationId xmlns:a16="http://schemas.microsoft.com/office/drawing/2014/main" id="{DAFED2FB-3E4B-49BA-B8CE-E1447B0E58C2}"/>
              </a:ext>
            </a:extLst>
          </p:cNvPr>
          <p:cNvSpPr txBox="1"/>
          <p:nvPr/>
        </p:nvSpPr>
        <p:spPr>
          <a:xfrm>
            <a:off x="6241920" y="3632588"/>
            <a:ext cx="10801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Content  Here</a:t>
            </a:r>
            <a:endParaRPr lang="ko-KR" altLang="en-US" sz="16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116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91</cp:revision>
  <dcterms:created xsi:type="dcterms:W3CDTF">2018-02-18T19:39:47Z</dcterms:created>
  <dcterms:modified xsi:type="dcterms:W3CDTF">2020-01-03T04:53:09Z</dcterms:modified>
</cp:coreProperties>
</file>