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780" name="Round Same Side Corner Rectangle 2">
            <a:extLst>
              <a:ext uri="{FF2B5EF4-FFF2-40B4-BE49-F238E27FC236}">
                <a16:creationId xmlns:a16="http://schemas.microsoft.com/office/drawing/2014/main" id="{603BF591-BD53-4630-A590-65053C6AAF64}"/>
              </a:ext>
            </a:extLst>
          </p:cNvPr>
          <p:cNvSpPr/>
          <p:nvPr/>
        </p:nvSpPr>
        <p:spPr>
          <a:xfrm rot="5400000">
            <a:off x="8316170" y="3029409"/>
            <a:ext cx="720000" cy="5157464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781" name="Group 2780">
            <a:extLst>
              <a:ext uri="{FF2B5EF4-FFF2-40B4-BE49-F238E27FC236}">
                <a16:creationId xmlns:a16="http://schemas.microsoft.com/office/drawing/2014/main" id="{17732C35-05B2-4612-858C-AB2681652A78}"/>
              </a:ext>
            </a:extLst>
          </p:cNvPr>
          <p:cNvGrpSpPr/>
          <p:nvPr/>
        </p:nvGrpSpPr>
        <p:grpSpPr>
          <a:xfrm>
            <a:off x="4063438" y="1885721"/>
            <a:ext cx="4068000" cy="4068000"/>
            <a:chOff x="2514579" y="1730962"/>
            <a:chExt cx="4068000" cy="4068000"/>
          </a:xfrm>
        </p:grpSpPr>
        <p:sp>
          <p:nvSpPr>
            <p:cNvPr id="2782" name="Oval 2781">
              <a:extLst>
                <a:ext uri="{FF2B5EF4-FFF2-40B4-BE49-F238E27FC236}">
                  <a16:creationId xmlns:a16="http://schemas.microsoft.com/office/drawing/2014/main" id="{75D28F2E-1CD8-4853-9FB3-567666D12FD2}"/>
                </a:ext>
              </a:extLst>
            </p:cNvPr>
            <p:cNvSpPr/>
            <p:nvPr/>
          </p:nvSpPr>
          <p:spPr>
            <a:xfrm>
              <a:off x="2514579" y="1730962"/>
              <a:ext cx="4068000" cy="4068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783" name="Pie 5">
              <a:extLst>
                <a:ext uri="{FF2B5EF4-FFF2-40B4-BE49-F238E27FC236}">
                  <a16:creationId xmlns:a16="http://schemas.microsoft.com/office/drawing/2014/main" id="{C5EAA287-A859-466C-84B0-F412DDCD98C2}"/>
                </a:ext>
              </a:extLst>
            </p:cNvPr>
            <p:cNvSpPr/>
            <p:nvPr/>
          </p:nvSpPr>
          <p:spPr>
            <a:xfrm>
              <a:off x="2514579" y="1730962"/>
              <a:ext cx="4068000" cy="4068000"/>
            </a:xfrm>
            <a:prstGeom prst="pie">
              <a:avLst>
                <a:gd name="adj1" fmla="val 10839137"/>
                <a:gd name="adj2" fmla="val 541316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sp>
        <p:nvSpPr>
          <p:cNvPr id="2784" name="Round Same Side Corner Rectangle 6">
            <a:extLst>
              <a:ext uri="{FF2B5EF4-FFF2-40B4-BE49-F238E27FC236}">
                <a16:creationId xmlns:a16="http://schemas.microsoft.com/office/drawing/2014/main" id="{A99E7015-DC85-422C-AAF1-12797B9272E3}"/>
              </a:ext>
            </a:extLst>
          </p:cNvPr>
          <p:cNvSpPr/>
          <p:nvPr/>
        </p:nvSpPr>
        <p:spPr>
          <a:xfrm rot="16200000">
            <a:off x="3630245" y="500783"/>
            <a:ext cx="720000" cy="4212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785" name="Group 2784">
            <a:extLst>
              <a:ext uri="{FF2B5EF4-FFF2-40B4-BE49-F238E27FC236}">
                <a16:creationId xmlns:a16="http://schemas.microsoft.com/office/drawing/2014/main" id="{4D5A2793-34A5-4014-B36F-8EFD5B9927A3}"/>
              </a:ext>
            </a:extLst>
          </p:cNvPr>
          <p:cNvGrpSpPr/>
          <p:nvPr/>
        </p:nvGrpSpPr>
        <p:grpSpPr>
          <a:xfrm>
            <a:off x="4423438" y="2245721"/>
            <a:ext cx="3348000" cy="3348000"/>
            <a:chOff x="2514579" y="1730962"/>
            <a:chExt cx="4068000" cy="4068000"/>
          </a:xfrm>
        </p:grpSpPr>
        <p:sp>
          <p:nvSpPr>
            <p:cNvPr id="2786" name="Oval 2785">
              <a:extLst>
                <a:ext uri="{FF2B5EF4-FFF2-40B4-BE49-F238E27FC236}">
                  <a16:creationId xmlns:a16="http://schemas.microsoft.com/office/drawing/2014/main" id="{47E5F659-AA8C-4464-9615-61A54D682F1D}"/>
                </a:ext>
              </a:extLst>
            </p:cNvPr>
            <p:cNvSpPr/>
            <p:nvPr/>
          </p:nvSpPr>
          <p:spPr>
            <a:xfrm>
              <a:off x="2514579" y="1730962"/>
              <a:ext cx="4068000" cy="4068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787" name="Pie 9">
              <a:extLst>
                <a:ext uri="{FF2B5EF4-FFF2-40B4-BE49-F238E27FC236}">
                  <a16:creationId xmlns:a16="http://schemas.microsoft.com/office/drawing/2014/main" id="{4EC5EA7C-DED5-4214-8604-14E03610916B}"/>
                </a:ext>
              </a:extLst>
            </p:cNvPr>
            <p:cNvSpPr/>
            <p:nvPr/>
          </p:nvSpPr>
          <p:spPr>
            <a:xfrm>
              <a:off x="2514579" y="1730962"/>
              <a:ext cx="4068000" cy="4068000"/>
            </a:xfrm>
            <a:prstGeom prst="pie">
              <a:avLst>
                <a:gd name="adj1" fmla="val 10816333"/>
                <a:gd name="adj2" fmla="val 16258673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sp>
        <p:nvSpPr>
          <p:cNvPr id="2788" name="Round Same Side Corner Rectangle 10">
            <a:extLst>
              <a:ext uri="{FF2B5EF4-FFF2-40B4-BE49-F238E27FC236}">
                <a16:creationId xmlns:a16="http://schemas.microsoft.com/office/drawing/2014/main" id="{79631EA1-5279-4DE4-A757-5A28B3368CF9}"/>
              </a:ext>
            </a:extLst>
          </p:cNvPr>
          <p:cNvSpPr/>
          <p:nvPr/>
        </p:nvSpPr>
        <p:spPr>
          <a:xfrm rot="16200000">
            <a:off x="3159173" y="2303131"/>
            <a:ext cx="720000" cy="5148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789" name="Group 2788">
            <a:extLst>
              <a:ext uri="{FF2B5EF4-FFF2-40B4-BE49-F238E27FC236}">
                <a16:creationId xmlns:a16="http://schemas.microsoft.com/office/drawing/2014/main" id="{90DF00BB-D478-48DB-B428-C0CA409C398C}"/>
              </a:ext>
            </a:extLst>
          </p:cNvPr>
          <p:cNvGrpSpPr/>
          <p:nvPr/>
        </p:nvGrpSpPr>
        <p:grpSpPr>
          <a:xfrm>
            <a:off x="4783438" y="2605721"/>
            <a:ext cx="2628000" cy="2628000"/>
            <a:chOff x="2514579" y="1730962"/>
            <a:chExt cx="4068000" cy="4068000"/>
          </a:xfrm>
        </p:grpSpPr>
        <p:sp>
          <p:nvSpPr>
            <p:cNvPr id="2790" name="Oval 2789">
              <a:extLst>
                <a:ext uri="{FF2B5EF4-FFF2-40B4-BE49-F238E27FC236}">
                  <a16:creationId xmlns:a16="http://schemas.microsoft.com/office/drawing/2014/main" id="{EC5FEA0F-6BFE-43ED-9275-ABBC28B4FAF5}"/>
                </a:ext>
              </a:extLst>
            </p:cNvPr>
            <p:cNvSpPr/>
            <p:nvPr/>
          </p:nvSpPr>
          <p:spPr>
            <a:xfrm>
              <a:off x="2514579" y="1730962"/>
              <a:ext cx="4068000" cy="4068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791" name="Pie 13">
              <a:extLst>
                <a:ext uri="{FF2B5EF4-FFF2-40B4-BE49-F238E27FC236}">
                  <a16:creationId xmlns:a16="http://schemas.microsoft.com/office/drawing/2014/main" id="{67A12459-DAC4-4E80-931C-DB41C5BD5ADA}"/>
                </a:ext>
              </a:extLst>
            </p:cNvPr>
            <p:cNvSpPr/>
            <p:nvPr/>
          </p:nvSpPr>
          <p:spPr>
            <a:xfrm>
              <a:off x="2514579" y="1730962"/>
              <a:ext cx="4068000" cy="4068000"/>
            </a:xfrm>
            <a:prstGeom prst="pie">
              <a:avLst>
                <a:gd name="adj1" fmla="val 10825139"/>
                <a:gd name="adj2" fmla="val 609501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sp>
        <p:nvSpPr>
          <p:cNvPr id="2792" name="Round Same Side Corner Rectangle 14">
            <a:extLst>
              <a:ext uri="{FF2B5EF4-FFF2-40B4-BE49-F238E27FC236}">
                <a16:creationId xmlns:a16="http://schemas.microsoft.com/office/drawing/2014/main" id="{D40269CF-FE53-42AB-8827-26686BFC8330}"/>
              </a:ext>
            </a:extLst>
          </p:cNvPr>
          <p:cNvSpPr/>
          <p:nvPr/>
        </p:nvSpPr>
        <p:spPr>
          <a:xfrm rot="5400000">
            <a:off x="7742524" y="1320818"/>
            <a:ext cx="720000" cy="3996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793" name="Group 2792">
            <a:extLst>
              <a:ext uri="{FF2B5EF4-FFF2-40B4-BE49-F238E27FC236}">
                <a16:creationId xmlns:a16="http://schemas.microsoft.com/office/drawing/2014/main" id="{24D1A054-32EE-4CBD-BC48-7D1C6F461E4D}"/>
              </a:ext>
            </a:extLst>
          </p:cNvPr>
          <p:cNvGrpSpPr/>
          <p:nvPr/>
        </p:nvGrpSpPr>
        <p:grpSpPr>
          <a:xfrm>
            <a:off x="5143438" y="2965721"/>
            <a:ext cx="1908000" cy="1908000"/>
            <a:chOff x="2514579" y="1730962"/>
            <a:chExt cx="4068000" cy="4068000"/>
          </a:xfrm>
        </p:grpSpPr>
        <p:sp>
          <p:nvSpPr>
            <p:cNvPr id="2794" name="Oval 2793">
              <a:extLst>
                <a:ext uri="{FF2B5EF4-FFF2-40B4-BE49-F238E27FC236}">
                  <a16:creationId xmlns:a16="http://schemas.microsoft.com/office/drawing/2014/main" id="{7F3706E0-5912-4C77-9892-22D429FA92E5}"/>
                </a:ext>
              </a:extLst>
            </p:cNvPr>
            <p:cNvSpPr/>
            <p:nvPr/>
          </p:nvSpPr>
          <p:spPr>
            <a:xfrm>
              <a:off x="2514579" y="1730962"/>
              <a:ext cx="4068000" cy="4068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795" name="Pie 17">
              <a:extLst>
                <a:ext uri="{FF2B5EF4-FFF2-40B4-BE49-F238E27FC236}">
                  <a16:creationId xmlns:a16="http://schemas.microsoft.com/office/drawing/2014/main" id="{441B2CED-077E-440A-AC1D-8AD4694F4B1B}"/>
                </a:ext>
              </a:extLst>
            </p:cNvPr>
            <p:cNvSpPr/>
            <p:nvPr/>
          </p:nvSpPr>
          <p:spPr>
            <a:xfrm>
              <a:off x="2514579" y="1730962"/>
              <a:ext cx="4068000" cy="4068000"/>
            </a:xfrm>
            <a:prstGeom prst="pie">
              <a:avLst>
                <a:gd name="adj1" fmla="val 10858751"/>
                <a:gd name="adj2" fmla="val 2078716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96" name="Group 2795">
            <a:extLst>
              <a:ext uri="{FF2B5EF4-FFF2-40B4-BE49-F238E27FC236}">
                <a16:creationId xmlns:a16="http://schemas.microsoft.com/office/drawing/2014/main" id="{CFF371A5-BA6A-431F-91AE-2FCD08F19D68}"/>
              </a:ext>
            </a:extLst>
          </p:cNvPr>
          <p:cNvGrpSpPr/>
          <p:nvPr/>
        </p:nvGrpSpPr>
        <p:grpSpPr>
          <a:xfrm>
            <a:off x="5503438" y="3325721"/>
            <a:ext cx="1188000" cy="1188000"/>
            <a:chOff x="3861825" y="3078865"/>
            <a:chExt cx="1188000" cy="1188000"/>
          </a:xfrm>
        </p:grpSpPr>
        <p:sp>
          <p:nvSpPr>
            <p:cNvPr id="2797" name="Oval 2796">
              <a:extLst>
                <a:ext uri="{FF2B5EF4-FFF2-40B4-BE49-F238E27FC236}">
                  <a16:creationId xmlns:a16="http://schemas.microsoft.com/office/drawing/2014/main" id="{084D9647-ACC6-4768-B206-9C8274426D69}"/>
                </a:ext>
              </a:extLst>
            </p:cNvPr>
            <p:cNvSpPr/>
            <p:nvPr/>
          </p:nvSpPr>
          <p:spPr>
            <a:xfrm>
              <a:off x="3861825" y="3078865"/>
              <a:ext cx="1188000" cy="1188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798" name="Oval 2797">
              <a:extLst>
                <a:ext uri="{FF2B5EF4-FFF2-40B4-BE49-F238E27FC236}">
                  <a16:creationId xmlns:a16="http://schemas.microsoft.com/office/drawing/2014/main" id="{CE800F17-9724-44A5-897C-FD0E230CFEC4}"/>
                </a:ext>
              </a:extLst>
            </p:cNvPr>
            <p:cNvSpPr/>
            <p:nvPr/>
          </p:nvSpPr>
          <p:spPr>
            <a:xfrm>
              <a:off x="3951825" y="3168865"/>
              <a:ext cx="1008000" cy="1008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799" name="Oval 2798">
            <a:extLst>
              <a:ext uri="{FF2B5EF4-FFF2-40B4-BE49-F238E27FC236}">
                <a16:creationId xmlns:a16="http://schemas.microsoft.com/office/drawing/2014/main" id="{008B0BB7-1D32-4414-B16C-F64835480718}"/>
              </a:ext>
            </a:extLst>
          </p:cNvPr>
          <p:cNvSpPr/>
          <p:nvPr/>
        </p:nvSpPr>
        <p:spPr>
          <a:xfrm>
            <a:off x="9415738" y="3002240"/>
            <a:ext cx="633158" cy="63315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800" name="Oval 2799">
            <a:extLst>
              <a:ext uri="{FF2B5EF4-FFF2-40B4-BE49-F238E27FC236}">
                <a16:creationId xmlns:a16="http://schemas.microsoft.com/office/drawing/2014/main" id="{5DBB582C-B433-4DF4-AA46-BB47BC9C73FB}"/>
              </a:ext>
            </a:extLst>
          </p:cNvPr>
          <p:cNvSpPr/>
          <p:nvPr/>
        </p:nvSpPr>
        <p:spPr>
          <a:xfrm>
            <a:off x="1002670" y="4560552"/>
            <a:ext cx="633158" cy="63315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801" name="Oval 2800">
            <a:extLst>
              <a:ext uri="{FF2B5EF4-FFF2-40B4-BE49-F238E27FC236}">
                <a16:creationId xmlns:a16="http://schemas.microsoft.com/office/drawing/2014/main" id="{A7125ED2-CFFA-400C-86DD-B50FE53CBCC8}"/>
              </a:ext>
            </a:extLst>
          </p:cNvPr>
          <p:cNvSpPr/>
          <p:nvPr/>
        </p:nvSpPr>
        <p:spPr>
          <a:xfrm>
            <a:off x="10579982" y="5291562"/>
            <a:ext cx="633158" cy="63315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802" name="Oval 2801">
            <a:extLst>
              <a:ext uri="{FF2B5EF4-FFF2-40B4-BE49-F238E27FC236}">
                <a16:creationId xmlns:a16="http://schemas.microsoft.com/office/drawing/2014/main" id="{160FD904-DD68-430B-8B2D-53664338A0C0}"/>
              </a:ext>
            </a:extLst>
          </p:cNvPr>
          <p:cNvSpPr/>
          <p:nvPr/>
        </p:nvSpPr>
        <p:spPr>
          <a:xfrm>
            <a:off x="1936220" y="2290204"/>
            <a:ext cx="633158" cy="63315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803" name="Group 2802">
            <a:extLst>
              <a:ext uri="{FF2B5EF4-FFF2-40B4-BE49-F238E27FC236}">
                <a16:creationId xmlns:a16="http://schemas.microsoft.com/office/drawing/2014/main" id="{51FAA3CA-5E7E-48A7-84A9-A663DC875D4A}"/>
              </a:ext>
            </a:extLst>
          </p:cNvPr>
          <p:cNvGrpSpPr/>
          <p:nvPr/>
        </p:nvGrpSpPr>
        <p:grpSpPr>
          <a:xfrm>
            <a:off x="1735341" y="4530878"/>
            <a:ext cx="3175077" cy="692510"/>
            <a:chOff x="2200565" y="4270877"/>
            <a:chExt cx="2800859" cy="692510"/>
          </a:xfrm>
        </p:grpSpPr>
        <p:sp>
          <p:nvSpPr>
            <p:cNvPr id="2804" name="TextBox 2803">
              <a:extLst>
                <a:ext uri="{FF2B5EF4-FFF2-40B4-BE49-F238E27FC236}">
                  <a16:creationId xmlns:a16="http://schemas.microsoft.com/office/drawing/2014/main" id="{51FE37F4-7E9B-4022-AA22-3CECC4679468}"/>
                </a:ext>
              </a:extLst>
            </p:cNvPr>
            <p:cNvSpPr txBox="1"/>
            <p:nvPr/>
          </p:nvSpPr>
          <p:spPr>
            <a:xfrm>
              <a:off x="2219402" y="4501722"/>
              <a:ext cx="27605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05" name="TextBox 2804">
              <a:extLst>
                <a:ext uri="{FF2B5EF4-FFF2-40B4-BE49-F238E27FC236}">
                  <a16:creationId xmlns:a16="http://schemas.microsoft.com/office/drawing/2014/main" id="{0CF7A274-3F8A-41AC-8181-E9217F6996D2}"/>
                </a:ext>
              </a:extLst>
            </p:cNvPr>
            <p:cNvSpPr txBox="1"/>
            <p:nvPr/>
          </p:nvSpPr>
          <p:spPr>
            <a:xfrm>
              <a:off x="2200565" y="4270877"/>
              <a:ext cx="28008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06" name="Group 2805">
            <a:extLst>
              <a:ext uri="{FF2B5EF4-FFF2-40B4-BE49-F238E27FC236}">
                <a16:creationId xmlns:a16="http://schemas.microsoft.com/office/drawing/2014/main" id="{FF1A343B-7819-4DA8-828C-B4CB37C006AB}"/>
              </a:ext>
            </a:extLst>
          </p:cNvPr>
          <p:cNvGrpSpPr/>
          <p:nvPr/>
        </p:nvGrpSpPr>
        <p:grpSpPr>
          <a:xfrm>
            <a:off x="7315201" y="5261889"/>
            <a:ext cx="3171512" cy="692510"/>
            <a:chOff x="2200565" y="4270877"/>
            <a:chExt cx="2800859" cy="692510"/>
          </a:xfrm>
        </p:grpSpPr>
        <p:sp>
          <p:nvSpPr>
            <p:cNvPr id="2807" name="TextBox 2806">
              <a:extLst>
                <a:ext uri="{FF2B5EF4-FFF2-40B4-BE49-F238E27FC236}">
                  <a16:creationId xmlns:a16="http://schemas.microsoft.com/office/drawing/2014/main" id="{D50D15DA-5BA0-485F-B841-46C7936C4660}"/>
                </a:ext>
              </a:extLst>
            </p:cNvPr>
            <p:cNvSpPr txBox="1"/>
            <p:nvPr/>
          </p:nvSpPr>
          <p:spPr>
            <a:xfrm>
              <a:off x="2219402" y="4501722"/>
              <a:ext cx="27605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08" name="TextBox 2807">
              <a:extLst>
                <a:ext uri="{FF2B5EF4-FFF2-40B4-BE49-F238E27FC236}">
                  <a16:creationId xmlns:a16="http://schemas.microsoft.com/office/drawing/2014/main" id="{D40DE394-FC32-4C48-B999-3804DC475B16}"/>
                </a:ext>
              </a:extLst>
            </p:cNvPr>
            <p:cNvSpPr txBox="1"/>
            <p:nvPr/>
          </p:nvSpPr>
          <p:spPr>
            <a:xfrm>
              <a:off x="2200565" y="4270877"/>
              <a:ext cx="28008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09" name="Group 2808">
            <a:extLst>
              <a:ext uri="{FF2B5EF4-FFF2-40B4-BE49-F238E27FC236}">
                <a16:creationId xmlns:a16="http://schemas.microsoft.com/office/drawing/2014/main" id="{31B72770-36E1-43B9-AD68-286C0D357719}"/>
              </a:ext>
            </a:extLst>
          </p:cNvPr>
          <p:cNvGrpSpPr/>
          <p:nvPr/>
        </p:nvGrpSpPr>
        <p:grpSpPr>
          <a:xfrm>
            <a:off x="7520946" y="2972566"/>
            <a:ext cx="1797513" cy="692510"/>
            <a:chOff x="2200565" y="4270877"/>
            <a:chExt cx="2800859" cy="692510"/>
          </a:xfrm>
        </p:grpSpPr>
        <p:sp>
          <p:nvSpPr>
            <p:cNvPr id="2810" name="TextBox 2809">
              <a:extLst>
                <a:ext uri="{FF2B5EF4-FFF2-40B4-BE49-F238E27FC236}">
                  <a16:creationId xmlns:a16="http://schemas.microsoft.com/office/drawing/2014/main" id="{5B1AF13D-C10B-4F28-B67E-76BC8DA6D188}"/>
                </a:ext>
              </a:extLst>
            </p:cNvPr>
            <p:cNvSpPr txBox="1"/>
            <p:nvPr/>
          </p:nvSpPr>
          <p:spPr>
            <a:xfrm>
              <a:off x="2219402" y="4501722"/>
              <a:ext cx="27605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2811" name="TextBox 2810">
              <a:extLst>
                <a:ext uri="{FF2B5EF4-FFF2-40B4-BE49-F238E27FC236}">
                  <a16:creationId xmlns:a16="http://schemas.microsoft.com/office/drawing/2014/main" id="{E2174BAC-6F7F-4581-82BF-DFECF760AA52}"/>
                </a:ext>
              </a:extLst>
            </p:cNvPr>
            <p:cNvSpPr txBox="1"/>
            <p:nvPr/>
          </p:nvSpPr>
          <p:spPr>
            <a:xfrm>
              <a:off x="2200565" y="4270877"/>
              <a:ext cx="28008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12" name="Group 2811">
            <a:extLst>
              <a:ext uri="{FF2B5EF4-FFF2-40B4-BE49-F238E27FC236}">
                <a16:creationId xmlns:a16="http://schemas.microsoft.com/office/drawing/2014/main" id="{CE8C9797-3705-4918-A2C4-27C02969F5C9}"/>
              </a:ext>
            </a:extLst>
          </p:cNvPr>
          <p:cNvGrpSpPr/>
          <p:nvPr/>
        </p:nvGrpSpPr>
        <p:grpSpPr>
          <a:xfrm>
            <a:off x="2664402" y="2260530"/>
            <a:ext cx="1797513" cy="692510"/>
            <a:chOff x="2200565" y="4270877"/>
            <a:chExt cx="2800859" cy="692510"/>
          </a:xfrm>
        </p:grpSpPr>
        <p:sp>
          <p:nvSpPr>
            <p:cNvPr id="2813" name="TextBox 2812">
              <a:extLst>
                <a:ext uri="{FF2B5EF4-FFF2-40B4-BE49-F238E27FC236}">
                  <a16:creationId xmlns:a16="http://schemas.microsoft.com/office/drawing/2014/main" id="{0EAD4746-E5B7-43D9-A5CB-C2A19255724D}"/>
                </a:ext>
              </a:extLst>
            </p:cNvPr>
            <p:cNvSpPr txBox="1"/>
            <p:nvPr/>
          </p:nvSpPr>
          <p:spPr>
            <a:xfrm>
              <a:off x="2219402" y="4501722"/>
              <a:ext cx="27605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2814" name="TextBox 2813">
              <a:extLst>
                <a:ext uri="{FF2B5EF4-FFF2-40B4-BE49-F238E27FC236}">
                  <a16:creationId xmlns:a16="http://schemas.microsoft.com/office/drawing/2014/main" id="{1CF0F594-7D29-4F6F-A2EF-FB8A59234D03}"/>
                </a:ext>
              </a:extLst>
            </p:cNvPr>
            <p:cNvSpPr txBox="1"/>
            <p:nvPr/>
          </p:nvSpPr>
          <p:spPr>
            <a:xfrm>
              <a:off x="2200565" y="4270877"/>
              <a:ext cx="28008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15" name="TextBox 2814">
            <a:extLst>
              <a:ext uri="{FF2B5EF4-FFF2-40B4-BE49-F238E27FC236}">
                <a16:creationId xmlns:a16="http://schemas.microsoft.com/office/drawing/2014/main" id="{E013EF03-1CD9-4A3E-A1A7-F809ECFB7AE3}"/>
              </a:ext>
            </a:extLst>
          </p:cNvPr>
          <p:cNvSpPr txBox="1"/>
          <p:nvPr/>
        </p:nvSpPr>
        <p:spPr>
          <a:xfrm>
            <a:off x="4012377" y="3583834"/>
            <a:ext cx="447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16" name="TextBox 2815">
            <a:extLst>
              <a:ext uri="{FF2B5EF4-FFF2-40B4-BE49-F238E27FC236}">
                <a16:creationId xmlns:a16="http://schemas.microsoft.com/office/drawing/2014/main" id="{A2588512-51DC-48BE-AE7A-41CB10169D16}"/>
              </a:ext>
            </a:extLst>
          </p:cNvPr>
          <p:cNvSpPr txBox="1"/>
          <p:nvPr/>
        </p:nvSpPr>
        <p:spPr>
          <a:xfrm>
            <a:off x="4382921" y="3583834"/>
            <a:ext cx="447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17" name="TextBox 2816">
            <a:extLst>
              <a:ext uri="{FF2B5EF4-FFF2-40B4-BE49-F238E27FC236}">
                <a16:creationId xmlns:a16="http://schemas.microsoft.com/office/drawing/2014/main" id="{890A1C3E-6BEF-458B-B012-8258F618B467}"/>
              </a:ext>
            </a:extLst>
          </p:cNvPr>
          <p:cNvSpPr txBox="1"/>
          <p:nvPr/>
        </p:nvSpPr>
        <p:spPr>
          <a:xfrm>
            <a:off x="4753465" y="3583834"/>
            <a:ext cx="447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18" name="TextBox 2817">
            <a:extLst>
              <a:ext uri="{FF2B5EF4-FFF2-40B4-BE49-F238E27FC236}">
                <a16:creationId xmlns:a16="http://schemas.microsoft.com/office/drawing/2014/main" id="{9EF39A1E-9BDA-4BD8-A9B1-40483EE9F877}"/>
              </a:ext>
            </a:extLst>
          </p:cNvPr>
          <p:cNvSpPr txBox="1"/>
          <p:nvPr/>
        </p:nvSpPr>
        <p:spPr>
          <a:xfrm>
            <a:off x="5124009" y="3583834"/>
            <a:ext cx="447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19" name="Parallelogram 30">
            <a:extLst>
              <a:ext uri="{FF2B5EF4-FFF2-40B4-BE49-F238E27FC236}">
                <a16:creationId xmlns:a16="http://schemas.microsoft.com/office/drawing/2014/main" id="{7C544066-B2E0-4F51-A034-BFA23B5EDE70}"/>
              </a:ext>
            </a:extLst>
          </p:cNvPr>
          <p:cNvSpPr/>
          <p:nvPr/>
        </p:nvSpPr>
        <p:spPr>
          <a:xfrm flipH="1">
            <a:off x="10730376" y="5461020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20" name="Freeform 18">
            <a:extLst>
              <a:ext uri="{FF2B5EF4-FFF2-40B4-BE49-F238E27FC236}">
                <a16:creationId xmlns:a16="http://schemas.microsoft.com/office/drawing/2014/main" id="{CBCBA153-A2DE-4A39-ADD9-3B63606CF8AB}"/>
              </a:ext>
            </a:extLst>
          </p:cNvPr>
          <p:cNvSpPr/>
          <p:nvPr/>
        </p:nvSpPr>
        <p:spPr>
          <a:xfrm>
            <a:off x="9518386" y="3111828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21" name="Oval 7">
            <a:extLst>
              <a:ext uri="{FF2B5EF4-FFF2-40B4-BE49-F238E27FC236}">
                <a16:creationId xmlns:a16="http://schemas.microsoft.com/office/drawing/2014/main" id="{E965000E-4ADD-4B93-915C-C81F40CBA165}"/>
              </a:ext>
            </a:extLst>
          </p:cNvPr>
          <p:cNvSpPr/>
          <p:nvPr/>
        </p:nvSpPr>
        <p:spPr>
          <a:xfrm>
            <a:off x="2064555" y="2428404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22" name="Donut 24">
            <a:extLst>
              <a:ext uri="{FF2B5EF4-FFF2-40B4-BE49-F238E27FC236}">
                <a16:creationId xmlns:a16="http://schemas.microsoft.com/office/drawing/2014/main" id="{1B015675-62D9-4F04-B121-F82D424D42CD}"/>
              </a:ext>
            </a:extLst>
          </p:cNvPr>
          <p:cNvSpPr/>
          <p:nvPr/>
        </p:nvSpPr>
        <p:spPr>
          <a:xfrm>
            <a:off x="1112538" y="4674504"/>
            <a:ext cx="395217" cy="3984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23" name="Block Arc 14">
            <a:extLst>
              <a:ext uri="{FF2B5EF4-FFF2-40B4-BE49-F238E27FC236}">
                <a16:creationId xmlns:a16="http://schemas.microsoft.com/office/drawing/2014/main" id="{AA032D5B-8588-4CD6-8ACB-9C27EC429FEB}"/>
              </a:ext>
            </a:extLst>
          </p:cNvPr>
          <p:cNvSpPr/>
          <p:nvPr/>
        </p:nvSpPr>
        <p:spPr>
          <a:xfrm rot="16200000">
            <a:off x="5819260" y="3656609"/>
            <a:ext cx="543998" cy="544356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11295</TotalTime>
  <Words>70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87</cp:revision>
  <dcterms:created xsi:type="dcterms:W3CDTF">2018-02-18T19:39:47Z</dcterms:created>
  <dcterms:modified xsi:type="dcterms:W3CDTF">2020-01-03T04:51:39Z</dcterms:modified>
</cp:coreProperties>
</file>