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04" name="Group 603">
            <a:extLst>
              <a:ext uri="{FF2B5EF4-FFF2-40B4-BE49-F238E27FC236}">
                <a16:creationId xmlns:a16="http://schemas.microsoft.com/office/drawing/2014/main" id="{7E4E51AC-346F-4D1E-A52E-CC5E0781382B}"/>
              </a:ext>
            </a:extLst>
          </p:cNvPr>
          <p:cNvGrpSpPr/>
          <p:nvPr/>
        </p:nvGrpSpPr>
        <p:grpSpPr>
          <a:xfrm>
            <a:off x="928418" y="2115051"/>
            <a:ext cx="10310997" cy="3646085"/>
            <a:chOff x="928418" y="2115051"/>
            <a:chExt cx="10310997" cy="3646085"/>
          </a:xfrm>
        </p:grpSpPr>
        <p:sp>
          <p:nvSpPr>
            <p:cNvPr id="605" name="Rectangle 604">
              <a:extLst>
                <a:ext uri="{FF2B5EF4-FFF2-40B4-BE49-F238E27FC236}">
                  <a16:creationId xmlns:a16="http://schemas.microsoft.com/office/drawing/2014/main" id="{62113D04-28BF-4CB2-A84D-2DA64C0276A1}"/>
                </a:ext>
              </a:extLst>
            </p:cNvPr>
            <p:cNvSpPr/>
            <p:nvPr/>
          </p:nvSpPr>
          <p:spPr>
            <a:xfrm rot="16200000">
              <a:off x="9356590" y="2725834"/>
              <a:ext cx="128165" cy="244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grpSp>
          <p:nvGrpSpPr>
            <p:cNvPr id="606" name="그룹 1">
              <a:extLst>
                <a:ext uri="{FF2B5EF4-FFF2-40B4-BE49-F238E27FC236}">
                  <a16:creationId xmlns:a16="http://schemas.microsoft.com/office/drawing/2014/main" id="{F64A9779-8F68-44B2-9FB7-B23D23055076}"/>
                </a:ext>
              </a:extLst>
            </p:cNvPr>
            <p:cNvGrpSpPr/>
            <p:nvPr/>
          </p:nvGrpSpPr>
          <p:grpSpPr>
            <a:xfrm>
              <a:off x="10593874" y="3624100"/>
              <a:ext cx="645541" cy="645541"/>
              <a:chOff x="9038650" y="3719008"/>
              <a:chExt cx="456064" cy="456064"/>
            </a:xfrm>
          </p:grpSpPr>
          <p:sp>
            <p:nvSpPr>
              <p:cNvPr id="638" name="Oval 637">
                <a:extLst>
                  <a:ext uri="{FF2B5EF4-FFF2-40B4-BE49-F238E27FC236}">
                    <a16:creationId xmlns:a16="http://schemas.microsoft.com/office/drawing/2014/main" id="{EF4E5337-43AD-4196-865F-BCBF14B65985}"/>
                  </a:ext>
                </a:extLst>
              </p:cNvPr>
              <p:cNvSpPr/>
              <p:nvPr/>
            </p:nvSpPr>
            <p:spPr>
              <a:xfrm>
                <a:off x="9038650" y="3719008"/>
                <a:ext cx="456064" cy="456064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639" name="Oval 638">
                <a:extLst>
                  <a:ext uri="{FF2B5EF4-FFF2-40B4-BE49-F238E27FC236}">
                    <a16:creationId xmlns:a16="http://schemas.microsoft.com/office/drawing/2014/main" id="{16F22F55-7989-4B26-B4C0-5E3BC863B135}"/>
                  </a:ext>
                </a:extLst>
              </p:cNvPr>
              <p:cNvSpPr/>
              <p:nvPr/>
            </p:nvSpPr>
            <p:spPr>
              <a:xfrm>
                <a:off x="9060877" y="3763145"/>
                <a:ext cx="394449" cy="39444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640" name="Oval 639">
                <a:extLst>
                  <a:ext uri="{FF2B5EF4-FFF2-40B4-BE49-F238E27FC236}">
                    <a16:creationId xmlns:a16="http://schemas.microsoft.com/office/drawing/2014/main" id="{34928A5B-EAC3-415D-95B6-0FAAAC1D19D0}"/>
                  </a:ext>
                </a:extLst>
              </p:cNvPr>
              <p:cNvSpPr/>
              <p:nvPr/>
            </p:nvSpPr>
            <p:spPr>
              <a:xfrm>
                <a:off x="9112314" y="3840628"/>
                <a:ext cx="276892" cy="276892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 w="158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</p:grpSp>
        <p:grpSp>
          <p:nvGrpSpPr>
            <p:cNvPr id="607" name="Group 606">
              <a:extLst>
                <a:ext uri="{FF2B5EF4-FFF2-40B4-BE49-F238E27FC236}">
                  <a16:creationId xmlns:a16="http://schemas.microsoft.com/office/drawing/2014/main" id="{2BBF61B9-B990-4326-828F-1E8369D7BA25}"/>
                </a:ext>
              </a:extLst>
            </p:cNvPr>
            <p:cNvGrpSpPr/>
            <p:nvPr/>
          </p:nvGrpSpPr>
          <p:grpSpPr>
            <a:xfrm rot="5400000">
              <a:off x="937905" y="3632194"/>
              <a:ext cx="281160" cy="221882"/>
              <a:chOff x="4382967" y="2733371"/>
              <a:chExt cx="210840" cy="166388"/>
            </a:xfrm>
            <a:solidFill>
              <a:schemeClr val="accent2"/>
            </a:solidFill>
          </p:grpSpPr>
          <p:sp>
            <p:nvSpPr>
              <p:cNvPr id="636" name="Oval 635">
                <a:extLst>
                  <a:ext uri="{FF2B5EF4-FFF2-40B4-BE49-F238E27FC236}">
                    <a16:creationId xmlns:a16="http://schemas.microsoft.com/office/drawing/2014/main" id="{0A256514-A614-458B-90E8-91D60733D634}"/>
                  </a:ext>
                </a:extLst>
              </p:cNvPr>
              <p:cNvSpPr/>
              <p:nvPr/>
            </p:nvSpPr>
            <p:spPr>
              <a:xfrm>
                <a:off x="4427419" y="2733371"/>
                <a:ext cx="166388" cy="16638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637" name="Rectangle 636">
                <a:extLst>
                  <a:ext uri="{FF2B5EF4-FFF2-40B4-BE49-F238E27FC236}">
                    <a16:creationId xmlns:a16="http://schemas.microsoft.com/office/drawing/2014/main" id="{4EF33078-912C-4357-B02F-60B8870B9E6C}"/>
                  </a:ext>
                </a:extLst>
              </p:cNvPr>
              <p:cNvSpPr/>
              <p:nvPr/>
            </p:nvSpPr>
            <p:spPr>
              <a:xfrm rot="21043497">
                <a:off x="4382967" y="2789398"/>
                <a:ext cx="80512" cy="9111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</p:grpSp>
        <p:grpSp>
          <p:nvGrpSpPr>
            <p:cNvPr id="608" name="그룹 46">
              <a:extLst>
                <a:ext uri="{FF2B5EF4-FFF2-40B4-BE49-F238E27FC236}">
                  <a16:creationId xmlns:a16="http://schemas.microsoft.com/office/drawing/2014/main" id="{3B56469D-5AB4-4D9B-B3C4-1F3B41A1062B}"/>
                </a:ext>
              </a:extLst>
            </p:cNvPr>
            <p:cNvGrpSpPr/>
            <p:nvPr/>
          </p:nvGrpSpPr>
          <p:grpSpPr>
            <a:xfrm>
              <a:off x="928418" y="3087052"/>
              <a:ext cx="1050749" cy="1711006"/>
              <a:chOff x="490824" y="3340551"/>
              <a:chExt cx="1050748" cy="1711006"/>
            </a:xfrm>
            <a:solidFill>
              <a:schemeClr val="bg1">
                <a:lumMod val="75000"/>
              </a:schemeClr>
            </a:solidFill>
          </p:grpSpPr>
          <p:sp>
            <p:nvSpPr>
              <p:cNvPr id="632" name="Rectangle 631">
                <a:extLst>
                  <a:ext uri="{FF2B5EF4-FFF2-40B4-BE49-F238E27FC236}">
                    <a16:creationId xmlns:a16="http://schemas.microsoft.com/office/drawing/2014/main" id="{BBF1FCF8-7DE1-4561-B954-EFF9366AAA99}"/>
                  </a:ext>
                </a:extLst>
              </p:cNvPr>
              <p:cNvSpPr/>
              <p:nvPr/>
            </p:nvSpPr>
            <p:spPr>
              <a:xfrm rot="5820000">
                <a:off x="1092708" y="3026109"/>
                <a:ext cx="81611" cy="81611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633" name="Freeform 3">
                <a:extLst>
                  <a:ext uri="{FF2B5EF4-FFF2-40B4-BE49-F238E27FC236}">
                    <a16:creationId xmlns:a16="http://schemas.microsoft.com/office/drawing/2014/main" id="{A20C17F6-BB2F-4BB7-8A67-3758551DD264}"/>
                  </a:ext>
                </a:extLst>
              </p:cNvPr>
              <p:cNvSpPr/>
              <p:nvPr/>
            </p:nvSpPr>
            <p:spPr>
              <a:xfrm rot="5400000">
                <a:off x="361981" y="3469394"/>
                <a:ext cx="516681" cy="258996"/>
              </a:xfrm>
              <a:custGeom>
                <a:avLst/>
                <a:gdLst>
                  <a:gd name="connsiteX0" fmla="*/ 0 w 428625"/>
                  <a:gd name="connsiteY0" fmla="*/ 2382 h 176213"/>
                  <a:gd name="connsiteX1" fmla="*/ 30957 w 428625"/>
                  <a:gd name="connsiteY1" fmla="*/ 176213 h 176213"/>
                  <a:gd name="connsiteX2" fmla="*/ 428625 w 428625"/>
                  <a:gd name="connsiteY2" fmla="*/ 138113 h 176213"/>
                  <a:gd name="connsiteX3" fmla="*/ 404813 w 428625"/>
                  <a:gd name="connsiteY3" fmla="*/ 80963 h 176213"/>
                  <a:gd name="connsiteX4" fmla="*/ 61913 w 428625"/>
                  <a:gd name="connsiteY4" fmla="*/ 128588 h 176213"/>
                  <a:gd name="connsiteX5" fmla="*/ 54769 w 428625"/>
                  <a:gd name="connsiteY5" fmla="*/ 0 h 176213"/>
                  <a:gd name="connsiteX6" fmla="*/ 0 w 428625"/>
                  <a:gd name="connsiteY6" fmla="*/ 2382 h 176213"/>
                  <a:gd name="connsiteX0" fmla="*/ 0 w 428625"/>
                  <a:gd name="connsiteY0" fmla="*/ 0 h 173831"/>
                  <a:gd name="connsiteX1" fmla="*/ 30957 w 428625"/>
                  <a:gd name="connsiteY1" fmla="*/ 173831 h 173831"/>
                  <a:gd name="connsiteX2" fmla="*/ 428625 w 428625"/>
                  <a:gd name="connsiteY2" fmla="*/ 135731 h 173831"/>
                  <a:gd name="connsiteX3" fmla="*/ 404813 w 428625"/>
                  <a:gd name="connsiteY3" fmla="*/ 78581 h 173831"/>
                  <a:gd name="connsiteX4" fmla="*/ 61913 w 428625"/>
                  <a:gd name="connsiteY4" fmla="*/ 126206 h 173831"/>
                  <a:gd name="connsiteX5" fmla="*/ 54769 w 428625"/>
                  <a:gd name="connsiteY5" fmla="*/ 7143 h 173831"/>
                  <a:gd name="connsiteX6" fmla="*/ 0 w 428625"/>
                  <a:gd name="connsiteY6" fmla="*/ 0 h 173831"/>
                  <a:gd name="connsiteX0" fmla="*/ 2455 w 431080"/>
                  <a:gd name="connsiteY0" fmla="*/ 0 h 173831"/>
                  <a:gd name="connsiteX1" fmla="*/ 33412 w 431080"/>
                  <a:gd name="connsiteY1" fmla="*/ 173831 h 173831"/>
                  <a:gd name="connsiteX2" fmla="*/ 431080 w 431080"/>
                  <a:gd name="connsiteY2" fmla="*/ 135731 h 173831"/>
                  <a:gd name="connsiteX3" fmla="*/ 407268 w 431080"/>
                  <a:gd name="connsiteY3" fmla="*/ 78581 h 173831"/>
                  <a:gd name="connsiteX4" fmla="*/ 64368 w 431080"/>
                  <a:gd name="connsiteY4" fmla="*/ 126206 h 173831"/>
                  <a:gd name="connsiteX5" fmla="*/ 57224 w 431080"/>
                  <a:gd name="connsiteY5" fmla="*/ 7143 h 173831"/>
                  <a:gd name="connsiteX6" fmla="*/ 2455 w 431080"/>
                  <a:gd name="connsiteY6" fmla="*/ 0 h 173831"/>
                  <a:gd name="connsiteX0" fmla="*/ 7837 w 436462"/>
                  <a:gd name="connsiteY0" fmla="*/ 0 h 173831"/>
                  <a:gd name="connsiteX1" fmla="*/ 38794 w 436462"/>
                  <a:gd name="connsiteY1" fmla="*/ 173831 h 173831"/>
                  <a:gd name="connsiteX2" fmla="*/ 436462 w 436462"/>
                  <a:gd name="connsiteY2" fmla="*/ 135731 h 173831"/>
                  <a:gd name="connsiteX3" fmla="*/ 412650 w 436462"/>
                  <a:gd name="connsiteY3" fmla="*/ 78581 h 173831"/>
                  <a:gd name="connsiteX4" fmla="*/ 69750 w 436462"/>
                  <a:gd name="connsiteY4" fmla="*/ 126206 h 173831"/>
                  <a:gd name="connsiteX5" fmla="*/ 62606 w 436462"/>
                  <a:gd name="connsiteY5" fmla="*/ 7143 h 173831"/>
                  <a:gd name="connsiteX6" fmla="*/ 7837 w 436462"/>
                  <a:gd name="connsiteY6" fmla="*/ 0 h 173831"/>
                  <a:gd name="connsiteX0" fmla="*/ 7837 w 436462"/>
                  <a:gd name="connsiteY0" fmla="*/ 0 h 192434"/>
                  <a:gd name="connsiteX1" fmla="*/ 38794 w 436462"/>
                  <a:gd name="connsiteY1" fmla="*/ 173831 h 192434"/>
                  <a:gd name="connsiteX2" fmla="*/ 436462 w 436462"/>
                  <a:gd name="connsiteY2" fmla="*/ 135731 h 192434"/>
                  <a:gd name="connsiteX3" fmla="*/ 412650 w 436462"/>
                  <a:gd name="connsiteY3" fmla="*/ 78581 h 192434"/>
                  <a:gd name="connsiteX4" fmla="*/ 69750 w 436462"/>
                  <a:gd name="connsiteY4" fmla="*/ 126206 h 192434"/>
                  <a:gd name="connsiteX5" fmla="*/ 62606 w 436462"/>
                  <a:gd name="connsiteY5" fmla="*/ 7143 h 192434"/>
                  <a:gd name="connsiteX6" fmla="*/ 7837 w 436462"/>
                  <a:gd name="connsiteY6" fmla="*/ 0 h 192434"/>
                  <a:gd name="connsiteX0" fmla="*/ 12223 w 440848"/>
                  <a:gd name="connsiteY0" fmla="*/ 0 h 192434"/>
                  <a:gd name="connsiteX1" fmla="*/ 43180 w 440848"/>
                  <a:gd name="connsiteY1" fmla="*/ 173831 h 192434"/>
                  <a:gd name="connsiteX2" fmla="*/ 440848 w 440848"/>
                  <a:gd name="connsiteY2" fmla="*/ 135731 h 192434"/>
                  <a:gd name="connsiteX3" fmla="*/ 417036 w 440848"/>
                  <a:gd name="connsiteY3" fmla="*/ 78581 h 192434"/>
                  <a:gd name="connsiteX4" fmla="*/ 74136 w 440848"/>
                  <a:gd name="connsiteY4" fmla="*/ 126206 h 192434"/>
                  <a:gd name="connsiteX5" fmla="*/ 66992 w 440848"/>
                  <a:gd name="connsiteY5" fmla="*/ 7143 h 192434"/>
                  <a:gd name="connsiteX6" fmla="*/ 12223 w 440848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20729 w 444541"/>
                  <a:gd name="connsiteY3" fmla="*/ 78581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20729 w 444541"/>
                  <a:gd name="connsiteY3" fmla="*/ 78581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20729 w 444541"/>
                  <a:gd name="connsiteY3" fmla="*/ 78581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20729 w 444541"/>
                  <a:gd name="connsiteY3" fmla="*/ 78581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06442 w 444541"/>
                  <a:gd name="connsiteY3" fmla="*/ 76200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15967 w 444541"/>
                  <a:gd name="connsiteY3" fmla="*/ 133349 h 192434"/>
                  <a:gd name="connsiteX4" fmla="*/ 406442 w 444541"/>
                  <a:gd name="connsiteY4" fmla="*/ 76200 h 192434"/>
                  <a:gd name="connsiteX5" fmla="*/ 77829 w 444541"/>
                  <a:gd name="connsiteY5" fmla="*/ 126206 h 192434"/>
                  <a:gd name="connsiteX6" fmla="*/ 70685 w 444541"/>
                  <a:gd name="connsiteY6" fmla="*/ 7143 h 192434"/>
                  <a:gd name="connsiteX7" fmla="*/ 8772 w 444541"/>
                  <a:gd name="connsiteY7" fmla="*/ 0 h 192434"/>
                  <a:gd name="connsiteX0" fmla="*/ 8772 w 415967"/>
                  <a:gd name="connsiteY0" fmla="*/ 0 h 179742"/>
                  <a:gd name="connsiteX1" fmla="*/ 46873 w 415967"/>
                  <a:gd name="connsiteY1" fmla="*/ 173831 h 179742"/>
                  <a:gd name="connsiteX2" fmla="*/ 415967 w 415967"/>
                  <a:gd name="connsiteY2" fmla="*/ 133349 h 179742"/>
                  <a:gd name="connsiteX3" fmla="*/ 406442 w 415967"/>
                  <a:gd name="connsiteY3" fmla="*/ 76200 h 179742"/>
                  <a:gd name="connsiteX4" fmla="*/ 77829 w 415967"/>
                  <a:gd name="connsiteY4" fmla="*/ 126206 h 179742"/>
                  <a:gd name="connsiteX5" fmla="*/ 70685 w 415967"/>
                  <a:gd name="connsiteY5" fmla="*/ 7143 h 179742"/>
                  <a:gd name="connsiteX6" fmla="*/ 8772 w 415967"/>
                  <a:gd name="connsiteY6" fmla="*/ 0 h 179742"/>
                  <a:gd name="connsiteX0" fmla="*/ 8772 w 415967"/>
                  <a:gd name="connsiteY0" fmla="*/ 0 h 180174"/>
                  <a:gd name="connsiteX1" fmla="*/ 46873 w 415967"/>
                  <a:gd name="connsiteY1" fmla="*/ 173831 h 180174"/>
                  <a:gd name="connsiteX2" fmla="*/ 415967 w 415967"/>
                  <a:gd name="connsiteY2" fmla="*/ 133349 h 180174"/>
                  <a:gd name="connsiteX3" fmla="*/ 406442 w 415967"/>
                  <a:gd name="connsiteY3" fmla="*/ 76200 h 180174"/>
                  <a:gd name="connsiteX4" fmla="*/ 77829 w 415967"/>
                  <a:gd name="connsiteY4" fmla="*/ 126206 h 180174"/>
                  <a:gd name="connsiteX5" fmla="*/ 70685 w 415967"/>
                  <a:gd name="connsiteY5" fmla="*/ 7143 h 180174"/>
                  <a:gd name="connsiteX6" fmla="*/ 8772 w 415967"/>
                  <a:gd name="connsiteY6" fmla="*/ 0 h 180174"/>
                  <a:gd name="connsiteX0" fmla="*/ 8772 w 415967"/>
                  <a:gd name="connsiteY0" fmla="*/ 0 h 193933"/>
                  <a:gd name="connsiteX1" fmla="*/ 46873 w 415967"/>
                  <a:gd name="connsiteY1" fmla="*/ 173831 h 193933"/>
                  <a:gd name="connsiteX2" fmla="*/ 415967 w 415967"/>
                  <a:gd name="connsiteY2" fmla="*/ 133349 h 193933"/>
                  <a:gd name="connsiteX3" fmla="*/ 406442 w 415967"/>
                  <a:gd name="connsiteY3" fmla="*/ 76200 h 193933"/>
                  <a:gd name="connsiteX4" fmla="*/ 77829 w 415967"/>
                  <a:gd name="connsiteY4" fmla="*/ 126206 h 193933"/>
                  <a:gd name="connsiteX5" fmla="*/ 70685 w 415967"/>
                  <a:gd name="connsiteY5" fmla="*/ 7143 h 193933"/>
                  <a:gd name="connsiteX6" fmla="*/ 8772 w 415967"/>
                  <a:gd name="connsiteY6" fmla="*/ 0 h 193933"/>
                  <a:gd name="connsiteX0" fmla="*/ 8772 w 415967"/>
                  <a:gd name="connsiteY0" fmla="*/ 0 h 185905"/>
                  <a:gd name="connsiteX1" fmla="*/ 46873 w 415967"/>
                  <a:gd name="connsiteY1" fmla="*/ 173831 h 185905"/>
                  <a:gd name="connsiteX2" fmla="*/ 415967 w 415967"/>
                  <a:gd name="connsiteY2" fmla="*/ 133349 h 185905"/>
                  <a:gd name="connsiteX3" fmla="*/ 406442 w 415967"/>
                  <a:gd name="connsiteY3" fmla="*/ 76200 h 185905"/>
                  <a:gd name="connsiteX4" fmla="*/ 77829 w 415967"/>
                  <a:gd name="connsiteY4" fmla="*/ 126206 h 185905"/>
                  <a:gd name="connsiteX5" fmla="*/ 70685 w 415967"/>
                  <a:gd name="connsiteY5" fmla="*/ 7143 h 185905"/>
                  <a:gd name="connsiteX6" fmla="*/ 8772 w 415967"/>
                  <a:gd name="connsiteY6" fmla="*/ 0 h 185905"/>
                  <a:gd name="connsiteX0" fmla="*/ 6792 w 413987"/>
                  <a:gd name="connsiteY0" fmla="*/ 0 h 194220"/>
                  <a:gd name="connsiteX1" fmla="*/ 49655 w 413987"/>
                  <a:gd name="connsiteY1" fmla="*/ 183356 h 194220"/>
                  <a:gd name="connsiteX2" fmla="*/ 413987 w 413987"/>
                  <a:gd name="connsiteY2" fmla="*/ 133349 h 194220"/>
                  <a:gd name="connsiteX3" fmla="*/ 404462 w 413987"/>
                  <a:gd name="connsiteY3" fmla="*/ 76200 h 194220"/>
                  <a:gd name="connsiteX4" fmla="*/ 75849 w 413987"/>
                  <a:gd name="connsiteY4" fmla="*/ 126206 h 194220"/>
                  <a:gd name="connsiteX5" fmla="*/ 68705 w 413987"/>
                  <a:gd name="connsiteY5" fmla="*/ 7143 h 194220"/>
                  <a:gd name="connsiteX6" fmla="*/ 6792 w 41398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73159 w 411297"/>
                  <a:gd name="connsiteY4" fmla="*/ 126206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80303 w 411297"/>
                  <a:gd name="connsiteY4" fmla="*/ 133350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80303 w 411297"/>
                  <a:gd name="connsiteY4" fmla="*/ 133350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80303 w 411297"/>
                  <a:gd name="connsiteY4" fmla="*/ 133350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80303 w 411297"/>
                  <a:gd name="connsiteY4" fmla="*/ 133350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11297" h="194220">
                    <a:moveTo>
                      <a:pt x="4102" y="0"/>
                    </a:moveTo>
                    <a:cubicBezTo>
                      <a:pt x="133" y="67469"/>
                      <a:pt x="-13360" y="149225"/>
                      <a:pt x="46965" y="183356"/>
                    </a:cubicBezTo>
                    <a:cubicBezTo>
                      <a:pt x="126738" y="219868"/>
                      <a:pt x="329938" y="154383"/>
                      <a:pt x="411297" y="133349"/>
                    </a:cubicBezTo>
                    <a:lnTo>
                      <a:pt x="401772" y="76200"/>
                    </a:lnTo>
                    <a:cubicBezTo>
                      <a:pt x="287472" y="92075"/>
                      <a:pt x="135072" y="153194"/>
                      <a:pt x="80303" y="133350"/>
                    </a:cubicBezTo>
                    <a:cubicBezTo>
                      <a:pt x="54109" y="105568"/>
                      <a:pt x="61252" y="77786"/>
                      <a:pt x="66015" y="7143"/>
                    </a:cubicBezTo>
                    <a:lnTo>
                      <a:pt x="41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634" name="Rectangle 633">
                <a:extLst>
                  <a:ext uri="{FF2B5EF4-FFF2-40B4-BE49-F238E27FC236}">
                    <a16:creationId xmlns:a16="http://schemas.microsoft.com/office/drawing/2014/main" id="{38492B4B-2E8D-4202-9BB3-4EE4EB1A45C0}"/>
                  </a:ext>
                </a:extLst>
              </p:cNvPr>
              <p:cNvSpPr/>
              <p:nvPr/>
            </p:nvSpPr>
            <p:spPr>
              <a:xfrm rot="15780000" flipV="1">
                <a:off x="1092709" y="4549884"/>
                <a:ext cx="81611" cy="81611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635" name="Freeform 9">
                <a:extLst>
                  <a:ext uri="{FF2B5EF4-FFF2-40B4-BE49-F238E27FC236}">
                    <a16:creationId xmlns:a16="http://schemas.microsoft.com/office/drawing/2014/main" id="{FD3F5AAF-069A-488D-A651-61805556ADDA}"/>
                  </a:ext>
                </a:extLst>
              </p:cNvPr>
              <p:cNvSpPr/>
              <p:nvPr/>
            </p:nvSpPr>
            <p:spPr>
              <a:xfrm rot="16200000" flipV="1">
                <a:off x="346087" y="4647822"/>
                <a:ext cx="548473" cy="258997"/>
              </a:xfrm>
              <a:custGeom>
                <a:avLst/>
                <a:gdLst>
                  <a:gd name="connsiteX0" fmla="*/ 0 w 428625"/>
                  <a:gd name="connsiteY0" fmla="*/ 2382 h 176213"/>
                  <a:gd name="connsiteX1" fmla="*/ 30957 w 428625"/>
                  <a:gd name="connsiteY1" fmla="*/ 176213 h 176213"/>
                  <a:gd name="connsiteX2" fmla="*/ 428625 w 428625"/>
                  <a:gd name="connsiteY2" fmla="*/ 138113 h 176213"/>
                  <a:gd name="connsiteX3" fmla="*/ 404813 w 428625"/>
                  <a:gd name="connsiteY3" fmla="*/ 80963 h 176213"/>
                  <a:gd name="connsiteX4" fmla="*/ 61913 w 428625"/>
                  <a:gd name="connsiteY4" fmla="*/ 128588 h 176213"/>
                  <a:gd name="connsiteX5" fmla="*/ 54769 w 428625"/>
                  <a:gd name="connsiteY5" fmla="*/ 0 h 176213"/>
                  <a:gd name="connsiteX6" fmla="*/ 0 w 428625"/>
                  <a:gd name="connsiteY6" fmla="*/ 2382 h 176213"/>
                  <a:gd name="connsiteX0" fmla="*/ 0 w 428625"/>
                  <a:gd name="connsiteY0" fmla="*/ 0 h 173831"/>
                  <a:gd name="connsiteX1" fmla="*/ 30957 w 428625"/>
                  <a:gd name="connsiteY1" fmla="*/ 173831 h 173831"/>
                  <a:gd name="connsiteX2" fmla="*/ 428625 w 428625"/>
                  <a:gd name="connsiteY2" fmla="*/ 135731 h 173831"/>
                  <a:gd name="connsiteX3" fmla="*/ 404813 w 428625"/>
                  <a:gd name="connsiteY3" fmla="*/ 78581 h 173831"/>
                  <a:gd name="connsiteX4" fmla="*/ 61913 w 428625"/>
                  <a:gd name="connsiteY4" fmla="*/ 126206 h 173831"/>
                  <a:gd name="connsiteX5" fmla="*/ 54769 w 428625"/>
                  <a:gd name="connsiteY5" fmla="*/ 7143 h 173831"/>
                  <a:gd name="connsiteX6" fmla="*/ 0 w 428625"/>
                  <a:gd name="connsiteY6" fmla="*/ 0 h 173831"/>
                  <a:gd name="connsiteX0" fmla="*/ 2455 w 431080"/>
                  <a:gd name="connsiteY0" fmla="*/ 0 h 173831"/>
                  <a:gd name="connsiteX1" fmla="*/ 33412 w 431080"/>
                  <a:gd name="connsiteY1" fmla="*/ 173831 h 173831"/>
                  <a:gd name="connsiteX2" fmla="*/ 431080 w 431080"/>
                  <a:gd name="connsiteY2" fmla="*/ 135731 h 173831"/>
                  <a:gd name="connsiteX3" fmla="*/ 407268 w 431080"/>
                  <a:gd name="connsiteY3" fmla="*/ 78581 h 173831"/>
                  <a:gd name="connsiteX4" fmla="*/ 64368 w 431080"/>
                  <a:gd name="connsiteY4" fmla="*/ 126206 h 173831"/>
                  <a:gd name="connsiteX5" fmla="*/ 57224 w 431080"/>
                  <a:gd name="connsiteY5" fmla="*/ 7143 h 173831"/>
                  <a:gd name="connsiteX6" fmla="*/ 2455 w 431080"/>
                  <a:gd name="connsiteY6" fmla="*/ 0 h 173831"/>
                  <a:gd name="connsiteX0" fmla="*/ 7837 w 436462"/>
                  <a:gd name="connsiteY0" fmla="*/ 0 h 173831"/>
                  <a:gd name="connsiteX1" fmla="*/ 38794 w 436462"/>
                  <a:gd name="connsiteY1" fmla="*/ 173831 h 173831"/>
                  <a:gd name="connsiteX2" fmla="*/ 436462 w 436462"/>
                  <a:gd name="connsiteY2" fmla="*/ 135731 h 173831"/>
                  <a:gd name="connsiteX3" fmla="*/ 412650 w 436462"/>
                  <a:gd name="connsiteY3" fmla="*/ 78581 h 173831"/>
                  <a:gd name="connsiteX4" fmla="*/ 69750 w 436462"/>
                  <a:gd name="connsiteY4" fmla="*/ 126206 h 173831"/>
                  <a:gd name="connsiteX5" fmla="*/ 62606 w 436462"/>
                  <a:gd name="connsiteY5" fmla="*/ 7143 h 173831"/>
                  <a:gd name="connsiteX6" fmla="*/ 7837 w 436462"/>
                  <a:gd name="connsiteY6" fmla="*/ 0 h 173831"/>
                  <a:gd name="connsiteX0" fmla="*/ 7837 w 436462"/>
                  <a:gd name="connsiteY0" fmla="*/ 0 h 192434"/>
                  <a:gd name="connsiteX1" fmla="*/ 38794 w 436462"/>
                  <a:gd name="connsiteY1" fmla="*/ 173831 h 192434"/>
                  <a:gd name="connsiteX2" fmla="*/ 436462 w 436462"/>
                  <a:gd name="connsiteY2" fmla="*/ 135731 h 192434"/>
                  <a:gd name="connsiteX3" fmla="*/ 412650 w 436462"/>
                  <a:gd name="connsiteY3" fmla="*/ 78581 h 192434"/>
                  <a:gd name="connsiteX4" fmla="*/ 69750 w 436462"/>
                  <a:gd name="connsiteY4" fmla="*/ 126206 h 192434"/>
                  <a:gd name="connsiteX5" fmla="*/ 62606 w 436462"/>
                  <a:gd name="connsiteY5" fmla="*/ 7143 h 192434"/>
                  <a:gd name="connsiteX6" fmla="*/ 7837 w 436462"/>
                  <a:gd name="connsiteY6" fmla="*/ 0 h 192434"/>
                  <a:gd name="connsiteX0" fmla="*/ 12223 w 440848"/>
                  <a:gd name="connsiteY0" fmla="*/ 0 h 192434"/>
                  <a:gd name="connsiteX1" fmla="*/ 43180 w 440848"/>
                  <a:gd name="connsiteY1" fmla="*/ 173831 h 192434"/>
                  <a:gd name="connsiteX2" fmla="*/ 440848 w 440848"/>
                  <a:gd name="connsiteY2" fmla="*/ 135731 h 192434"/>
                  <a:gd name="connsiteX3" fmla="*/ 417036 w 440848"/>
                  <a:gd name="connsiteY3" fmla="*/ 78581 h 192434"/>
                  <a:gd name="connsiteX4" fmla="*/ 74136 w 440848"/>
                  <a:gd name="connsiteY4" fmla="*/ 126206 h 192434"/>
                  <a:gd name="connsiteX5" fmla="*/ 66992 w 440848"/>
                  <a:gd name="connsiteY5" fmla="*/ 7143 h 192434"/>
                  <a:gd name="connsiteX6" fmla="*/ 12223 w 440848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20729 w 444541"/>
                  <a:gd name="connsiteY3" fmla="*/ 78581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20729 w 444541"/>
                  <a:gd name="connsiteY3" fmla="*/ 78581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20729 w 444541"/>
                  <a:gd name="connsiteY3" fmla="*/ 78581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20729 w 444541"/>
                  <a:gd name="connsiteY3" fmla="*/ 78581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06442 w 444541"/>
                  <a:gd name="connsiteY3" fmla="*/ 76200 h 192434"/>
                  <a:gd name="connsiteX4" fmla="*/ 77829 w 444541"/>
                  <a:gd name="connsiteY4" fmla="*/ 126206 h 192434"/>
                  <a:gd name="connsiteX5" fmla="*/ 70685 w 444541"/>
                  <a:gd name="connsiteY5" fmla="*/ 7143 h 192434"/>
                  <a:gd name="connsiteX6" fmla="*/ 8772 w 444541"/>
                  <a:gd name="connsiteY6" fmla="*/ 0 h 192434"/>
                  <a:gd name="connsiteX0" fmla="*/ 8772 w 444541"/>
                  <a:gd name="connsiteY0" fmla="*/ 0 h 192434"/>
                  <a:gd name="connsiteX1" fmla="*/ 46873 w 444541"/>
                  <a:gd name="connsiteY1" fmla="*/ 173831 h 192434"/>
                  <a:gd name="connsiteX2" fmla="*/ 444541 w 444541"/>
                  <a:gd name="connsiteY2" fmla="*/ 135731 h 192434"/>
                  <a:gd name="connsiteX3" fmla="*/ 415967 w 444541"/>
                  <a:gd name="connsiteY3" fmla="*/ 133349 h 192434"/>
                  <a:gd name="connsiteX4" fmla="*/ 406442 w 444541"/>
                  <a:gd name="connsiteY4" fmla="*/ 76200 h 192434"/>
                  <a:gd name="connsiteX5" fmla="*/ 77829 w 444541"/>
                  <a:gd name="connsiteY5" fmla="*/ 126206 h 192434"/>
                  <a:gd name="connsiteX6" fmla="*/ 70685 w 444541"/>
                  <a:gd name="connsiteY6" fmla="*/ 7143 h 192434"/>
                  <a:gd name="connsiteX7" fmla="*/ 8772 w 444541"/>
                  <a:gd name="connsiteY7" fmla="*/ 0 h 192434"/>
                  <a:gd name="connsiteX0" fmla="*/ 8772 w 415967"/>
                  <a:gd name="connsiteY0" fmla="*/ 0 h 179742"/>
                  <a:gd name="connsiteX1" fmla="*/ 46873 w 415967"/>
                  <a:gd name="connsiteY1" fmla="*/ 173831 h 179742"/>
                  <a:gd name="connsiteX2" fmla="*/ 415967 w 415967"/>
                  <a:gd name="connsiteY2" fmla="*/ 133349 h 179742"/>
                  <a:gd name="connsiteX3" fmla="*/ 406442 w 415967"/>
                  <a:gd name="connsiteY3" fmla="*/ 76200 h 179742"/>
                  <a:gd name="connsiteX4" fmla="*/ 77829 w 415967"/>
                  <a:gd name="connsiteY4" fmla="*/ 126206 h 179742"/>
                  <a:gd name="connsiteX5" fmla="*/ 70685 w 415967"/>
                  <a:gd name="connsiteY5" fmla="*/ 7143 h 179742"/>
                  <a:gd name="connsiteX6" fmla="*/ 8772 w 415967"/>
                  <a:gd name="connsiteY6" fmla="*/ 0 h 179742"/>
                  <a:gd name="connsiteX0" fmla="*/ 8772 w 415967"/>
                  <a:gd name="connsiteY0" fmla="*/ 0 h 180174"/>
                  <a:gd name="connsiteX1" fmla="*/ 46873 w 415967"/>
                  <a:gd name="connsiteY1" fmla="*/ 173831 h 180174"/>
                  <a:gd name="connsiteX2" fmla="*/ 415967 w 415967"/>
                  <a:gd name="connsiteY2" fmla="*/ 133349 h 180174"/>
                  <a:gd name="connsiteX3" fmla="*/ 406442 w 415967"/>
                  <a:gd name="connsiteY3" fmla="*/ 76200 h 180174"/>
                  <a:gd name="connsiteX4" fmla="*/ 77829 w 415967"/>
                  <a:gd name="connsiteY4" fmla="*/ 126206 h 180174"/>
                  <a:gd name="connsiteX5" fmla="*/ 70685 w 415967"/>
                  <a:gd name="connsiteY5" fmla="*/ 7143 h 180174"/>
                  <a:gd name="connsiteX6" fmla="*/ 8772 w 415967"/>
                  <a:gd name="connsiteY6" fmla="*/ 0 h 180174"/>
                  <a:gd name="connsiteX0" fmla="*/ 8772 w 415967"/>
                  <a:gd name="connsiteY0" fmla="*/ 0 h 193933"/>
                  <a:gd name="connsiteX1" fmla="*/ 46873 w 415967"/>
                  <a:gd name="connsiteY1" fmla="*/ 173831 h 193933"/>
                  <a:gd name="connsiteX2" fmla="*/ 415967 w 415967"/>
                  <a:gd name="connsiteY2" fmla="*/ 133349 h 193933"/>
                  <a:gd name="connsiteX3" fmla="*/ 406442 w 415967"/>
                  <a:gd name="connsiteY3" fmla="*/ 76200 h 193933"/>
                  <a:gd name="connsiteX4" fmla="*/ 77829 w 415967"/>
                  <a:gd name="connsiteY4" fmla="*/ 126206 h 193933"/>
                  <a:gd name="connsiteX5" fmla="*/ 70685 w 415967"/>
                  <a:gd name="connsiteY5" fmla="*/ 7143 h 193933"/>
                  <a:gd name="connsiteX6" fmla="*/ 8772 w 415967"/>
                  <a:gd name="connsiteY6" fmla="*/ 0 h 193933"/>
                  <a:gd name="connsiteX0" fmla="*/ 8772 w 415967"/>
                  <a:gd name="connsiteY0" fmla="*/ 0 h 185905"/>
                  <a:gd name="connsiteX1" fmla="*/ 46873 w 415967"/>
                  <a:gd name="connsiteY1" fmla="*/ 173831 h 185905"/>
                  <a:gd name="connsiteX2" fmla="*/ 415967 w 415967"/>
                  <a:gd name="connsiteY2" fmla="*/ 133349 h 185905"/>
                  <a:gd name="connsiteX3" fmla="*/ 406442 w 415967"/>
                  <a:gd name="connsiteY3" fmla="*/ 76200 h 185905"/>
                  <a:gd name="connsiteX4" fmla="*/ 77829 w 415967"/>
                  <a:gd name="connsiteY4" fmla="*/ 126206 h 185905"/>
                  <a:gd name="connsiteX5" fmla="*/ 70685 w 415967"/>
                  <a:gd name="connsiteY5" fmla="*/ 7143 h 185905"/>
                  <a:gd name="connsiteX6" fmla="*/ 8772 w 415967"/>
                  <a:gd name="connsiteY6" fmla="*/ 0 h 185905"/>
                  <a:gd name="connsiteX0" fmla="*/ 6792 w 413987"/>
                  <a:gd name="connsiteY0" fmla="*/ 0 h 194220"/>
                  <a:gd name="connsiteX1" fmla="*/ 49655 w 413987"/>
                  <a:gd name="connsiteY1" fmla="*/ 183356 h 194220"/>
                  <a:gd name="connsiteX2" fmla="*/ 413987 w 413987"/>
                  <a:gd name="connsiteY2" fmla="*/ 133349 h 194220"/>
                  <a:gd name="connsiteX3" fmla="*/ 404462 w 413987"/>
                  <a:gd name="connsiteY3" fmla="*/ 76200 h 194220"/>
                  <a:gd name="connsiteX4" fmla="*/ 75849 w 413987"/>
                  <a:gd name="connsiteY4" fmla="*/ 126206 h 194220"/>
                  <a:gd name="connsiteX5" fmla="*/ 68705 w 413987"/>
                  <a:gd name="connsiteY5" fmla="*/ 7143 h 194220"/>
                  <a:gd name="connsiteX6" fmla="*/ 6792 w 41398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73159 w 411297"/>
                  <a:gd name="connsiteY4" fmla="*/ 126206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80303 w 411297"/>
                  <a:gd name="connsiteY4" fmla="*/ 133350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80303 w 411297"/>
                  <a:gd name="connsiteY4" fmla="*/ 133350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80303 w 411297"/>
                  <a:gd name="connsiteY4" fmla="*/ 133350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  <a:gd name="connsiteX0" fmla="*/ 4102 w 411297"/>
                  <a:gd name="connsiteY0" fmla="*/ 0 h 194220"/>
                  <a:gd name="connsiteX1" fmla="*/ 46965 w 411297"/>
                  <a:gd name="connsiteY1" fmla="*/ 183356 h 194220"/>
                  <a:gd name="connsiteX2" fmla="*/ 411297 w 411297"/>
                  <a:gd name="connsiteY2" fmla="*/ 133349 h 194220"/>
                  <a:gd name="connsiteX3" fmla="*/ 401772 w 411297"/>
                  <a:gd name="connsiteY3" fmla="*/ 76200 h 194220"/>
                  <a:gd name="connsiteX4" fmla="*/ 80303 w 411297"/>
                  <a:gd name="connsiteY4" fmla="*/ 133350 h 194220"/>
                  <a:gd name="connsiteX5" fmla="*/ 66015 w 411297"/>
                  <a:gd name="connsiteY5" fmla="*/ 7143 h 194220"/>
                  <a:gd name="connsiteX6" fmla="*/ 4102 w 411297"/>
                  <a:gd name="connsiteY6" fmla="*/ 0 h 194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11297" h="194220">
                    <a:moveTo>
                      <a:pt x="4102" y="0"/>
                    </a:moveTo>
                    <a:cubicBezTo>
                      <a:pt x="133" y="67469"/>
                      <a:pt x="-13360" y="149225"/>
                      <a:pt x="46965" y="183356"/>
                    </a:cubicBezTo>
                    <a:cubicBezTo>
                      <a:pt x="126738" y="219868"/>
                      <a:pt x="329938" y="154383"/>
                      <a:pt x="411297" y="133349"/>
                    </a:cubicBezTo>
                    <a:lnTo>
                      <a:pt x="401772" y="76200"/>
                    </a:lnTo>
                    <a:cubicBezTo>
                      <a:pt x="287472" y="92075"/>
                      <a:pt x="135072" y="153194"/>
                      <a:pt x="80303" y="133350"/>
                    </a:cubicBezTo>
                    <a:cubicBezTo>
                      <a:pt x="54109" y="105568"/>
                      <a:pt x="61252" y="77786"/>
                      <a:pt x="66015" y="7143"/>
                    </a:cubicBezTo>
                    <a:lnTo>
                      <a:pt x="410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</p:grpSp>
        <p:grpSp>
          <p:nvGrpSpPr>
            <p:cNvPr id="609" name="Group 608">
              <a:extLst>
                <a:ext uri="{FF2B5EF4-FFF2-40B4-BE49-F238E27FC236}">
                  <a16:creationId xmlns:a16="http://schemas.microsoft.com/office/drawing/2014/main" id="{032E1CCC-A0AA-4071-8DC1-6E4F18309F8C}"/>
                </a:ext>
              </a:extLst>
            </p:cNvPr>
            <p:cNvGrpSpPr/>
            <p:nvPr/>
          </p:nvGrpSpPr>
          <p:grpSpPr>
            <a:xfrm rot="16200000" flipV="1">
              <a:off x="937906" y="4031038"/>
              <a:ext cx="281160" cy="221882"/>
              <a:chOff x="4382967" y="2733371"/>
              <a:chExt cx="210840" cy="166388"/>
            </a:xfrm>
            <a:solidFill>
              <a:schemeClr val="accent2"/>
            </a:solidFill>
          </p:grpSpPr>
          <p:sp>
            <p:nvSpPr>
              <p:cNvPr id="630" name="Oval 629">
                <a:extLst>
                  <a:ext uri="{FF2B5EF4-FFF2-40B4-BE49-F238E27FC236}">
                    <a16:creationId xmlns:a16="http://schemas.microsoft.com/office/drawing/2014/main" id="{349EA57E-8D71-4634-9493-ECD46A89BF87}"/>
                  </a:ext>
                </a:extLst>
              </p:cNvPr>
              <p:cNvSpPr/>
              <p:nvPr/>
            </p:nvSpPr>
            <p:spPr>
              <a:xfrm>
                <a:off x="4427419" y="2733371"/>
                <a:ext cx="166388" cy="16638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631" name="Rectangle 630">
                <a:extLst>
                  <a:ext uri="{FF2B5EF4-FFF2-40B4-BE49-F238E27FC236}">
                    <a16:creationId xmlns:a16="http://schemas.microsoft.com/office/drawing/2014/main" id="{10A30133-B52D-4A1A-966C-F22C818C357D}"/>
                  </a:ext>
                </a:extLst>
              </p:cNvPr>
              <p:cNvSpPr/>
              <p:nvPr/>
            </p:nvSpPr>
            <p:spPr>
              <a:xfrm rot="21043497">
                <a:off x="4382967" y="2789398"/>
                <a:ext cx="80512" cy="9111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/>
              </a:p>
            </p:txBody>
          </p:sp>
        </p:grpSp>
        <p:sp>
          <p:nvSpPr>
            <p:cNvPr id="610" name="Block Arc 609">
              <a:extLst>
                <a:ext uri="{FF2B5EF4-FFF2-40B4-BE49-F238E27FC236}">
                  <a16:creationId xmlns:a16="http://schemas.microsoft.com/office/drawing/2014/main" id="{12BA49A2-3380-4BC2-BC71-366008946477}"/>
                </a:ext>
              </a:extLst>
            </p:cNvPr>
            <p:cNvSpPr/>
            <p:nvPr/>
          </p:nvSpPr>
          <p:spPr>
            <a:xfrm rot="5400000">
              <a:off x="1710031" y="3146486"/>
              <a:ext cx="1586042" cy="1587021"/>
            </a:xfrm>
            <a:prstGeom prst="blockArc">
              <a:avLst>
                <a:gd name="adj1" fmla="val 10789375"/>
                <a:gd name="adj2" fmla="val 66328"/>
                <a:gd name="adj3" fmla="val 8113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611" name="Rectangle 610">
              <a:extLst>
                <a:ext uri="{FF2B5EF4-FFF2-40B4-BE49-F238E27FC236}">
                  <a16:creationId xmlns:a16="http://schemas.microsoft.com/office/drawing/2014/main" id="{8AFE8B65-6A61-41BE-BC2D-13D146DACEC5}"/>
                </a:ext>
              </a:extLst>
            </p:cNvPr>
            <p:cNvSpPr/>
            <p:nvPr/>
          </p:nvSpPr>
          <p:spPr>
            <a:xfrm rot="5400000">
              <a:off x="2106016" y="2874975"/>
              <a:ext cx="128165" cy="6721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2" name="Rectangle 611">
              <a:extLst>
                <a:ext uri="{FF2B5EF4-FFF2-40B4-BE49-F238E27FC236}">
                  <a16:creationId xmlns:a16="http://schemas.microsoft.com/office/drawing/2014/main" id="{D7DCA0B7-66E8-4934-85C8-2028BC4815FE}"/>
                </a:ext>
              </a:extLst>
            </p:cNvPr>
            <p:cNvSpPr/>
            <p:nvPr/>
          </p:nvSpPr>
          <p:spPr>
            <a:xfrm rot="5400000">
              <a:off x="2106016" y="4332854"/>
              <a:ext cx="128165" cy="6721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3" name="Rectangle 612">
              <a:extLst>
                <a:ext uri="{FF2B5EF4-FFF2-40B4-BE49-F238E27FC236}">
                  <a16:creationId xmlns:a16="http://schemas.microsoft.com/office/drawing/2014/main" id="{A8B54ACA-6129-4226-BF66-C8B915D475BD}"/>
                </a:ext>
              </a:extLst>
            </p:cNvPr>
            <p:cNvSpPr/>
            <p:nvPr/>
          </p:nvSpPr>
          <p:spPr>
            <a:xfrm rot="5400000">
              <a:off x="3807196" y="3339914"/>
              <a:ext cx="128165" cy="12001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4" name="Rectangle 613">
              <a:extLst>
                <a:ext uri="{FF2B5EF4-FFF2-40B4-BE49-F238E27FC236}">
                  <a16:creationId xmlns:a16="http://schemas.microsoft.com/office/drawing/2014/main" id="{714B9280-A8E0-4E33-BE0F-AFF33E18BDA5}"/>
                </a:ext>
              </a:extLst>
            </p:cNvPr>
            <p:cNvSpPr/>
            <p:nvPr/>
          </p:nvSpPr>
          <p:spPr>
            <a:xfrm rot="5400000">
              <a:off x="6246352" y="1843053"/>
              <a:ext cx="128165" cy="6721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615" name="Rectangle 614">
              <a:extLst>
                <a:ext uri="{FF2B5EF4-FFF2-40B4-BE49-F238E27FC236}">
                  <a16:creationId xmlns:a16="http://schemas.microsoft.com/office/drawing/2014/main" id="{D52C4587-3F4D-4E30-A36F-60E9A622BCEF}"/>
                </a:ext>
              </a:extLst>
            </p:cNvPr>
            <p:cNvSpPr/>
            <p:nvPr/>
          </p:nvSpPr>
          <p:spPr>
            <a:xfrm>
              <a:off x="5845828" y="2115051"/>
              <a:ext cx="128165" cy="1476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616" name="Rectangle 615">
              <a:extLst>
                <a:ext uri="{FF2B5EF4-FFF2-40B4-BE49-F238E27FC236}">
                  <a16:creationId xmlns:a16="http://schemas.microsoft.com/office/drawing/2014/main" id="{E6619D40-67AE-4856-9E70-021430461EA7}"/>
                </a:ext>
              </a:extLst>
            </p:cNvPr>
            <p:cNvSpPr/>
            <p:nvPr/>
          </p:nvSpPr>
          <p:spPr>
            <a:xfrm>
              <a:off x="6646518" y="2115051"/>
              <a:ext cx="128165" cy="1476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7" name="Rectangle 616">
              <a:extLst>
                <a:ext uri="{FF2B5EF4-FFF2-40B4-BE49-F238E27FC236}">
                  <a16:creationId xmlns:a16="http://schemas.microsoft.com/office/drawing/2014/main" id="{A61EE6B0-FF59-4B39-97C2-629702209BCE}"/>
                </a:ext>
              </a:extLst>
            </p:cNvPr>
            <p:cNvSpPr/>
            <p:nvPr/>
          </p:nvSpPr>
          <p:spPr>
            <a:xfrm rot="10800000">
              <a:off x="8071973" y="3604093"/>
              <a:ext cx="128165" cy="6721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E5FB2BFD-F57E-4B41-B751-49CB74991AF2}"/>
                </a:ext>
              </a:extLst>
            </p:cNvPr>
            <p:cNvSpPr/>
            <p:nvPr/>
          </p:nvSpPr>
          <p:spPr>
            <a:xfrm rot="5400000">
              <a:off x="7362056" y="2765651"/>
              <a:ext cx="128165" cy="154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17E78C92-CFFC-4837-89F9-E0DC3927F873}"/>
                </a:ext>
              </a:extLst>
            </p:cNvPr>
            <p:cNvSpPr/>
            <p:nvPr/>
          </p:nvSpPr>
          <p:spPr>
            <a:xfrm rot="5400000">
              <a:off x="7362056" y="3566339"/>
              <a:ext cx="128165" cy="154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0" name="Rectangle 619">
              <a:extLst>
                <a:ext uri="{FF2B5EF4-FFF2-40B4-BE49-F238E27FC236}">
                  <a16:creationId xmlns:a16="http://schemas.microsoft.com/office/drawing/2014/main" id="{4F5DF7B2-8D97-42A7-936D-F67B5CE11F29}"/>
                </a:ext>
              </a:extLst>
            </p:cNvPr>
            <p:cNvSpPr/>
            <p:nvPr/>
          </p:nvSpPr>
          <p:spPr>
            <a:xfrm rot="16200000">
              <a:off x="6250868" y="5355054"/>
              <a:ext cx="128165" cy="68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810DCB05-335C-4A2D-908D-523F2541153B}"/>
                </a:ext>
              </a:extLst>
            </p:cNvPr>
            <p:cNvSpPr/>
            <p:nvPr/>
          </p:nvSpPr>
          <p:spPr>
            <a:xfrm rot="10800000">
              <a:off x="6645475" y="4280243"/>
              <a:ext cx="128165" cy="1476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2" name="Rectangle 621">
              <a:extLst>
                <a:ext uri="{FF2B5EF4-FFF2-40B4-BE49-F238E27FC236}">
                  <a16:creationId xmlns:a16="http://schemas.microsoft.com/office/drawing/2014/main" id="{83AF7826-CCB1-4DB7-A20E-C652DED68D2C}"/>
                </a:ext>
              </a:extLst>
            </p:cNvPr>
            <p:cNvSpPr/>
            <p:nvPr/>
          </p:nvSpPr>
          <p:spPr>
            <a:xfrm rot="10800000">
              <a:off x="5844785" y="4280243"/>
              <a:ext cx="128165" cy="1476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623" name="Rectangle 622">
              <a:extLst>
                <a:ext uri="{FF2B5EF4-FFF2-40B4-BE49-F238E27FC236}">
                  <a16:creationId xmlns:a16="http://schemas.microsoft.com/office/drawing/2014/main" id="{34E21679-2422-4C64-9A00-1736724A75B2}"/>
                </a:ext>
              </a:extLst>
            </p:cNvPr>
            <p:cNvSpPr/>
            <p:nvPr/>
          </p:nvSpPr>
          <p:spPr>
            <a:xfrm>
              <a:off x="4429203" y="3603736"/>
              <a:ext cx="128165" cy="67217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624" name="Rectangle 623">
              <a:extLst>
                <a:ext uri="{FF2B5EF4-FFF2-40B4-BE49-F238E27FC236}">
                  <a16:creationId xmlns:a16="http://schemas.microsoft.com/office/drawing/2014/main" id="{F570D90D-626C-4AB2-AAA6-B2B102EAD5D2}"/>
                </a:ext>
              </a:extLst>
            </p:cNvPr>
            <p:cNvSpPr/>
            <p:nvPr/>
          </p:nvSpPr>
          <p:spPr>
            <a:xfrm rot="16200000">
              <a:off x="5139120" y="3566341"/>
              <a:ext cx="128165" cy="154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5" name="Rectangle 624">
              <a:extLst>
                <a:ext uri="{FF2B5EF4-FFF2-40B4-BE49-F238E27FC236}">
                  <a16:creationId xmlns:a16="http://schemas.microsoft.com/office/drawing/2014/main" id="{1E707FB9-EA3B-47CC-A457-E6308A08380E}"/>
                </a:ext>
              </a:extLst>
            </p:cNvPr>
            <p:cNvSpPr/>
            <p:nvPr/>
          </p:nvSpPr>
          <p:spPr>
            <a:xfrm rot="16200000">
              <a:off x="5139120" y="2765650"/>
              <a:ext cx="128165" cy="154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6" name="Isosceles Triangle 625">
              <a:extLst>
                <a:ext uri="{FF2B5EF4-FFF2-40B4-BE49-F238E27FC236}">
                  <a16:creationId xmlns:a16="http://schemas.microsoft.com/office/drawing/2014/main" id="{D88B4B38-91D8-4761-8F41-F3391AE39F74}"/>
                </a:ext>
              </a:extLst>
            </p:cNvPr>
            <p:cNvSpPr/>
            <p:nvPr/>
          </p:nvSpPr>
          <p:spPr>
            <a:xfrm>
              <a:off x="6153631" y="2348902"/>
              <a:ext cx="310808" cy="26793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7" name="Isosceles Triangle 626">
              <a:extLst>
                <a:ext uri="{FF2B5EF4-FFF2-40B4-BE49-F238E27FC236}">
                  <a16:creationId xmlns:a16="http://schemas.microsoft.com/office/drawing/2014/main" id="{71CA3A08-BB4D-4105-B88C-E374BDBADD27}"/>
                </a:ext>
              </a:extLst>
            </p:cNvPr>
            <p:cNvSpPr/>
            <p:nvPr/>
          </p:nvSpPr>
          <p:spPr>
            <a:xfrm rot="5400000">
              <a:off x="7600057" y="3784580"/>
              <a:ext cx="310808" cy="26793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8" name="Isosceles Triangle 627">
              <a:extLst>
                <a:ext uri="{FF2B5EF4-FFF2-40B4-BE49-F238E27FC236}">
                  <a16:creationId xmlns:a16="http://schemas.microsoft.com/office/drawing/2014/main" id="{BC844ED3-A4B6-4CBE-BCAA-D92BC5422E65}"/>
                </a:ext>
              </a:extLst>
            </p:cNvPr>
            <p:cNvSpPr/>
            <p:nvPr/>
          </p:nvSpPr>
          <p:spPr>
            <a:xfrm rot="10800000">
              <a:off x="6158958" y="5229310"/>
              <a:ext cx="310808" cy="26793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9" name="Isosceles Triangle 628">
              <a:extLst>
                <a:ext uri="{FF2B5EF4-FFF2-40B4-BE49-F238E27FC236}">
                  <a16:creationId xmlns:a16="http://schemas.microsoft.com/office/drawing/2014/main" id="{287785FA-E9B1-4BDE-B87F-AC1D938E78CA}"/>
                </a:ext>
              </a:extLst>
            </p:cNvPr>
            <p:cNvSpPr/>
            <p:nvPr/>
          </p:nvSpPr>
          <p:spPr>
            <a:xfrm rot="16200000">
              <a:off x="4721908" y="3800409"/>
              <a:ext cx="310808" cy="26793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641" name="Group 640">
            <a:extLst>
              <a:ext uri="{FF2B5EF4-FFF2-40B4-BE49-F238E27FC236}">
                <a16:creationId xmlns:a16="http://schemas.microsoft.com/office/drawing/2014/main" id="{E8B1304C-1FF8-4D53-A481-FC4A6925F2D3}"/>
              </a:ext>
            </a:extLst>
          </p:cNvPr>
          <p:cNvGrpSpPr/>
          <p:nvPr/>
        </p:nvGrpSpPr>
        <p:grpSpPr>
          <a:xfrm>
            <a:off x="2544025" y="1768361"/>
            <a:ext cx="2833242" cy="863358"/>
            <a:chOff x="803640" y="3362835"/>
            <a:chExt cx="2059657" cy="863358"/>
          </a:xfrm>
        </p:grpSpPr>
        <p:sp>
          <p:nvSpPr>
            <p:cNvPr id="642" name="TextBox 641">
              <a:extLst>
                <a:ext uri="{FF2B5EF4-FFF2-40B4-BE49-F238E27FC236}">
                  <a16:creationId xmlns:a16="http://schemas.microsoft.com/office/drawing/2014/main" id="{3AB459FD-31EC-4CDA-9238-5F91031F4AB1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3" name="TextBox 642">
              <a:extLst>
                <a:ext uri="{FF2B5EF4-FFF2-40B4-BE49-F238E27FC236}">
                  <a16:creationId xmlns:a16="http://schemas.microsoft.com/office/drawing/2014/main" id="{A9D8C2BB-96E4-467D-BB0B-5C97458B3E9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4" name="Group 643">
            <a:extLst>
              <a:ext uri="{FF2B5EF4-FFF2-40B4-BE49-F238E27FC236}">
                <a16:creationId xmlns:a16="http://schemas.microsoft.com/office/drawing/2014/main" id="{2956C23C-1710-45B1-A141-3356EF9A998E}"/>
              </a:ext>
            </a:extLst>
          </p:cNvPr>
          <p:cNvGrpSpPr/>
          <p:nvPr/>
        </p:nvGrpSpPr>
        <p:grpSpPr>
          <a:xfrm>
            <a:off x="2544025" y="5228675"/>
            <a:ext cx="2833242" cy="863358"/>
            <a:chOff x="803640" y="3362835"/>
            <a:chExt cx="2059657" cy="863358"/>
          </a:xfrm>
        </p:grpSpPr>
        <p:sp>
          <p:nvSpPr>
            <p:cNvPr id="645" name="TextBox 644">
              <a:extLst>
                <a:ext uri="{FF2B5EF4-FFF2-40B4-BE49-F238E27FC236}">
                  <a16:creationId xmlns:a16="http://schemas.microsoft.com/office/drawing/2014/main" id="{3E9C1E11-5336-4AC6-A42A-61412973EDF4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6" name="TextBox 645">
              <a:extLst>
                <a:ext uri="{FF2B5EF4-FFF2-40B4-BE49-F238E27FC236}">
                  <a16:creationId xmlns:a16="http://schemas.microsoft.com/office/drawing/2014/main" id="{65B71F27-F02A-4582-BF89-BFCB53D1DFC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7" name="Group 646">
            <a:extLst>
              <a:ext uri="{FF2B5EF4-FFF2-40B4-BE49-F238E27FC236}">
                <a16:creationId xmlns:a16="http://schemas.microsoft.com/office/drawing/2014/main" id="{D5AE8607-F435-4B00-8072-04D34B2A5221}"/>
              </a:ext>
            </a:extLst>
          </p:cNvPr>
          <p:cNvGrpSpPr/>
          <p:nvPr/>
        </p:nvGrpSpPr>
        <p:grpSpPr>
          <a:xfrm>
            <a:off x="7247455" y="1768361"/>
            <a:ext cx="2816974" cy="863358"/>
            <a:chOff x="803640" y="3362835"/>
            <a:chExt cx="2059657" cy="863358"/>
          </a:xfrm>
        </p:grpSpPr>
        <p:sp>
          <p:nvSpPr>
            <p:cNvPr id="648" name="TextBox 647">
              <a:extLst>
                <a:ext uri="{FF2B5EF4-FFF2-40B4-BE49-F238E27FC236}">
                  <a16:creationId xmlns:a16="http://schemas.microsoft.com/office/drawing/2014/main" id="{F8D5D925-52DA-4612-8A76-5A3E40C6CE0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9" name="TextBox 648">
              <a:extLst>
                <a:ext uri="{FF2B5EF4-FFF2-40B4-BE49-F238E27FC236}">
                  <a16:creationId xmlns:a16="http://schemas.microsoft.com/office/drawing/2014/main" id="{D1E748C7-761B-482A-854C-C6165AAD36B4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0" name="Group 649">
            <a:extLst>
              <a:ext uri="{FF2B5EF4-FFF2-40B4-BE49-F238E27FC236}">
                <a16:creationId xmlns:a16="http://schemas.microsoft.com/office/drawing/2014/main" id="{59C6E5A8-DEEC-4B37-AE0B-A28F20EA71E2}"/>
              </a:ext>
            </a:extLst>
          </p:cNvPr>
          <p:cNvGrpSpPr/>
          <p:nvPr/>
        </p:nvGrpSpPr>
        <p:grpSpPr>
          <a:xfrm>
            <a:off x="7247455" y="5228675"/>
            <a:ext cx="2816974" cy="863358"/>
            <a:chOff x="803640" y="3362835"/>
            <a:chExt cx="2059657" cy="863358"/>
          </a:xfrm>
        </p:grpSpPr>
        <p:sp>
          <p:nvSpPr>
            <p:cNvPr id="651" name="TextBox 650">
              <a:extLst>
                <a:ext uri="{FF2B5EF4-FFF2-40B4-BE49-F238E27FC236}">
                  <a16:creationId xmlns:a16="http://schemas.microsoft.com/office/drawing/2014/main" id="{E79B38FC-723F-43E7-8AC6-97712718C015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rgbClr val="262626"/>
                  </a:solidFill>
                  <a:cs typeface="Arial" pitchFamily="34" charset="0"/>
                </a:rPr>
                <a:t>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26A30D77-238F-4E95-A901-00C1C81E671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2020-01-03T06:04:05Z</dcterms:modified>
</cp:coreProperties>
</file>