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850" name="Oval 4">
            <a:extLst>
              <a:ext uri="{FF2B5EF4-FFF2-40B4-BE49-F238E27FC236}">
                <a16:creationId xmlns:a16="http://schemas.microsoft.com/office/drawing/2014/main" id="{795DFBCD-3034-44FF-A811-31BACF071E6F}"/>
              </a:ext>
            </a:extLst>
          </p:cNvPr>
          <p:cNvSpPr/>
          <p:nvPr/>
        </p:nvSpPr>
        <p:spPr>
          <a:xfrm>
            <a:off x="4521349" y="2477835"/>
            <a:ext cx="1744932" cy="1278235"/>
          </a:xfrm>
          <a:custGeom>
            <a:avLst/>
            <a:gdLst/>
            <a:ahLst/>
            <a:cxnLst/>
            <a:rect l="l" t="t" r="r" b="b"/>
            <a:pathLst>
              <a:path w="1744932" h="1278235">
                <a:moveTo>
                  <a:pt x="1538433" y="0"/>
                </a:moveTo>
                <a:cubicBezTo>
                  <a:pt x="1608509" y="0"/>
                  <a:pt x="1677509" y="4603"/>
                  <a:pt x="1744932" y="15164"/>
                </a:cubicBezTo>
                <a:lnTo>
                  <a:pt x="1744932" y="665900"/>
                </a:lnTo>
                <a:lnTo>
                  <a:pt x="1250311" y="665900"/>
                </a:lnTo>
                <a:lnTo>
                  <a:pt x="1250311" y="1277878"/>
                </a:lnTo>
                <a:lnTo>
                  <a:pt x="638333" y="1277878"/>
                </a:lnTo>
                <a:lnTo>
                  <a:pt x="638333" y="1278235"/>
                </a:lnTo>
                <a:lnTo>
                  <a:pt x="0" y="1278235"/>
                </a:lnTo>
                <a:cubicBezTo>
                  <a:pt x="134049" y="550696"/>
                  <a:pt x="771930" y="0"/>
                  <a:pt x="153843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851" name="Oval 4">
            <a:extLst>
              <a:ext uri="{FF2B5EF4-FFF2-40B4-BE49-F238E27FC236}">
                <a16:creationId xmlns:a16="http://schemas.microsoft.com/office/drawing/2014/main" id="{3F49D44E-7F5B-4CDA-8B40-21120EBF350F}"/>
              </a:ext>
            </a:extLst>
          </p:cNvPr>
          <p:cNvSpPr/>
          <p:nvPr/>
        </p:nvSpPr>
        <p:spPr>
          <a:xfrm rot="5400000">
            <a:off x="6150326" y="2720709"/>
            <a:ext cx="1744932" cy="1278235"/>
          </a:xfrm>
          <a:custGeom>
            <a:avLst/>
            <a:gdLst>
              <a:gd name="connsiteX0" fmla="*/ 1538433 w 1744932"/>
              <a:gd name="connsiteY0" fmla="*/ 0 h 1278235"/>
              <a:gd name="connsiteX1" fmla="*/ 1744932 w 1744932"/>
              <a:gd name="connsiteY1" fmla="*/ 15164 h 1278235"/>
              <a:gd name="connsiteX2" fmla="*/ 1744932 w 1744932"/>
              <a:gd name="connsiteY2" fmla="*/ 665900 h 1278235"/>
              <a:gd name="connsiteX3" fmla="*/ 1250311 w 1744932"/>
              <a:gd name="connsiteY3" fmla="*/ 665900 h 1278235"/>
              <a:gd name="connsiteX4" fmla="*/ 1250311 w 1744932"/>
              <a:gd name="connsiteY4" fmla="*/ 1277878 h 1278235"/>
              <a:gd name="connsiteX5" fmla="*/ 638333 w 1744932"/>
              <a:gd name="connsiteY5" fmla="*/ 1277878 h 1278235"/>
              <a:gd name="connsiteX6" fmla="*/ 0 w 1744932"/>
              <a:gd name="connsiteY6" fmla="*/ 1278235 h 1278235"/>
              <a:gd name="connsiteX7" fmla="*/ 1538433 w 1744932"/>
              <a:gd name="connsiteY7" fmla="*/ 0 h 1278235"/>
              <a:gd name="connsiteX0" fmla="*/ 1538433 w 1744932"/>
              <a:gd name="connsiteY0" fmla="*/ 0 h 1278235"/>
              <a:gd name="connsiteX1" fmla="*/ 1744932 w 1744932"/>
              <a:gd name="connsiteY1" fmla="*/ 15164 h 1278235"/>
              <a:gd name="connsiteX2" fmla="*/ 1744932 w 1744932"/>
              <a:gd name="connsiteY2" fmla="*/ 665900 h 1278235"/>
              <a:gd name="connsiteX3" fmla="*/ 1250311 w 1744932"/>
              <a:gd name="connsiteY3" fmla="*/ 665900 h 1278235"/>
              <a:gd name="connsiteX4" fmla="*/ 1250311 w 1744932"/>
              <a:gd name="connsiteY4" fmla="*/ 1277878 h 1278235"/>
              <a:gd name="connsiteX5" fmla="*/ 0 w 1744932"/>
              <a:gd name="connsiteY5" fmla="*/ 1278235 h 1278235"/>
              <a:gd name="connsiteX6" fmla="*/ 1538433 w 1744932"/>
              <a:gd name="connsiteY6" fmla="*/ 0 h 1278235"/>
              <a:gd name="connsiteX0" fmla="*/ 1538433 w 1744932"/>
              <a:gd name="connsiteY0" fmla="*/ 0 h 1278235"/>
              <a:gd name="connsiteX1" fmla="*/ 1744932 w 1744932"/>
              <a:gd name="connsiteY1" fmla="*/ 15164 h 1278235"/>
              <a:gd name="connsiteX2" fmla="*/ 1744932 w 1744932"/>
              <a:gd name="connsiteY2" fmla="*/ 665900 h 1278235"/>
              <a:gd name="connsiteX3" fmla="*/ 1250311 w 1744932"/>
              <a:gd name="connsiteY3" fmla="*/ 665900 h 1278235"/>
              <a:gd name="connsiteX4" fmla="*/ 1240788 w 1744932"/>
              <a:gd name="connsiteY4" fmla="*/ 1249303 h 1278235"/>
              <a:gd name="connsiteX5" fmla="*/ 0 w 1744932"/>
              <a:gd name="connsiteY5" fmla="*/ 1278235 h 1278235"/>
              <a:gd name="connsiteX6" fmla="*/ 1538433 w 1744932"/>
              <a:gd name="connsiteY6" fmla="*/ 0 h 1278235"/>
              <a:gd name="connsiteX0" fmla="*/ 1538433 w 1744932"/>
              <a:gd name="connsiteY0" fmla="*/ 0 h 1278235"/>
              <a:gd name="connsiteX1" fmla="*/ 1744932 w 1744932"/>
              <a:gd name="connsiteY1" fmla="*/ 15164 h 1278235"/>
              <a:gd name="connsiteX2" fmla="*/ 1744932 w 1744932"/>
              <a:gd name="connsiteY2" fmla="*/ 665900 h 1278235"/>
              <a:gd name="connsiteX3" fmla="*/ 1250311 w 1744932"/>
              <a:gd name="connsiteY3" fmla="*/ 665900 h 1278235"/>
              <a:gd name="connsiteX4" fmla="*/ 1231265 w 1744932"/>
              <a:gd name="connsiteY4" fmla="*/ 1258828 h 1278235"/>
              <a:gd name="connsiteX5" fmla="*/ 0 w 1744932"/>
              <a:gd name="connsiteY5" fmla="*/ 1278235 h 1278235"/>
              <a:gd name="connsiteX6" fmla="*/ 1538433 w 1744932"/>
              <a:gd name="connsiteY6" fmla="*/ 0 h 1278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44932" h="1278235">
                <a:moveTo>
                  <a:pt x="1538433" y="0"/>
                </a:moveTo>
                <a:cubicBezTo>
                  <a:pt x="1608509" y="0"/>
                  <a:pt x="1677509" y="4603"/>
                  <a:pt x="1744932" y="15164"/>
                </a:cubicBezTo>
                <a:lnTo>
                  <a:pt x="1744932" y="665900"/>
                </a:lnTo>
                <a:lnTo>
                  <a:pt x="1250311" y="665900"/>
                </a:lnTo>
                <a:lnTo>
                  <a:pt x="1231265" y="1258828"/>
                </a:lnTo>
                <a:lnTo>
                  <a:pt x="0" y="1278235"/>
                </a:lnTo>
                <a:cubicBezTo>
                  <a:pt x="134049" y="550696"/>
                  <a:pt x="771930" y="0"/>
                  <a:pt x="153843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852" name="Oval 4">
            <a:extLst>
              <a:ext uri="{FF2B5EF4-FFF2-40B4-BE49-F238E27FC236}">
                <a16:creationId xmlns:a16="http://schemas.microsoft.com/office/drawing/2014/main" id="{F1A64770-8ECF-46DA-8F67-AE765619B996}"/>
              </a:ext>
            </a:extLst>
          </p:cNvPr>
          <p:cNvSpPr/>
          <p:nvPr/>
        </p:nvSpPr>
        <p:spPr>
          <a:xfrm rot="10800000">
            <a:off x="5878878" y="4347713"/>
            <a:ext cx="1744932" cy="1278235"/>
          </a:xfrm>
          <a:custGeom>
            <a:avLst/>
            <a:gdLst>
              <a:gd name="connsiteX0" fmla="*/ 1538433 w 1744932"/>
              <a:gd name="connsiteY0" fmla="*/ 0 h 1278235"/>
              <a:gd name="connsiteX1" fmla="*/ 1744932 w 1744932"/>
              <a:gd name="connsiteY1" fmla="*/ 15164 h 1278235"/>
              <a:gd name="connsiteX2" fmla="*/ 1744932 w 1744932"/>
              <a:gd name="connsiteY2" fmla="*/ 665900 h 1278235"/>
              <a:gd name="connsiteX3" fmla="*/ 1250311 w 1744932"/>
              <a:gd name="connsiteY3" fmla="*/ 665900 h 1278235"/>
              <a:gd name="connsiteX4" fmla="*/ 1250311 w 1744932"/>
              <a:gd name="connsiteY4" fmla="*/ 1277878 h 1278235"/>
              <a:gd name="connsiteX5" fmla="*/ 638333 w 1744932"/>
              <a:gd name="connsiteY5" fmla="*/ 1277878 h 1278235"/>
              <a:gd name="connsiteX6" fmla="*/ 638333 w 1744932"/>
              <a:gd name="connsiteY6" fmla="*/ 1278235 h 1278235"/>
              <a:gd name="connsiteX7" fmla="*/ 0 w 1744932"/>
              <a:gd name="connsiteY7" fmla="*/ 1278235 h 1278235"/>
              <a:gd name="connsiteX8" fmla="*/ 1538433 w 1744932"/>
              <a:gd name="connsiteY8" fmla="*/ 0 h 1278235"/>
              <a:gd name="connsiteX0" fmla="*/ 1538433 w 1744932"/>
              <a:gd name="connsiteY0" fmla="*/ 0 h 1278235"/>
              <a:gd name="connsiteX1" fmla="*/ 1744932 w 1744932"/>
              <a:gd name="connsiteY1" fmla="*/ 15164 h 1278235"/>
              <a:gd name="connsiteX2" fmla="*/ 1744932 w 1744932"/>
              <a:gd name="connsiteY2" fmla="*/ 665900 h 1278235"/>
              <a:gd name="connsiteX3" fmla="*/ 1250311 w 1744932"/>
              <a:gd name="connsiteY3" fmla="*/ 665900 h 1278235"/>
              <a:gd name="connsiteX4" fmla="*/ 1250311 w 1744932"/>
              <a:gd name="connsiteY4" fmla="*/ 1277878 h 1278235"/>
              <a:gd name="connsiteX5" fmla="*/ 638333 w 1744932"/>
              <a:gd name="connsiteY5" fmla="*/ 1277878 h 1278235"/>
              <a:gd name="connsiteX6" fmla="*/ 0 w 1744932"/>
              <a:gd name="connsiteY6" fmla="*/ 1278235 h 1278235"/>
              <a:gd name="connsiteX7" fmla="*/ 1538433 w 1744932"/>
              <a:gd name="connsiteY7" fmla="*/ 0 h 1278235"/>
              <a:gd name="connsiteX0" fmla="*/ 1538433 w 1744932"/>
              <a:gd name="connsiteY0" fmla="*/ 0 h 1278235"/>
              <a:gd name="connsiteX1" fmla="*/ 1744932 w 1744932"/>
              <a:gd name="connsiteY1" fmla="*/ 15164 h 1278235"/>
              <a:gd name="connsiteX2" fmla="*/ 1744932 w 1744932"/>
              <a:gd name="connsiteY2" fmla="*/ 665900 h 1278235"/>
              <a:gd name="connsiteX3" fmla="*/ 1250311 w 1744932"/>
              <a:gd name="connsiteY3" fmla="*/ 665900 h 1278235"/>
              <a:gd name="connsiteX4" fmla="*/ 1250311 w 1744932"/>
              <a:gd name="connsiteY4" fmla="*/ 1277878 h 1278235"/>
              <a:gd name="connsiteX5" fmla="*/ 0 w 1744932"/>
              <a:gd name="connsiteY5" fmla="*/ 1278235 h 1278235"/>
              <a:gd name="connsiteX6" fmla="*/ 1538433 w 1744932"/>
              <a:gd name="connsiteY6" fmla="*/ 0 h 1278235"/>
              <a:gd name="connsiteX0" fmla="*/ 1538433 w 1744932"/>
              <a:gd name="connsiteY0" fmla="*/ 0 h 1278235"/>
              <a:gd name="connsiteX1" fmla="*/ 1744932 w 1744932"/>
              <a:gd name="connsiteY1" fmla="*/ 15164 h 1278235"/>
              <a:gd name="connsiteX2" fmla="*/ 1744932 w 1744932"/>
              <a:gd name="connsiteY2" fmla="*/ 665900 h 1278235"/>
              <a:gd name="connsiteX3" fmla="*/ 1250311 w 1744932"/>
              <a:gd name="connsiteY3" fmla="*/ 665900 h 1278235"/>
              <a:gd name="connsiteX4" fmla="*/ 1221736 w 1744932"/>
              <a:gd name="connsiteY4" fmla="*/ 1249303 h 1278235"/>
              <a:gd name="connsiteX5" fmla="*/ 0 w 1744932"/>
              <a:gd name="connsiteY5" fmla="*/ 1278235 h 1278235"/>
              <a:gd name="connsiteX6" fmla="*/ 1538433 w 1744932"/>
              <a:gd name="connsiteY6" fmla="*/ 0 h 1278235"/>
              <a:gd name="connsiteX0" fmla="*/ 1538433 w 1744932"/>
              <a:gd name="connsiteY0" fmla="*/ 0 h 1278235"/>
              <a:gd name="connsiteX1" fmla="*/ 1744932 w 1744932"/>
              <a:gd name="connsiteY1" fmla="*/ 15164 h 1278235"/>
              <a:gd name="connsiteX2" fmla="*/ 1744932 w 1744932"/>
              <a:gd name="connsiteY2" fmla="*/ 665900 h 1278235"/>
              <a:gd name="connsiteX3" fmla="*/ 1212211 w 1744932"/>
              <a:gd name="connsiteY3" fmla="*/ 684950 h 1278235"/>
              <a:gd name="connsiteX4" fmla="*/ 1221736 w 1744932"/>
              <a:gd name="connsiteY4" fmla="*/ 1249303 h 1278235"/>
              <a:gd name="connsiteX5" fmla="*/ 0 w 1744932"/>
              <a:gd name="connsiteY5" fmla="*/ 1278235 h 1278235"/>
              <a:gd name="connsiteX6" fmla="*/ 1538433 w 1744932"/>
              <a:gd name="connsiteY6" fmla="*/ 0 h 1278235"/>
              <a:gd name="connsiteX0" fmla="*/ 1538433 w 1744932"/>
              <a:gd name="connsiteY0" fmla="*/ 0 h 1278235"/>
              <a:gd name="connsiteX1" fmla="*/ 1744932 w 1744932"/>
              <a:gd name="connsiteY1" fmla="*/ 15164 h 1278235"/>
              <a:gd name="connsiteX2" fmla="*/ 1744932 w 1744932"/>
              <a:gd name="connsiteY2" fmla="*/ 665900 h 1278235"/>
              <a:gd name="connsiteX3" fmla="*/ 1231261 w 1744932"/>
              <a:gd name="connsiteY3" fmla="*/ 665900 h 1278235"/>
              <a:gd name="connsiteX4" fmla="*/ 1221736 w 1744932"/>
              <a:gd name="connsiteY4" fmla="*/ 1249303 h 1278235"/>
              <a:gd name="connsiteX5" fmla="*/ 0 w 1744932"/>
              <a:gd name="connsiteY5" fmla="*/ 1278235 h 1278235"/>
              <a:gd name="connsiteX6" fmla="*/ 1538433 w 1744932"/>
              <a:gd name="connsiteY6" fmla="*/ 0 h 1278235"/>
              <a:gd name="connsiteX0" fmla="*/ 1538433 w 1744932"/>
              <a:gd name="connsiteY0" fmla="*/ 0 h 1278235"/>
              <a:gd name="connsiteX1" fmla="*/ 1744932 w 1744932"/>
              <a:gd name="connsiteY1" fmla="*/ 15164 h 1278235"/>
              <a:gd name="connsiteX2" fmla="*/ 1744932 w 1744932"/>
              <a:gd name="connsiteY2" fmla="*/ 665900 h 1278235"/>
              <a:gd name="connsiteX3" fmla="*/ 1231261 w 1744932"/>
              <a:gd name="connsiteY3" fmla="*/ 665900 h 1278235"/>
              <a:gd name="connsiteX4" fmla="*/ 1212211 w 1744932"/>
              <a:gd name="connsiteY4" fmla="*/ 1277878 h 1278235"/>
              <a:gd name="connsiteX5" fmla="*/ 0 w 1744932"/>
              <a:gd name="connsiteY5" fmla="*/ 1278235 h 1278235"/>
              <a:gd name="connsiteX6" fmla="*/ 1538433 w 1744932"/>
              <a:gd name="connsiteY6" fmla="*/ 0 h 1278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44932" h="1278235">
                <a:moveTo>
                  <a:pt x="1538433" y="0"/>
                </a:moveTo>
                <a:cubicBezTo>
                  <a:pt x="1608509" y="0"/>
                  <a:pt x="1677509" y="4603"/>
                  <a:pt x="1744932" y="15164"/>
                </a:cubicBezTo>
                <a:lnTo>
                  <a:pt x="1744932" y="665900"/>
                </a:lnTo>
                <a:lnTo>
                  <a:pt x="1231261" y="665900"/>
                </a:lnTo>
                <a:lnTo>
                  <a:pt x="1212211" y="1277878"/>
                </a:lnTo>
                <a:lnTo>
                  <a:pt x="0" y="1278235"/>
                </a:lnTo>
                <a:cubicBezTo>
                  <a:pt x="134049" y="550696"/>
                  <a:pt x="771930" y="0"/>
                  <a:pt x="153843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853" name="Oval 4">
            <a:extLst>
              <a:ext uri="{FF2B5EF4-FFF2-40B4-BE49-F238E27FC236}">
                <a16:creationId xmlns:a16="http://schemas.microsoft.com/office/drawing/2014/main" id="{1F3D74C0-3D6F-4E8A-8A47-45AA665C493C}"/>
              </a:ext>
            </a:extLst>
          </p:cNvPr>
          <p:cNvSpPr/>
          <p:nvPr/>
        </p:nvSpPr>
        <p:spPr>
          <a:xfrm rot="16200000">
            <a:off x="4268951" y="4095315"/>
            <a:ext cx="1744932" cy="1278235"/>
          </a:xfrm>
          <a:custGeom>
            <a:avLst/>
            <a:gdLst/>
            <a:ahLst/>
            <a:cxnLst/>
            <a:rect l="l" t="t" r="r" b="b"/>
            <a:pathLst>
              <a:path w="1744932" h="1278235">
                <a:moveTo>
                  <a:pt x="1538433" y="0"/>
                </a:moveTo>
                <a:cubicBezTo>
                  <a:pt x="1608509" y="0"/>
                  <a:pt x="1677509" y="4603"/>
                  <a:pt x="1744932" y="15164"/>
                </a:cubicBezTo>
                <a:lnTo>
                  <a:pt x="1744932" y="665900"/>
                </a:lnTo>
                <a:lnTo>
                  <a:pt x="1250311" y="665900"/>
                </a:lnTo>
                <a:lnTo>
                  <a:pt x="1250311" y="1277878"/>
                </a:lnTo>
                <a:lnTo>
                  <a:pt x="638333" y="1277878"/>
                </a:lnTo>
                <a:lnTo>
                  <a:pt x="638333" y="1278235"/>
                </a:lnTo>
                <a:lnTo>
                  <a:pt x="0" y="1278235"/>
                </a:lnTo>
                <a:cubicBezTo>
                  <a:pt x="134049" y="550696"/>
                  <a:pt x="771930" y="0"/>
                  <a:pt x="153843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854" name="Rectangle 22">
            <a:extLst>
              <a:ext uri="{FF2B5EF4-FFF2-40B4-BE49-F238E27FC236}">
                <a16:creationId xmlns:a16="http://schemas.microsoft.com/office/drawing/2014/main" id="{D690E4FF-CF4D-4EAD-972B-966F5E6F13EC}"/>
              </a:ext>
            </a:extLst>
          </p:cNvPr>
          <p:cNvSpPr/>
          <p:nvPr/>
        </p:nvSpPr>
        <p:spPr>
          <a:xfrm rot="5400000">
            <a:off x="5267909" y="3222295"/>
            <a:ext cx="1656185" cy="1656184"/>
          </a:xfrm>
          <a:custGeom>
            <a:avLst/>
            <a:gdLst/>
            <a:ahLst/>
            <a:cxnLst/>
            <a:rect l="l" t="t" r="r" b="b"/>
            <a:pathLst>
              <a:path w="1656185" h="1656184">
                <a:moveTo>
                  <a:pt x="0" y="1064265"/>
                </a:moveTo>
                <a:lnTo>
                  <a:pt x="0" y="597568"/>
                </a:lnTo>
                <a:lnTo>
                  <a:pt x="585219" y="597568"/>
                </a:lnTo>
                <a:lnTo>
                  <a:pt x="585219" y="0"/>
                </a:lnTo>
                <a:lnTo>
                  <a:pt x="1051916" y="0"/>
                </a:lnTo>
                <a:lnTo>
                  <a:pt x="1051916" y="597568"/>
                </a:lnTo>
                <a:lnTo>
                  <a:pt x="1656185" y="597568"/>
                </a:lnTo>
                <a:lnTo>
                  <a:pt x="1656185" y="1064265"/>
                </a:lnTo>
                <a:lnTo>
                  <a:pt x="1051916" y="1064265"/>
                </a:lnTo>
                <a:lnTo>
                  <a:pt x="1051916" y="1656184"/>
                </a:lnTo>
                <a:lnTo>
                  <a:pt x="585219" y="1656184"/>
                </a:lnTo>
                <a:lnTo>
                  <a:pt x="585219" y="1064265"/>
                </a:lnTo>
                <a:close/>
              </a:path>
            </a:pathLst>
          </a:cu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855" name="Oval 2854">
            <a:extLst>
              <a:ext uri="{FF2B5EF4-FFF2-40B4-BE49-F238E27FC236}">
                <a16:creationId xmlns:a16="http://schemas.microsoft.com/office/drawing/2014/main" id="{3FD74D08-1EA2-4AA0-AC36-F3D42AECFBAF}"/>
              </a:ext>
            </a:extLst>
          </p:cNvPr>
          <p:cNvSpPr/>
          <p:nvPr/>
        </p:nvSpPr>
        <p:spPr>
          <a:xfrm>
            <a:off x="4182735" y="1876106"/>
            <a:ext cx="720000" cy="720000"/>
          </a:xfrm>
          <a:prstGeom prst="ellipse">
            <a:avLst/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856" name="Oval 2855">
            <a:extLst>
              <a:ext uri="{FF2B5EF4-FFF2-40B4-BE49-F238E27FC236}">
                <a16:creationId xmlns:a16="http://schemas.microsoft.com/office/drawing/2014/main" id="{6F7FA9B0-CDC8-425D-9BC8-62EC0D27484F}"/>
              </a:ext>
            </a:extLst>
          </p:cNvPr>
          <p:cNvSpPr/>
          <p:nvPr/>
        </p:nvSpPr>
        <p:spPr>
          <a:xfrm>
            <a:off x="7289266" y="1876106"/>
            <a:ext cx="720000" cy="720000"/>
          </a:xfrm>
          <a:prstGeom prst="ellipse">
            <a:avLst/>
          </a:pr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857" name="Oval 2856">
            <a:extLst>
              <a:ext uri="{FF2B5EF4-FFF2-40B4-BE49-F238E27FC236}">
                <a16:creationId xmlns:a16="http://schemas.microsoft.com/office/drawing/2014/main" id="{AB1DCB1B-CDF3-42DF-BFEB-8226DD536886}"/>
              </a:ext>
            </a:extLst>
          </p:cNvPr>
          <p:cNvSpPr/>
          <p:nvPr/>
        </p:nvSpPr>
        <p:spPr>
          <a:xfrm>
            <a:off x="7289266" y="5379425"/>
            <a:ext cx="720000" cy="720000"/>
          </a:xfrm>
          <a:prstGeom prst="ellipse">
            <a:avLst/>
          </a:prstGeom>
          <a:solidFill>
            <a:schemeClr val="accent4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858" name="Oval 2857">
            <a:extLst>
              <a:ext uri="{FF2B5EF4-FFF2-40B4-BE49-F238E27FC236}">
                <a16:creationId xmlns:a16="http://schemas.microsoft.com/office/drawing/2014/main" id="{4A196FDC-B7E8-4B2E-95C6-566E57350847}"/>
              </a:ext>
            </a:extLst>
          </p:cNvPr>
          <p:cNvSpPr/>
          <p:nvPr/>
        </p:nvSpPr>
        <p:spPr>
          <a:xfrm>
            <a:off x="4182735" y="5379425"/>
            <a:ext cx="720000" cy="720000"/>
          </a:xfrm>
          <a:prstGeom prst="ellipse">
            <a:avLst/>
          </a:prstGeom>
          <a:solidFill>
            <a:schemeClr val="accent3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2859" name="Group 2858">
            <a:extLst>
              <a:ext uri="{FF2B5EF4-FFF2-40B4-BE49-F238E27FC236}">
                <a16:creationId xmlns:a16="http://schemas.microsoft.com/office/drawing/2014/main" id="{1412E20F-CA66-4F7B-8067-AFBB850F1AB4}"/>
              </a:ext>
            </a:extLst>
          </p:cNvPr>
          <p:cNvGrpSpPr/>
          <p:nvPr/>
        </p:nvGrpSpPr>
        <p:grpSpPr>
          <a:xfrm>
            <a:off x="830095" y="1803944"/>
            <a:ext cx="3255693" cy="1041157"/>
            <a:chOff x="-475010" y="1129566"/>
            <a:chExt cx="3859356" cy="1041157"/>
          </a:xfrm>
        </p:grpSpPr>
        <p:sp>
          <p:nvSpPr>
            <p:cNvPr id="2860" name="TextBox 2859">
              <a:extLst>
                <a:ext uri="{FF2B5EF4-FFF2-40B4-BE49-F238E27FC236}">
                  <a16:creationId xmlns:a16="http://schemas.microsoft.com/office/drawing/2014/main" id="{61D93167-30EE-411F-9434-1B06D224845D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61" name="TextBox 2860">
              <a:extLst>
                <a:ext uri="{FF2B5EF4-FFF2-40B4-BE49-F238E27FC236}">
                  <a16:creationId xmlns:a16="http://schemas.microsoft.com/office/drawing/2014/main" id="{A439F859-3D5F-41B9-8180-142FDA8C9006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</p:grpSp>
      <p:grpSp>
        <p:nvGrpSpPr>
          <p:cNvPr id="2862" name="Group 2861">
            <a:extLst>
              <a:ext uri="{FF2B5EF4-FFF2-40B4-BE49-F238E27FC236}">
                <a16:creationId xmlns:a16="http://schemas.microsoft.com/office/drawing/2014/main" id="{DB52A7A9-90DD-459F-BD45-B47F35913F00}"/>
              </a:ext>
            </a:extLst>
          </p:cNvPr>
          <p:cNvGrpSpPr/>
          <p:nvPr/>
        </p:nvGrpSpPr>
        <p:grpSpPr>
          <a:xfrm>
            <a:off x="830095" y="5126527"/>
            <a:ext cx="3255693" cy="1041157"/>
            <a:chOff x="-475010" y="1129566"/>
            <a:chExt cx="3859356" cy="1041157"/>
          </a:xfrm>
        </p:grpSpPr>
        <p:sp>
          <p:nvSpPr>
            <p:cNvPr id="2863" name="TextBox 2862">
              <a:extLst>
                <a:ext uri="{FF2B5EF4-FFF2-40B4-BE49-F238E27FC236}">
                  <a16:creationId xmlns:a16="http://schemas.microsoft.com/office/drawing/2014/main" id="{E98D8096-3DE1-4D21-B339-4031A694ECDC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64" name="TextBox 2863">
              <a:extLst>
                <a:ext uri="{FF2B5EF4-FFF2-40B4-BE49-F238E27FC236}">
                  <a16:creationId xmlns:a16="http://schemas.microsoft.com/office/drawing/2014/main" id="{03299EA8-453A-4C9E-95D5-8FA27D4E34AC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</p:grpSp>
      <p:grpSp>
        <p:nvGrpSpPr>
          <p:cNvPr id="2865" name="Group 2864">
            <a:extLst>
              <a:ext uri="{FF2B5EF4-FFF2-40B4-BE49-F238E27FC236}">
                <a16:creationId xmlns:a16="http://schemas.microsoft.com/office/drawing/2014/main" id="{560EFAC4-29B1-4034-A42A-8814992DEA3B}"/>
              </a:ext>
            </a:extLst>
          </p:cNvPr>
          <p:cNvGrpSpPr/>
          <p:nvPr/>
        </p:nvGrpSpPr>
        <p:grpSpPr>
          <a:xfrm>
            <a:off x="8106214" y="1803944"/>
            <a:ext cx="3255692" cy="1041157"/>
            <a:chOff x="-475010" y="1129566"/>
            <a:chExt cx="3859356" cy="1041157"/>
          </a:xfrm>
        </p:grpSpPr>
        <p:sp>
          <p:nvSpPr>
            <p:cNvPr id="2866" name="TextBox 2865">
              <a:extLst>
                <a:ext uri="{FF2B5EF4-FFF2-40B4-BE49-F238E27FC236}">
                  <a16:creationId xmlns:a16="http://schemas.microsoft.com/office/drawing/2014/main" id="{C107C3AC-EDC7-4178-B21D-BCFF560712BC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67" name="TextBox 2866">
              <a:extLst>
                <a:ext uri="{FF2B5EF4-FFF2-40B4-BE49-F238E27FC236}">
                  <a16:creationId xmlns:a16="http://schemas.microsoft.com/office/drawing/2014/main" id="{3575AF43-881C-4103-B49A-C26DC0EDBF80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</p:grpSp>
      <p:grpSp>
        <p:nvGrpSpPr>
          <p:cNvPr id="2868" name="Group 2867">
            <a:extLst>
              <a:ext uri="{FF2B5EF4-FFF2-40B4-BE49-F238E27FC236}">
                <a16:creationId xmlns:a16="http://schemas.microsoft.com/office/drawing/2014/main" id="{70168705-92A6-4C63-B95A-3494A94DCB06}"/>
              </a:ext>
            </a:extLst>
          </p:cNvPr>
          <p:cNvGrpSpPr/>
          <p:nvPr/>
        </p:nvGrpSpPr>
        <p:grpSpPr>
          <a:xfrm>
            <a:off x="8106214" y="5126527"/>
            <a:ext cx="3255692" cy="1041157"/>
            <a:chOff x="-475010" y="1129566"/>
            <a:chExt cx="3859356" cy="1041157"/>
          </a:xfrm>
        </p:grpSpPr>
        <p:sp>
          <p:nvSpPr>
            <p:cNvPr id="2869" name="TextBox 2868">
              <a:extLst>
                <a:ext uri="{FF2B5EF4-FFF2-40B4-BE49-F238E27FC236}">
                  <a16:creationId xmlns:a16="http://schemas.microsoft.com/office/drawing/2014/main" id="{B88EF395-3EB9-4AA7-9244-8E28DA0DF885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70" name="TextBox 2869">
              <a:extLst>
                <a:ext uri="{FF2B5EF4-FFF2-40B4-BE49-F238E27FC236}">
                  <a16:creationId xmlns:a16="http://schemas.microsoft.com/office/drawing/2014/main" id="{828BAD7C-2357-4AA7-A0EB-E76D0D496573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</p:grpSp>
      <p:sp>
        <p:nvSpPr>
          <p:cNvPr id="2871" name="Rounded Rectangle 25">
            <a:extLst>
              <a:ext uri="{FF2B5EF4-FFF2-40B4-BE49-F238E27FC236}">
                <a16:creationId xmlns:a16="http://schemas.microsoft.com/office/drawing/2014/main" id="{CD138CC7-484C-4E62-A883-63A20E20698B}"/>
              </a:ext>
            </a:extLst>
          </p:cNvPr>
          <p:cNvSpPr/>
          <p:nvPr/>
        </p:nvSpPr>
        <p:spPr>
          <a:xfrm>
            <a:off x="4372849" y="5589584"/>
            <a:ext cx="338160" cy="284999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72" name="Chord 32">
            <a:extLst>
              <a:ext uri="{FF2B5EF4-FFF2-40B4-BE49-F238E27FC236}">
                <a16:creationId xmlns:a16="http://schemas.microsoft.com/office/drawing/2014/main" id="{2DEF458F-0903-41BF-955F-91ABDE52B2A2}"/>
              </a:ext>
            </a:extLst>
          </p:cNvPr>
          <p:cNvSpPr/>
          <p:nvPr/>
        </p:nvSpPr>
        <p:spPr>
          <a:xfrm>
            <a:off x="4372849" y="2058682"/>
            <a:ext cx="338160" cy="335194"/>
          </a:xfrm>
          <a:custGeom>
            <a:avLst/>
            <a:gdLst/>
            <a:ahLst/>
            <a:cxnLst/>
            <a:rect l="l" t="t" r="r" b="b"/>
            <a:pathLst>
              <a:path w="3240000" h="321158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73" name="Rounded Rectangle 40">
            <a:extLst>
              <a:ext uri="{FF2B5EF4-FFF2-40B4-BE49-F238E27FC236}">
                <a16:creationId xmlns:a16="http://schemas.microsoft.com/office/drawing/2014/main" id="{7CDAD1C1-5C5B-4991-A1B2-D9D0F697F63E}"/>
              </a:ext>
            </a:extLst>
          </p:cNvPr>
          <p:cNvSpPr/>
          <p:nvPr/>
        </p:nvSpPr>
        <p:spPr>
          <a:xfrm rot="2942052">
            <a:off x="7504745" y="5605631"/>
            <a:ext cx="314333" cy="334403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74" name="Rounded Rectangle 17">
            <a:extLst>
              <a:ext uri="{FF2B5EF4-FFF2-40B4-BE49-F238E27FC236}">
                <a16:creationId xmlns:a16="http://schemas.microsoft.com/office/drawing/2014/main" id="{386F8681-5C4F-4773-AD1D-4C174938161F}"/>
              </a:ext>
            </a:extLst>
          </p:cNvPr>
          <p:cNvSpPr>
            <a:spLocks noChangeAspect="1"/>
          </p:cNvSpPr>
          <p:nvPr/>
        </p:nvSpPr>
        <p:spPr>
          <a:xfrm>
            <a:off x="7544682" y="2047314"/>
            <a:ext cx="226262" cy="360000"/>
          </a:xfrm>
          <a:custGeom>
            <a:avLst/>
            <a:gdLst/>
            <a:ahLst/>
            <a:cxnLst/>
            <a:rect l="l" t="t" r="r" b="b"/>
            <a:pathLst>
              <a:path w="2016224" h="3207971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75" name="Teardrop 9">
            <a:extLst>
              <a:ext uri="{FF2B5EF4-FFF2-40B4-BE49-F238E27FC236}">
                <a16:creationId xmlns:a16="http://schemas.microsoft.com/office/drawing/2014/main" id="{6A72E224-2ACA-4CA3-BF15-07C68C8F2BBD}"/>
              </a:ext>
            </a:extLst>
          </p:cNvPr>
          <p:cNvSpPr>
            <a:spLocks noChangeAspect="1"/>
          </p:cNvSpPr>
          <p:nvPr/>
        </p:nvSpPr>
        <p:spPr>
          <a:xfrm rot="18900000">
            <a:off x="5890676" y="3853276"/>
            <a:ext cx="456950" cy="389995"/>
          </a:xfrm>
          <a:custGeom>
            <a:avLst/>
            <a:gdLst/>
            <a:ahLst/>
            <a:cxnLst/>
            <a:rect l="l" t="t" r="r" b="b"/>
            <a:pathLst>
              <a:path w="3552042" h="3031575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11296</TotalTime>
  <Words>132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89</cp:revision>
  <dcterms:created xsi:type="dcterms:W3CDTF">2018-02-18T19:39:47Z</dcterms:created>
  <dcterms:modified xsi:type="dcterms:W3CDTF">2020-01-03T04:52:27Z</dcterms:modified>
</cp:coreProperties>
</file>