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123" name="Oval 2">
            <a:extLst>
              <a:ext uri="{FF2B5EF4-FFF2-40B4-BE49-F238E27FC236}">
                <a16:creationId xmlns:a16="http://schemas.microsoft.com/office/drawing/2014/main" id="{11D39BC6-476B-4BA3-AD12-994EA299A22E}"/>
              </a:ext>
            </a:extLst>
          </p:cNvPr>
          <p:cNvSpPr/>
          <p:nvPr/>
        </p:nvSpPr>
        <p:spPr>
          <a:xfrm>
            <a:off x="3785201" y="1896951"/>
            <a:ext cx="4609776" cy="4222957"/>
          </a:xfrm>
          <a:custGeom>
            <a:avLst/>
            <a:gdLst/>
            <a:ahLst/>
            <a:cxnLst/>
            <a:rect l="l" t="t" r="r" b="b"/>
            <a:pathLst>
              <a:path w="4744677" h="4346537">
                <a:moveTo>
                  <a:pt x="4132609" y="0"/>
                </a:moveTo>
                <a:cubicBezTo>
                  <a:pt x="4470645" y="0"/>
                  <a:pt x="4744677" y="274032"/>
                  <a:pt x="4744677" y="612068"/>
                </a:cubicBezTo>
                <a:cubicBezTo>
                  <a:pt x="4744677" y="950104"/>
                  <a:pt x="4470645" y="1224136"/>
                  <a:pt x="4132609" y="1224136"/>
                </a:cubicBezTo>
                <a:cubicBezTo>
                  <a:pt x="4000619" y="1224136"/>
                  <a:pt x="3878387" y="1182357"/>
                  <a:pt x="3779124" y="1110304"/>
                </a:cubicBezTo>
                <a:lnTo>
                  <a:pt x="3136991" y="1745949"/>
                </a:lnTo>
                <a:cubicBezTo>
                  <a:pt x="3225188" y="1856579"/>
                  <a:pt x="3276364" y="1997017"/>
                  <a:pt x="3276364" y="2149407"/>
                </a:cubicBezTo>
                <a:cubicBezTo>
                  <a:pt x="3276364" y="2441531"/>
                  <a:pt x="3088309" y="2689732"/>
                  <a:pt x="2825694" y="2776754"/>
                </a:cubicBezTo>
                <a:lnTo>
                  <a:pt x="2979020" y="3414933"/>
                </a:lnTo>
                <a:cubicBezTo>
                  <a:pt x="2993560" y="3411152"/>
                  <a:pt x="3008526" y="3410433"/>
                  <a:pt x="3023660" y="3410433"/>
                </a:cubicBezTo>
                <a:cubicBezTo>
                  <a:pt x="3282158" y="3410433"/>
                  <a:pt x="3491712" y="3619987"/>
                  <a:pt x="3491712" y="3878485"/>
                </a:cubicBezTo>
                <a:cubicBezTo>
                  <a:pt x="3491712" y="4136983"/>
                  <a:pt x="3282158" y="4346537"/>
                  <a:pt x="3023660" y="4346537"/>
                </a:cubicBezTo>
                <a:cubicBezTo>
                  <a:pt x="2765162" y="4346537"/>
                  <a:pt x="2555608" y="4136983"/>
                  <a:pt x="2555608" y="3878485"/>
                </a:cubicBezTo>
                <a:cubicBezTo>
                  <a:pt x="2555608" y="3687272"/>
                  <a:pt x="2670270" y="3522840"/>
                  <a:pt x="2834857" y="3450806"/>
                </a:cubicBezTo>
                <a:lnTo>
                  <a:pt x="2680516" y="2808402"/>
                </a:lnTo>
                <a:cubicBezTo>
                  <a:pt x="2657679" y="2814229"/>
                  <a:pt x="2634131" y="2815481"/>
                  <a:pt x="2610290" y="2815481"/>
                </a:cubicBezTo>
                <a:cubicBezTo>
                  <a:pt x="2262990" y="2815481"/>
                  <a:pt x="1977773" y="2549678"/>
                  <a:pt x="1950334" y="2210098"/>
                </a:cubicBezTo>
                <a:lnTo>
                  <a:pt x="1140565" y="2210098"/>
                </a:lnTo>
                <a:cubicBezTo>
                  <a:pt x="1087517" y="2473312"/>
                  <a:pt x="854931" y="2671465"/>
                  <a:pt x="576064" y="2671465"/>
                </a:cubicBezTo>
                <a:cubicBezTo>
                  <a:pt x="257913" y="2671465"/>
                  <a:pt x="0" y="2413552"/>
                  <a:pt x="0" y="2095401"/>
                </a:cubicBezTo>
                <a:cubicBezTo>
                  <a:pt x="0" y="1777250"/>
                  <a:pt x="257913" y="1519337"/>
                  <a:pt x="576064" y="1519337"/>
                </a:cubicBezTo>
                <a:cubicBezTo>
                  <a:pt x="884345" y="1519337"/>
                  <a:pt x="1136067" y="1761496"/>
                  <a:pt x="1149172" y="2066082"/>
                </a:cubicBezTo>
                <a:lnTo>
                  <a:pt x="1952616" y="2066082"/>
                </a:lnTo>
                <a:cubicBezTo>
                  <a:pt x="1990606" y="1737340"/>
                  <a:pt x="2270784" y="1483333"/>
                  <a:pt x="2610290" y="1483333"/>
                </a:cubicBezTo>
                <a:cubicBezTo>
                  <a:pt x="2772012" y="1483333"/>
                  <a:pt x="2920272" y="1540968"/>
                  <a:pt x="3033700" y="1639167"/>
                </a:cubicBezTo>
                <a:lnTo>
                  <a:pt x="3670256" y="1009043"/>
                </a:lnTo>
                <a:cubicBezTo>
                  <a:pt x="3576170" y="903685"/>
                  <a:pt x="3520541" y="764373"/>
                  <a:pt x="3520541" y="612068"/>
                </a:cubicBezTo>
                <a:cubicBezTo>
                  <a:pt x="3520541" y="274032"/>
                  <a:pt x="3794573" y="0"/>
                  <a:pt x="4132609" y="0"/>
                </a:cubicBezTo>
                <a:close/>
              </a:path>
            </a:pathLst>
          </a:custGeom>
          <a:noFill/>
          <a:ln w="476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grpSp>
        <p:nvGrpSpPr>
          <p:cNvPr id="3124" name="Group 3123">
            <a:extLst>
              <a:ext uri="{FF2B5EF4-FFF2-40B4-BE49-F238E27FC236}">
                <a16:creationId xmlns:a16="http://schemas.microsoft.com/office/drawing/2014/main" id="{9CA3E33B-5247-45FA-AA87-BD70260ABCD4}"/>
              </a:ext>
            </a:extLst>
          </p:cNvPr>
          <p:cNvGrpSpPr/>
          <p:nvPr/>
        </p:nvGrpSpPr>
        <p:grpSpPr>
          <a:xfrm>
            <a:off x="8914355" y="1845336"/>
            <a:ext cx="2544833" cy="1305428"/>
            <a:chOff x="575693" y="4105536"/>
            <a:chExt cx="2919670" cy="1305428"/>
          </a:xfrm>
        </p:grpSpPr>
        <p:sp>
          <p:nvSpPr>
            <p:cNvPr id="3125" name="TextBox 3124">
              <a:extLst>
                <a:ext uri="{FF2B5EF4-FFF2-40B4-BE49-F238E27FC236}">
                  <a16:creationId xmlns:a16="http://schemas.microsoft.com/office/drawing/2014/main" id="{055683B9-C8D7-4ACF-BA82-4AC4B281078A}"/>
                </a:ext>
              </a:extLst>
            </p:cNvPr>
            <p:cNvSpPr txBox="1"/>
            <p:nvPr/>
          </p:nvSpPr>
          <p:spPr>
            <a:xfrm>
              <a:off x="578399" y="4395301"/>
              <a:ext cx="2904230" cy="1015663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Example Text : Get a modern PowerPoint  Presentation that is beautifully designed. I hope and I believe that this Template will your Time, Money and Reputation.  </a:t>
              </a:r>
            </a:p>
          </p:txBody>
        </p:sp>
        <p:sp>
          <p:nvSpPr>
            <p:cNvPr id="3126" name="TextBox 3125">
              <a:extLst>
                <a:ext uri="{FF2B5EF4-FFF2-40B4-BE49-F238E27FC236}">
                  <a16:creationId xmlns:a16="http://schemas.microsoft.com/office/drawing/2014/main" id="{A47B9E97-9D19-449E-B404-0C21F4E829E2}"/>
                </a:ext>
              </a:extLst>
            </p:cNvPr>
            <p:cNvSpPr txBox="1"/>
            <p:nvPr/>
          </p:nvSpPr>
          <p:spPr>
            <a:xfrm>
              <a:off x="575693" y="4105536"/>
              <a:ext cx="2919670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127" name="Group 3126">
            <a:extLst>
              <a:ext uri="{FF2B5EF4-FFF2-40B4-BE49-F238E27FC236}">
                <a16:creationId xmlns:a16="http://schemas.microsoft.com/office/drawing/2014/main" id="{B38FE0AA-7509-441F-8FBB-382785C08C08}"/>
              </a:ext>
            </a:extLst>
          </p:cNvPr>
          <p:cNvGrpSpPr/>
          <p:nvPr/>
        </p:nvGrpSpPr>
        <p:grpSpPr>
          <a:xfrm>
            <a:off x="3365778" y="1797928"/>
            <a:ext cx="3137332" cy="1120762"/>
            <a:chOff x="-311417" y="4105536"/>
            <a:chExt cx="3037928" cy="1120762"/>
          </a:xfrm>
        </p:grpSpPr>
        <p:sp>
          <p:nvSpPr>
            <p:cNvPr id="3128" name="TextBox 3127">
              <a:extLst>
                <a:ext uri="{FF2B5EF4-FFF2-40B4-BE49-F238E27FC236}">
                  <a16:creationId xmlns:a16="http://schemas.microsoft.com/office/drawing/2014/main" id="{9A980043-2B6A-46D8-B1D3-743EA26B77E0}"/>
                </a:ext>
              </a:extLst>
            </p:cNvPr>
            <p:cNvSpPr txBox="1"/>
            <p:nvPr/>
          </p:nvSpPr>
          <p:spPr>
            <a:xfrm>
              <a:off x="-304623" y="4395301"/>
              <a:ext cx="3021863" cy="83099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Example Text : Get a modern PowerPoint  Presentation that is beautifully designed. I hope and I believe that this Template will your Time, Money and Reputation. </a:t>
              </a:r>
            </a:p>
          </p:txBody>
        </p:sp>
        <p:sp>
          <p:nvSpPr>
            <p:cNvPr id="3129" name="TextBox 3128">
              <a:extLst>
                <a:ext uri="{FF2B5EF4-FFF2-40B4-BE49-F238E27FC236}">
                  <a16:creationId xmlns:a16="http://schemas.microsoft.com/office/drawing/2014/main" id="{A171109D-7E8B-4CBE-B8AE-43CB00DE4A51}"/>
                </a:ext>
              </a:extLst>
            </p:cNvPr>
            <p:cNvSpPr txBox="1"/>
            <p:nvPr/>
          </p:nvSpPr>
          <p:spPr>
            <a:xfrm>
              <a:off x="-311417" y="4105536"/>
              <a:ext cx="3037928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130" name="Group 3129">
            <a:extLst>
              <a:ext uri="{FF2B5EF4-FFF2-40B4-BE49-F238E27FC236}">
                <a16:creationId xmlns:a16="http://schemas.microsoft.com/office/drawing/2014/main" id="{43EC491E-A8D8-48BF-B597-D2D3181EC540}"/>
              </a:ext>
            </a:extLst>
          </p:cNvPr>
          <p:cNvGrpSpPr/>
          <p:nvPr/>
        </p:nvGrpSpPr>
        <p:grpSpPr>
          <a:xfrm>
            <a:off x="652435" y="3320594"/>
            <a:ext cx="2624868" cy="1305428"/>
            <a:chOff x="313627" y="4105536"/>
            <a:chExt cx="2830084" cy="1305428"/>
          </a:xfrm>
        </p:grpSpPr>
        <p:sp>
          <p:nvSpPr>
            <p:cNvPr id="3131" name="TextBox 3130">
              <a:extLst>
                <a:ext uri="{FF2B5EF4-FFF2-40B4-BE49-F238E27FC236}">
                  <a16:creationId xmlns:a16="http://schemas.microsoft.com/office/drawing/2014/main" id="{45F0054A-1D08-4528-B2F5-BCCF26254442}"/>
                </a:ext>
              </a:extLst>
            </p:cNvPr>
            <p:cNvSpPr txBox="1"/>
            <p:nvPr/>
          </p:nvSpPr>
          <p:spPr>
            <a:xfrm>
              <a:off x="317720" y="4395301"/>
              <a:ext cx="2815118" cy="1015663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Example Text : Get a modern PowerPoint  Presentation that is beautifully designed. I hope and I believe that this Template will your Time, Money and Reputation.   </a:t>
              </a:r>
            </a:p>
          </p:txBody>
        </p:sp>
        <p:sp>
          <p:nvSpPr>
            <p:cNvPr id="3132" name="TextBox 3131">
              <a:extLst>
                <a:ext uri="{FF2B5EF4-FFF2-40B4-BE49-F238E27FC236}">
                  <a16:creationId xmlns:a16="http://schemas.microsoft.com/office/drawing/2014/main" id="{412AAE23-CB4E-4919-A483-1CCD6176CA94}"/>
                </a:ext>
              </a:extLst>
            </p:cNvPr>
            <p:cNvSpPr txBox="1"/>
            <p:nvPr/>
          </p:nvSpPr>
          <p:spPr>
            <a:xfrm>
              <a:off x="313627" y="4105536"/>
              <a:ext cx="2830084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133" name="Group 3132">
            <a:extLst>
              <a:ext uri="{FF2B5EF4-FFF2-40B4-BE49-F238E27FC236}">
                <a16:creationId xmlns:a16="http://schemas.microsoft.com/office/drawing/2014/main" id="{A520F368-17B9-4CD5-B064-B5164D095F63}"/>
              </a:ext>
            </a:extLst>
          </p:cNvPr>
          <p:cNvGrpSpPr/>
          <p:nvPr/>
        </p:nvGrpSpPr>
        <p:grpSpPr>
          <a:xfrm>
            <a:off x="7715866" y="5080999"/>
            <a:ext cx="3072113" cy="1120762"/>
            <a:chOff x="575693" y="4105536"/>
            <a:chExt cx="2777142" cy="1120762"/>
          </a:xfrm>
        </p:grpSpPr>
        <p:sp>
          <p:nvSpPr>
            <p:cNvPr id="3134" name="TextBox 3133">
              <a:extLst>
                <a:ext uri="{FF2B5EF4-FFF2-40B4-BE49-F238E27FC236}">
                  <a16:creationId xmlns:a16="http://schemas.microsoft.com/office/drawing/2014/main" id="{8AE7AE6F-1760-47EF-A525-F6F10AA974ED}"/>
                </a:ext>
              </a:extLst>
            </p:cNvPr>
            <p:cNvSpPr txBox="1"/>
            <p:nvPr/>
          </p:nvSpPr>
          <p:spPr>
            <a:xfrm>
              <a:off x="578399" y="4395301"/>
              <a:ext cx="2762456" cy="83099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Example Text : Get a modern PowerPoint  Presentation that is beautifully designed. I hope and I believe that this Template will your Time, Money and Reputation.  </a:t>
              </a:r>
            </a:p>
          </p:txBody>
        </p:sp>
        <p:sp>
          <p:nvSpPr>
            <p:cNvPr id="3135" name="TextBox 3134">
              <a:extLst>
                <a:ext uri="{FF2B5EF4-FFF2-40B4-BE49-F238E27FC236}">
                  <a16:creationId xmlns:a16="http://schemas.microsoft.com/office/drawing/2014/main" id="{A7529096-5C7B-452F-B128-0EE82009EAA1}"/>
                </a:ext>
              </a:extLst>
            </p:cNvPr>
            <p:cNvSpPr txBox="1"/>
            <p:nvPr/>
          </p:nvSpPr>
          <p:spPr>
            <a:xfrm>
              <a:off x="575693" y="4105536"/>
              <a:ext cx="2777142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136" name="Arc 3135">
            <a:extLst>
              <a:ext uri="{FF2B5EF4-FFF2-40B4-BE49-F238E27FC236}">
                <a16:creationId xmlns:a16="http://schemas.microsoft.com/office/drawing/2014/main" id="{F8A2C78F-CF93-4229-A9DA-9F4911B65DEF}"/>
              </a:ext>
            </a:extLst>
          </p:cNvPr>
          <p:cNvSpPr/>
          <p:nvPr/>
        </p:nvSpPr>
        <p:spPr>
          <a:xfrm rot="18000000">
            <a:off x="5544380" y="3033735"/>
            <a:ext cx="1458703" cy="1458703"/>
          </a:xfrm>
          <a:prstGeom prst="arc">
            <a:avLst>
              <a:gd name="adj1" fmla="val 16137445"/>
              <a:gd name="adj2" fmla="val 74939"/>
            </a:avLst>
          </a:prstGeom>
          <a:ln w="12700">
            <a:solidFill>
              <a:schemeClr val="accent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137" name="Arc 3136">
            <a:extLst>
              <a:ext uri="{FF2B5EF4-FFF2-40B4-BE49-F238E27FC236}">
                <a16:creationId xmlns:a16="http://schemas.microsoft.com/office/drawing/2014/main" id="{9A73BF9E-52EB-42B0-8AE3-F7231060D51F}"/>
              </a:ext>
            </a:extLst>
          </p:cNvPr>
          <p:cNvSpPr/>
          <p:nvPr/>
        </p:nvSpPr>
        <p:spPr>
          <a:xfrm rot="8100000" flipH="1">
            <a:off x="7475633" y="1861819"/>
            <a:ext cx="1272465" cy="1272465"/>
          </a:xfrm>
          <a:prstGeom prst="arc">
            <a:avLst>
              <a:gd name="adj1" fmla="val 16137445"/>
              <a:gd name="adj2" fmla="val 74939"/>
            </a:avLst>
          </a:prstGeom>
          <a:ln w="12700">
            <a:solidFill>
              <a:schemeClr val="accent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138" name="Arc 3137">
            <a:extLst>
              <a:ext uri="{FF2B5EF4-FFF2-40B4-BE49-F238E27FC236}">
                <a16:creationId xmlns:a16="http://schemas.microsoft.com/office/drawing/2014/main" id="{7777FB52-2D24-4E3E-87AB-2603AC755386}"/>
              </a:ext>
            </a:extLst>
          </p:cNvPr>
          <p:cNvSpPr/>
          <p:nvPr/>
        </p:nvSpPr>
        <p:spPr>
          <a:xfrm rot="18900000" flipH="1">
            <a:off x="3456838" y="3327403"/>
            <a:ext cx="1272465" cy="1272465"/>
          </a:xfrm>
          <a:prstGeom prst="arc">
            <a:avLst>
              <a:gd name="adj1" fmla="val 16137445"/>
              <a:gd name="adj2" fmla="val 74939"/>
            </a:avLst>
          </a:prstGeom>
          <a:ln w="12700">
            <a:solidFill>
              <a:schemeClr val="accent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139" name="Freeform 48">
            <a:extLst>
              <a:ext uri="{FF2B5EF4-FFF2-40B4-BE49-F238E27FC236}">
                <a16:creationId xmlns:a16="http://schemas.microsoft.com/office/drawing/2014/main" id="{118A684A-50F3-47AE-96F1-7B27DC190B7C}"/>
              </a:ext>
            </a:extLst>
          </p:cNvPr>
          <p:cNvSpPr>
            <a:spLocks noChangeAspect="1"/>
          </p:cNvSpPr>
          <p:nvPr/>
        </p:nvSpPr>
        <p:spPr>
          <a:xfrm>
            <a:off x="4085565" y="3714927"/>
            <a:ext cx="597268" cy="497415"/>
          </a:xfrm>
          <a:custGeom>
            <a:avLst/>
            <a:gdLst/>
            <a:ahLst/>
            <a:cxnLst/>
            <a:rect l="l" t="t" r="r" b="b"/>
            <a:pathLst>
              <a:path w="3240001" h="2698329">
                <a:moveTo>
                  <a:pt x="2548075" y="5025"/>
                </a:moveTo>
                <a:cubicBezTo>
                  <a:pt x="2888705" y="21427"/>
                  <a:pt x="3205543" y="144443"/>
                  <a:pt x="3236875" y="324866"/>
                </a:cubicBezTo>
                <a:cubicBezTo>
                  <a:pt x="3272384" y="584869"/>
                  <a:pt x="3000845" y="793843"/>
                  <a:pt x="2654112" y="922630"/>
                </a:cubicBezTo>
                <a:cubicBezTo>
                  <a:pt x="2512076" y="1002818"/>
                  <a:pt x="2288579" y="1396468"/>
                  <a:pt x="2077615" y="1155904"/>
                </a:cubicBezTo>
                <a:cubicBezTo>
                  <a:pt x="1902159" y="985808"/>
                  <a:pt x="1914692" y="662627"/>
                  <a:pt x="1946024" y="426923"/>
                </a:cubicBezTo>
                <a:cubicBezTo>
                  <a:pt x="1958557" y="234957"/>
                  <a:pt x="1977355" y="79442"/>
                  <a:pt x="2209208" y="25983"/>
                </a:cubicBezTo>
                <a:cubicBezTo>
                  <a:pt x="2318345" y="5936"/>
                  <a:pt x="2434532" y="-443"/>
                  <a:pt x="2548075" y="5025"/>
                </a:cubicBezTo>
                <a:close/>
                <a:moveTo>
                  <a:pt x="1184195" y="86"/>
                </a:moveTo>
                <a:cubicBezTo>
                  <a:pt x="1412849" y="2955"/>
                  <a:pt x="1621488" y="77771"/>
                  <a:pt x="1732975" y="244677"/>
                </a:cubicBezTo>
                <a:cubicBezTo>
                  <a:pt x="1866656" y="436642"/>
                  <a:pt x="1793548" y="672347"/>
                  <a:pt x="1801904" y="871602"/>
                </a:cubicBezTo>
                <a:cubicBezTo>
                  <a:pt x="1820702" y="1041698"/>
                  <a:pt x="1996160" y="1255532"/>
                  <a:pt x="1889631" y="1396469"/>
                </a:cubicBezTo>
                <a:cubicBezTo>
                  <a:pt x="1714174" y="1644320"/>
                  <a:pt x="1482324" y="1717219"/>
                  <a:pt x="1300601" y="1906754"/>
                </a:cubicBezTo>
                <a:cubicBezTo>
                  <a:pt x="1068750" y="2152178"/>
                  <a:pt x="736639" y="2754803"/>
                  <a:pt x="442124" y="2694054"/>
                </a:cubicBezTo>
                <a:cubicBezTo>
                  <a:pt x="189385" y="2609005"/>
                  <a:pt x="149697" y="2276103"/>
                  <a:pt x="78680" y="2016101"/>
                </a:cubicBezTo>
                <a:cubicBezTo>
                  <a:pt x="-50823" y="1442635"/>
                  <a:pt x="-61268" y="759824"/>
                  <a:pt x="366928" y="302996"/>
                </a:cubicBezTo>
                <a:cubicBezTo>
                  <a:pt x="563141" y="111638"/>
                  <a:pt x="890211" y="-3604"/>
                  <a:pt x="1184195" y="8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140" name="Freeform 49">
            <a:extLst>
              <a:ext uri="{FF2B5EF4-FFF2-40B4-BE49-F238E27FC236}">
                <a16:creationId xmlns:a16="http://schemas.microsoft.com/office/drawing/2014/main" id="{78A534D7-CAB6-4009-86B6-E7F234F0042B}"/>
              </a:ext>
            </a:extLst>
          </p:cNvPr>
          <p:cNvSpPr>
            <a:spLocks noChangeAspect="1"/>
          </p:cNvSpPr>
          <p:nvPr/>
        </p:nvSpPr>
        <p:spPr>
          <a:xfrm>
            <a:off x="7551716" y="2212797"/>
            <a:ext cx="530864" cy="530864"/>
          </a:xfrm>
          <a:custGeom>
            <a:avLst/>
            <a:gdLst>
              <a:gd name="connsiteX0" fmla="*/ 1054645 w 3259303"/>
              <a:gd name="connsiteY0" fmla="*/ 0 h 3248084"/>
              <a:gd name="connsiteX1" fmla="*/ 1469772 w 3259303"/>
              <a:gd name="connsiteY1" fmla="*/ 28049 h 3248084"/>
              <a:gd name="connsiteX2" fmla="*/ 1682945 w 3259303"/>
              <a:gd name="connsiteY2" fmla="*/ 740496 h 3248084"/>
              <a:gd name="connsiteX3" fmla="*/ 2417830 w 3259303"/>
              <a:gd name="connsiteY3" fmla="*/ 566592 h 3248084"/>
              <a:gd name="connsiteX4" fmla="*/ 3259303 w 3259303"/>
              <a:gd name="connsiteY4" fmla="*/ 1834410 h 3248084"/>
              <a:gd name="connsiteX5" fmla="*/ 2311244 w 3259303"/>
              <a:gd name="connsiteY5" fmla="*/ 3113448 h 3248084"/>
              <a:gd name="connsiteX6" fmla="*/ 622689 w 3259303"/>
              <a:gd name="connsiteY6" fmla="*/ 2670273 h 3248084"/>
              <a:gd name="connsiteX7" fmla="*/ 398297 w 3259303"/>
              <a:gd name="connsiteY7" fmla="*/ 3248084 h 3248084"/>
              <a:gd name="connsiteX8" fmla="*/ 0 w 3259303"/>
              <a:gd name="connsiteY8" fmla="*/ 3242474 h 3248084"/>
              <a:gd name="connsiteX9" fmla="*/ 218783 w 3259303"/>
              <a:gd name="connsiteY9" fmla="*/ 2333684 h 3248084"/>
              <a:gd name="connsiteX10" fmla="*/ 1593187 w 3259303"/>
              <a:gd name="connsiteY10" fmla="*/ 1997095 h 3248084"/>
              <a:gd name="connsiteX11" fmla="*/ 1250989 w 3259303"/>
              <a:gd name="connsiteY11" fmla="*/ 964889 h 3248084"/>
              <a:gd name="connsiteX12" fmla="*/ 1054645 w 3259303"/>
              <a:gd name="connsiteY12" fmla="*/ 0 h 3248084"/>
              <a:gd name="connsiteX0" fmla="*/ 1054645 w 3259303"/>
              <a:gd name="connsiteY0" fmla="*/ 0 h 3225645"/>
              <a:gd name="connsiteX1" fmla="*/ 1469772 w 3259303"/>
              <a:gd name="connsiteY1" fmla="*/ 5610 h 3225645"/>
              <a:gd name="connsiteX2" fmla="*/ 1682945 w 3259303"/>
              <a:gd name="connsiteY2" fmla="*/ 718057 h 3225645"/>
              <a:gd name="connsiteX3" fmla="*/ 2417830 w 3259303"/>
              <a:gd name="connsiteY3" fmla="*/ 544153 h 3225645"/>
              <a:gd name="connsiteX4" fmla="*/ 3259303 w 3259303"/>
              <a:gd name="connsiteY4" fmla="*/ 1811971 h 3225645"/>
              <a:gd name="connsiteX5" fmla="*/ 2311244 w 3259303"/>
              <a:gd name="connsiteY5" fmla="*/ 3091009 h 3225645"/>
              <a:gd name="connsiteX6" fmla="*/ 622689 w 3259303"/>
              <a:gd name="connsiteY6" fmla="*/ 2647834 h 3225645"/>
              <a:gd name="connsiteX7" fmla="*/ 398297 w 3259303"/>
              <a:gd name="connsiteY7" fmla="*/ 3225645 h 3225645"/>
              <a:gd name="connsiteX8" fmla="*/ 0 w 3259303"/>
              <a:gd name="connsiteY8" fmla="*/ 3220035 h 3225645"/>
              <a:gd name="connsiteX9" fmla="*/ 218783 w 3259303"/>
              <a:gd name="connsiteY9" fmla="*/ 2311245 h 3225645"/>
              <a:gd name="connsiteX10" fmla="*/ 1593187 w 3259303"/>
              <a:gd name="connsiteY10" fmla="*/ 1974656 h 3225645"/>
              <a:gd name="connsiteX11" fmla="*/ 1250989 w 3259303"/>
              <a:gd name="connsiteY11" fmla="*/ 942450 h 3225645"/>
              <a:gd name="connsiteX12" fmla="*/ 1054645 w 3259303"/>
              <a:gd name="connsiteY12" fmla="*/ 0 h 3225645"/>
              <a:gd name="connsiteX0" fmla="*/ 1054645 w 3259303"/>
              <a:gd name="connsiteY0" fmla="*/ 0 h 3242475"/>
              <a:gd name="connsiteX1" fmla="*/ 1469772 w 3259303"/>
              <a:gd name="connsiteY1" fmla="*/ 22440 h 3242475"/>
              <a:gd name="connsiteX2" fmla="*/ 1682945 w 3259303"/>
              <a:gd name="connsiteY2" fmla="*/ 734887 h 3242475"/>
              <a:gd name="connsiteX3" fmla="*/ 2417830 w 3259303"/>
              <a:gd name="connsiteY3" fmla="*/ 560983 h 3242475"/>
              <a:gd name="connsiteX4" fmla="*/ 3259303 w 3259303"/>
              <a:gd name="connsiteY4" fmla="*/ 1828801 h 3242475"/>
              <a:gd name="connsiteX5" fmla="*/ 2311244 w 3259303"/>
              <a:gd name="connsiteY5" fmla="*/ 3107839 h 3242475"/>
              <a:gd name="connsiteX6" fmla="*/ 622689 w 3259303"/>
              <a:gd name="connsiteY6" fmla="*/ 2664664 h 3242475"/>
              <a:gd name="connsiteX7" fmla="*/ 398297 w 3259303"/>
              <a:gd name="connsiteY7" fmla="*/ 3242475 h 3242475"/>
              <a:gd name="connsiteX8" fmla="*/ 0 w 3259303"/>
              <a:gd name="connsiteY8" fmla="*/ 3236865 h 3242475"/>
              <a:gd name="connsiteX9" fmla="*/ 218783 w 3259303"/>
              <a:gd name="connsiteY9" fmla="*/ 2328075 h 3242475"/>
              <a:gd name="connsiteX10" fmla="*/ 1593187 w 3259303"/>
              <a:gd name="connsiteY10" fmla="*/ 1991486 h 3242475"/>
              <a:gd name="connsiteX11" fmla="*/ 1250989 w 3259303"/>
              <a:gd name="connsiteY11" fmla="*/ 959280 h 3242475"/>
              <a:gd name="connsiteX12" fmla="*/ 1054645 w 3259303"/>
              <a:gd name="connsiteY12" fmla="*/ 0 h 3242475"/>
              <a:gd name="connsiteX0" fmla="*/ 1054645 w 3259303"/>
              <a:gd name="connsiteY0" fmla="*/ 0 h 3242475"/>
              <a:gd name="connsiteX1" fmla="*/ 1464162 w 3259303"/>
              <a:gd name="connsiteY1" fmla="*/ 1 h 3242475"/>
              <a:gd name="connsiteX2" fmla="*/ 1682945 w 3259303"/>
              <a:gd name="connsiteY2" fmla="*/ 734887 h 3242475"/>
              <a:gd name="connsiteX3" fmla="*/ 2417830 w 3259303"/>
              <a:gd name="connsiteY3" fmla="*/ 560983 h 3242475"/>
              <a:gd name="connsiteX4" fmla="*/ 3259303 w 3259303"/>
              <a:gd name="connsiteY4" fmla="*/ 1828801 h 3242475"/>
              <a:gd name="connsiteX5" fmla="*/ 2311244 w 3259303"/>
              <a:gd name="connsiteY5" fmla="*/ 3107839 h 3242475"/>
              <a:gd name="connsiteX6" fmla="*/ 622689 w 3259303"/>
              <a:gd name="connsiteY6" fmla="*/ 2664664 h 3242475"/>
              <a:gd name="connsiteX7" fmla="*/ 398297 w 3259303"/>
              <a:gd name="connsiteY7" fmla="*/ 3242475 h 3242475"/>
              <a:gd name="connsiteX8" fmla="*/ 0 w 3259303"/>
              <a:gd name="connsiteY8" fmla="*/ 3236865 h 3242475"/>
              <a:gd name="connsiteX9" fmla="*/ 218783 w 3259303"/>
              <a:gd name="connsiteY9" fmla="*/ 2328075 h 3242475"/>
              <a:gd name="connsiteX10" fmla="*/ 1593187 w 3259303"/>
              <a:gd name="connsiteY10" fmla="*/ 1991486 h 3242475"/>
              <a:gd name="connsiteX11" fmla="*/ 1250989 w 3259303"/>
              <a:gd name="connsiteY11" fmla="*/ 959280 h 3242475"/>
              <a:gd name="connsiteX12" fmla="*/ 1054645 w 3259303"/>
              <a:gd name="connsiteY12" fmla="*/ 0 h 3242475"/>
              <a:gd name="connsiteX0" fmla="*/ 1065864 w 3259303"/>
              <a:gd name="connsiteY0" fmla="*/ 5609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5609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37566 w 3259303"/>
              <a:gd name="connsiteY9" fmla="*/ 2260757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37566 w 3259303"/>
              <a:gd name="connsiteY9" fmla="*/ 2260757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76358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76358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04156 w 3197595"/>
              <a:gd name="connsiteY0" fmla="*/ 16828 h 3242474"/>
              <a:gd name="connsiteX1" fmla="*/ 1402454 w 3197595"/>
              <a:gd name="connsiteY1" fmla="*/ 0 h 3242474"/>
              <a:gd name="connsiteX2" fmla="*/ 1621237 w 3197595"/>
              <a:gd name="connsiteY2" fmla="*/ 734886 h 3242474"/>
              <a:gd name="connsiteX3" fmla="*/ 2356122 w 3197595"/>
              <a:gd name="connsiteY3" fmla="*/ 560982 h 3242474"/>
              <a:gd name="connsiteX4" fmla="*/ 3197595 w 3197595"/>
              <a:gd name="connsiteY4" fmla="*/ 1828800 h 3242474"/>
              <a:gd name="connsiteX5" fmla="*/ 2249536 w 3197595"/>
              <a:gd name="connsiteY5" fmla="*/ 3107838 h 3242474"/>
              <a:gd name="connsiteX6" fmla="*/ 560981 w 3197595"/>
              <a:gd name="connsiteY6" fmla="*/ 2664663 h 3242474"/>
              <a:gd name="connsiteX7" fmla="*/ 336589 w 3197595"/>
              <a:gd name="connsiteY7" fmla="*/ 3242474 h 3242474"/>
              <a:gd name="connsiteX8" fmla="*/ 0 w 3197595"/>
              <a:gd name="connsiteY8" fmla="*/ 3236864 h 3242474"/>
              <a:gd name="connsiteX9" fmla="*/ 387077 w 3197595"/>
              <a:gd name="connsiteY9" fmla="*/ 2232708 h 3242474"/>
              <a:gd name="connsiteX10" fmla="*/ 1514650 w 3197595"/>
              <a:gd name="connsiteY10" fmla="*/ 1991485 h 3242474"/>
              <a:gd name="connsiteX11" fmla="*/ 1189281 w 3197595"/>
              <a:gd name="connsiteY11" fmla="*/ 959279 h 3242474"/>
              <a:gd name="connsiteX12" fmla="*/ 1004156 w 3197595"/>
              <a:gd name="connsiteY12" fmla="*/ 16828 h 3242474"/>
              <a:gd name="connsiteX0" fmla="*/ 1011476 w 3204915"/>
              <a:gd name="connsiteY0" fmla="*/ 16828 h 3242474"/>
              <a:gd name="connsiteX1" fmla="*/ 1409774 w 3204915"/>
              <a:gd name="connsiteY1" fmla="*/ 0 h 3242474"/>
              <a:gd name="connsiteX2" fmla="*/ 1628557 w 3204915"/>
              <a:gd name="connsiteY2" fmla="*/ 734886 h 3242474"/>
              <a:gd name="connsiteX3" fmla="*/ 2363442 w 3204915"/>
              <a:gd name="connsiteY3" fmla="*/ 560982 h 3242474"/>
              <a:gd name="connsiteX4" fmla="*/ 3204915 w 3204915"/>
              <a:gd name="connsiteY4" fmla="*/ 1828800 h 3242474"/>
              <a:gd name="connsiteX5" fmla="*/ 2256856 w 3204915"/>
              <a:gd name="connsiteY5" fmla="*/ 3107838 h 3242474"/>
              <a:gd name="connsiteX6" fmla="*/ 568301 w 3204915"/>
              <a:gd name="connsiteY6" fmla="*/ 2664663 h 3242474"/>
              <a:gd name="connsiteX7" fmla="*/ 343909 w 3204915"/>
              <a:gd name="connsiteY7" fmla="*/ 3242474 h 3242474"/>
              <a:gd name="connsiteX8" fmla="*/ 7320 w 3204915"/>
              <a:gd name="connsiteY8" fmla="*/ 3236864 h 3242474"/>
              <a:gd name="connsiteX9" fmla="*/ 394397 w 3204915"/>
              <a:gd name="connsiteY9" fmla="*/ 2232708 h 3242474"/>
              <a:gd name="connsiteX10" fmla="*/ 1521970 w 3204915"/>
              <a:gd name="connsiteY10" fmla="*/ 1991485 h 3242474"/>
              <a:gd name="connsiteX11" fmla="*/ 1196601 w 3204915"/>
              <a:gd name="connsiteY11" fmla="*/ 959279 h 3242474"/>
              <a:gd name="connsiteX12" fmla="*/ 1011476 w 3204915"/>
              <a:gd name="connsiteY12" fmla="*/ 16828 h 3242474"/>
              <a:gd name="connsiteX0" fmla="*/ 1007292 w 3200731"/>
              <a:gd name="connsiteY0" fmla="*/ 16828 h 3242474"/>
              <a:gd name="connsiteX1" fmla="*/ 1405590 w 3200731"/>
              <a:gd name="connsiteY1" fmla="*/ 0 h 3242474"/>
              <a:gd name="connsiteX2" fmla="*/ 1624373 w 3200731"/>
              <a:gd name="connsiteY2" fmla="*/ 734886 h 3242474"/>
              <a:gd name="connsiteX3" fmla="*/ 2359258 w 3200731"/>
              <a:gd name="connsiteY3" fmla="*/ 560982 h 3242474"/>
              <a:gd name="connsiteX4" fmla="*/ 3200731 w 3200731"/>
              <a:gd name="connsiteY4" fmla="*/ 1828800 h 3242474"/>
              <a:gd name="connsiteX5" fmla="*/ 2252672 w 3200731"/>
              <a:gd name="connsiteY5" fmla="*/ 3107838 h 3242474"/>
              <a:gd name="connsiteX6" fmla="*/ 564117 w 3200731"/>
              <a:gd name="connsiteY6" fmla="*/ 2664663 h 3242474"/>
              <a:gd name="connsiteX7" fmla="*/ 339725 w 3200731"/>
              <a:gd name="connsiteY7" fmla="*/ 3242474 h 3242474"/>
              <a:gd name="connsiteX8" fmla="*/ 3136 w 3200731"/>
              <a:gd name="connsiteY8" fmla="*/ 3236864 h 3242474"/>
              <a:gd name="connsiteX9" fmla="*/ 390213 w 3200731"/>
              <a:gd name="connsiteY9" fmla="*/ 2232708 h 3242474"/>
              <a:gd name="connsiteX10" fmla="*/ 1517786 w 3200731"/>
              <a:gd name="connsiteY10" fmla="*/ 1991485 h 3242474"/>
              <a:gd name="connsiteX11" fmla="*/ 1192417 w 3200731"/>
              <a:gd name="connsiteY11" fmla="*/ 959279 h 3242474"/>
              <a:gd name="connsiteX12" fmla="*/ 1007292 w 3200731"/>
              <a:gd name="connsiteY12" fmla="*/ 16828 h 3242474"/>
              <a:gd name="connsiteX0" fmla="*/ 1051443 w 3244882"/>
              <a:gd name="connsiteY0" fmla="*/ 16828 h 3242474"/>
              <a:gd name="connsiteX1" fmla="*/ 1449741 w 3244882"/>
              <a:gd name="connsiteY1" fmla="*/ 0 h 3242474"/>
              <a:gd name="connsiteX2" fmla="*/ 1668524 w 3244882"/>
              <a:gd name="connsiteY2" fmla="*/ 734886 h 3242474"/>
              <a:gd name="connsiteX3" fmla="*/ 2403409 w 3244882"/>
              <a:gd name="connsiteY3" fmla="*/ 560982 h 3242474"/>
              <a:gd name="connsiteX4" fmla="*/ 3244882 w 3244882"/>
              <a:gd name="connsiteY4" fmla="*/ 1828800 h 3242474"/>
              <a:gd name="connsiteX5" fmla="*/ 2296823 w 3244882"/>
              <a:gd name="connsiteY5" fmla="*/ 3107838 h 3242474"/>
              <a:gd name="connsiteX6" fmla="*/ 608268 w 3244882"/>
              <a:gd name="connsiteY6" fmla="*/ 2664663 h 3242474"/>
              <a:gd name="connsiteX7" fmla="*/ 383876 w 3244882"/>
              <a:gd name="connsiteY7" fmla="*/ 3242474 h 3242474"/>
              <a:gd name="connsiteX8" fmla="*/ 2408 w 3244882"/>
              <a:gd name="connsiteY8" fmla="*/ 3236864 h 3242474"/>
              <a:gd name="connsiteX9" fmla="*/ 434364 w 3244882"/>
              <a:gd name="connsiteY9" fmla="*/ 2232708 h 3242474"/>
              <a:gd name="connsiteX10" fmla="*/ 1561937 w 3244882"/>
              <a:gd name="connsiteY10" fmla="*/ 1991485 h 3242474"/>
              <a:gd name="connsiteX11" fmla="*/ 1236568 w 3244882"/>
              <a:gd name="connsiteY11" fmla="*/ 959279 h 3242474"/>
              <a:gd name="connsiteX12" fmla="*/ 1051443 w 3244882"/>
              <a:gd name="connsiteY12" fmla="*/ 16828 h 3242474"/>
              <a:gd name="connsiteX0" fmla="*/ 1049313 w 3242752"/>
              <a:gd name="connsiteY0" fmla="*/ 16828 h 3242474"/>
              <a:gd name="connsiteX1" fmla="*/ 1447611 w 3242752"/>
              <a:gd name="connsiteY1" fmla="*/ 0 h 3242474"/>
              <a:gd name="connsiteX2" fmla="*/ 1666394 w 3242752"/>
              <a:gd name="connsiteY2" fmla="*/ 734886 h 3242474"/>
              <a:gd name="connsiteX3" fmla="*/ 2401279 w 3242752"/>
              <a:gd name="connsiteY3" fmla="*/ 560982 h 3242474"/>
              <a:gd name="connsiteX4" fmla="*/ 3242752 w 3242752"/>
              <a:gd name="connsiteY4" fmla="*/ 1828800 h 3242474"/>
              <a:gd name="connsiteX5" fmla="*/ 2294693 w 3242752"/>
              <a:gd name="connsiteY5" fmla="*/ 3107838 h 3242474"/>
              <a:gd name="connsiteX6" fmla="*/ 606138 w 3242752"/>
              <a:gd name="connsiteY6" fmla="*/ 2664663 h 3242474"/>
              <a:gd name="connsiteX7" fmla="*/ 381746 w 3242752"/>
              <a:gd name="connsiteY7" fmla="*/ 3242474 h 3242474"/>
              <a:gd name="connsiteX8" fmla="*/ 278 w 3242752"/>
              <a:gd name="connsiteY8" fmla="*/ 3236864 h 3242474"/>
              <a:gd name="connsiteX9" fmla="*/ 432234 w 3242752"/>
              <a:gd name="connsiteY9" fmla="*/ 2232708 h 3242474"/>
              <a:gd name="connsiteX10" fmla="*/ 1559807 w 3242752"/>
              <a:gd name="connsiteY10" fmla="*/ 1991485 h 3242474"/>
              <a:gd name="connsiteX11" fmla="*/ 1234438 w 3242752"/>
              <a:gd name="connsiteY11" fmla="*/ 959279 h 3242474"/>
              <a:gd name="connsiteX12" fmla="*/ 1049313 w 3242752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34409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516103 w 3203206"/>
              <a:gd name="connsiteY9" fmla="*/ 224953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03570" h="3242474">
                <a:moveTo>
                  <a:pt x="1049035" y="16828"/>
                </a:moveTo>
                <a:lnTo>
                  <a:pt x="1447333" y="0"/>
                </a:lnTo>
                <a:cubicBezTo>
                  <a:pt x="1441724" y="284231"/>
                  <a:pt x="1413674" y="613340"/>
                  <a:pt x="1666116" y="734886"/>
                </a:cubicBezTo>
                <a:cubicBezTo>
                  <a:pt x="1888639" y="783504"/>
                  <a:pt x="1937256" y="473095"/>
                  <a:pt x="2401001" y="560982"/>
                </a:cubicBezTo>
                <a:cubicBezTo>
                  <a:pt x="2875965" y="635779"/>
                  <a:pt x="3216295" y="1035945"/>
                  <a:pt x="3203206" y="1834409"/>
                </a:cubicBezTo>
                <a:cubicBezTo>
                  <a:pt x="3175156" y="2587994"/>
                  <a:pt x="2844177" y="2814257"/>
                  <a:pt x="2300025" y="3046130"/>
                </a:cubicBezTo>
                <a:cubicBezTo>
                  <a:pt x="1406194" y="3347190"/>
                  <a:pt x="820903" y="2705801"/>
                  <a:pt x="605860" y="2664663"/>
                </a:cubicBezTo>
                <a:cubicBezTo>
                  <a:pt x="379598" y="2621655"/>
                  <a:pt x="355288" y="2954503"/>
                  <a:pt x="381468" y="3242474"/>
                </a:cubicBezTo>
                <a:lnTo>
                  <a:pt x="0" y="3236864"/>
                </a:lnTo>
                <a:cubicBezTo>
                  <a:pt x="9350" y="2823607"/>
                  <a:pt x="-31788" y="2191567"/>
                  <a:pt x="516103" y="2249538"/>
                </a:cubicBezTo>
                <a:cubicBezTo>
                  <a:pt x="918138" y="2305637"/>
                  <a:pt x="1303347" y="2423441"/>
                  <a:pt x="1559529" y="1991485"/>
                </a:cubicBezTo>
                <a:cubicBezTo>
                  <a:pt x="1720344" y="1686686"/>
                  <a:pt x="1701645" y="1337006"/>
                  <a:pt x="1234160" y="959279"/>
                </a:cubicBezTo>
                <a:cubicBezTo>
                  <a:pt x="1155622" y="891961"/>
                  <a:pt x="981717" y="516102"/>
                  <a:pt x="1049035" y="1682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141" name="Freeform 97">
            <a:extLst>
              <a:ext uri="{FF2B5EF4-FFF2-40B4-BE49-F238E27FC236}">
                <a16:creationId xmlns:a16="http://schemas.microsoft.com/office/drawing/2014/main" id="{3C005C44-2D8C-494F-B5C4-06E02E70406A}"/>
              </a:ext>
            </a:extLst>
          </p:cNvPr>
          <p:cNvSpPr>
            <a:spLocks noChangeAspect="1"/>
          </p:cNvSpPr>
          <p:nvPr/>
        </p:nvSpPr>
        <p:spPr>
          <a:xfrm>
            <a:off x="6437108" y="5506143"/>
            <a:ext cx="575878" cy="430333"/>
          </a:xfrm>
          <a:custGeom>
            <a:avLst/>
            <a:gdLst/>
            <a:ahLst/>
            <a:cxnLst/>
            <a:rect l="l" t="t" r="r" b="b"/>
            <a:pathLst>
              <a:path w="3246245" h="2425805">
                <a:moveTo>
                  <a:pt x="2545666" y="706851"/>
                </a:moveTo>
                <a:cubicBezTo>
                  <a:pt x="2704742" y="706851"/>
                  <a:pt x="2833698" y="835807"/>
                  <a:pt x="2833698" y="994883"/>
                </a:cubicBezTo>
                <a:cubicBezTo>
                  <a:pt x="2833698" y="1153959"/>
                  <a:pt x="2704742" y="1282915"/>
                  <a:pt x="2545666" y="1282915"/>
                </a:cubicBezTo>
                <a:cubicBezTo>
                  <a:pt x="2386590" y="1282915"/>
                  <a:pt x="2257634" y="1153959"/>
                  <a:pt x="2257634" y="994883"/>
                </a:cubicBezTo>
                <a:cubicBezTo>
                  <a:pt x="2257634" y="835807"/>
                  <a:pt x="2386590" y="706851"/>
                  <a:pt x="2545666" y="706851"/>
                </a:cubicBezTo>
                <a:close/>
                <a:moveTo>
                  <a:pt x="700580" y="706851"/>
                </a:moveTo>
                <a:cubicBezTo>
                  <a:pt x="859656" y="706851"/>
                  <a:pt x="988612" y="835807"/>
                  <a:pt x="988612" y="994883"/>
                </a:cubicBezTo>
                <a:cubicBezTo>
                  <a:pt x="988612" y="1153959"/>
                  <a:pt x="859656" y="1282915"/>
                  <a:pt x="700580" y="1282915"/>
                </a:cubicBezTo>
                <a:cubicBezTo>
                  <a:pt x="541504" y="1282915"/>
                  <a:pt x="412548" y="1153959"/>
                  <a:pt x="412548" y="994883"/>
                </a:cubicBezTo>
                <a:cubicBezTo>
                  <a:pt x="412548" y="835807"/>
                  <a:pt x="541504" y="706851"/>
                  <a:pt x="700580" y="706851"/>
                </a:cubicBezTo>
                <a:close/>
                <a:moveTo>
                  <a:pt x="1619971" y="0"/>
                </a:moveTo>
                <a:cubicBezTo>
                  <a:pt x="1621025" y="5"/>
                  <a:pt x="1622076" y="12"/>
                  <a:pt x="1623123" y="141"/>
                </a:cubicBezTo>
                <a:cubicBezTo>
                  <a:pt x="1624170" y="12"/>
                  <a:pt x="1625221" y="5"/>
                  <a:pt x="1626275" y="0"/>
                </a:cubicBezTo>
                <a:lnTo>
                  <a:pt x="1626274" y="282"/>
                </a:lnTo>
                <a:cubicBezTo>
                  <a:pt x="1966825" y="4283"/>
                  <a:pt x="1974816" y="220494"/>
                  <a:pt x="2177568" y="171426"/>
                </a:cubicBezTo>
                <a:cubicBezTo>
                  <a:pt x="2600959" y="50212"/>
                  <a:pt x="2963165" y="85364"/>
                  <a:pt x="3172404" y="310875"/>
                </a:cubicBezTo>
                <a:cubicBezTo>
                  <a:pt x="3300075" y="473051"/>
                  <a:pt x="3301971" y="794993"/>
                  <a:pt x="2851767" y="1164523"/>
                </a:cubicBezTo>
                <a:cubicBezTo>
                  <a:pt x="2918303" y="1029844"/>
                  <a:pt x="2927052" y="857771"/>
                  <a:pt x="2799829" y="746887"/>
                </a:cubicBezTo>
                <a:cubicBezTo>
                  <a:pt x="3115459" y="786295"/>
                  <a:pt x="3165949" y="533368"/>
                  <a:pt x="3049873" y="419809"/>
                </a:cubicBezTo>
                <a:cubicBezTo>
                  <a:pt x="2811516" y="207658"/>
                  <a:pt x="2338612" y="298041"/>
                  <a:pt x="2253222" y="493802"/>
                </a:cubicBezTo>
                <a:cubicBezTo>
                  <a:pt x="2139861" y="783555"/>
                  <a:pt x="2165869" y="1185485"/>
                  <a:pt x="2076302" y="1369861"/>
                </a:cubicBezTo>
                <a:cubicBezTo>
                  <a:pt x="1906668" y="1634081"/>
                  <a:pt x="1716639" y="1881305"/>
                  <a:pt x="1713569" y="2080938"/>
                </a:cubicBezTo>
                <a:cubicBezTo>
                  <a:pt x="1706472" y="2158984"/>
                  <a:pt x="1709123" y="2405980"/>
                  <a:pt x="1625847" y="2423204"/>
                </a:cubicBezTo>
                <a:cubicBezTo>
                  <a:pt x="1625847" y="2424071"/>
                  <a:pt x="1625843" y="2424938"/>
                  <a:pt x="1625839" y="2425805"/>
                </a:cubicBezTo>
                <a:lnTo>
                  <a:pt x="1623123" y="2424507"/>
                </a:lnTo>
                <a:lnTo>
                  <a:pt x="1620407" y="2425805"/>
                </a:lnTo>
                <a:cubicBezTo>
                  <a:pt x="1620403" y="2424938"/>
                  <a:pt x="1620399" y="2424071"/>
                  <a:pt x="1620399" y="2423204"/>
                </a:cubicBezTo>
                <a:cubicBezTo>
                  <a:pt x="1537123" y="2405980"/>
                  <a:pt x="1539774" y="2158984"/>
                  <a:pt x="1532677" y="2080938"/>
                </a:cubicBezTo>
                <a:cubicBezTo>
                  <a:pt x="1529607" y="1881305"/>
                  <a:pt x="1339578" y="1634081"/>
                  <a:pt x="1169944" y="1369861"/>
                </a:cubicBezTo>
                <a:cubicBezTo>
                  <a:pt x="1080377" y="1185485"/>
                  <a:pt x="1106385" y="783555"/>
                  <a:pt x="993024" y="493802"/>
                </a:cubicBezTo>
                <a:cubicBezTo>
                  <a:pt x="907634" y="298041"/>
                  <a:pt x="434730" y="207658"/>
                  <a:pt x="196373" y="419809"/>
                </a:cubicBezTo>
                <a:cubicBezTo>
                  <a:pt x="80297" y="533368"/>
                  <a:pt x="130787" y="786295"/>
                  <a:pt x="446417" y="746887"/>
                </a:cubicBezTo>
                <a:cubicBezTo>
                  <a:pt x="319194" y="857771"/>
                  <a:pt x="327943" y="1029844"/>
                  <a:pt x="394479" y="1164523"/>
                </a:cubicBezTo>
                <a:cubicBezTo>
                  <a:pt x="-55725" y="794993"/>
                  <a:pt x="-53829" y="473051"/>
                  <a:pt x="73842" y="310875"/>
                </a:cubicBezTo>
                <a:cubicBezTo>
                  <a:pt x="283081" y="85364"/>
                  <a:pt x="645287" y="50212"/>
                  <a:pt x="1068678" y="171426"/>
                </a:cubicBezTo>
                <a:cubicBezTo>
                  <a:pt x="1271430" y="220494"/>
                  <a:pt x="1279421" y="4283"/>
                  <a:pt x="1619972" y="28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142" name="Teardrop 9">
            <a:extLst>
              <a:ext uri="{FF2B5EF4-FFF2-40B4-BE49-F238E27FC236}">
                <a16:creationId xmlns:a16="http://schemas.microsoft.com/office/drawing/2014/main" id="{40472E4E-4E23-4D33-A4BE-29034FCA3A5D}"/>
              </a:ext>
            </a:extLst>
          </p:cNvPr>
          <p:cNvSpPr>
            <a:spLocks noChangeAspect="1"/>
          </p:cNvSpPr>
          <p:nvPr/>
        </p:nvSpPr>
        <p:spPr>
          <a:xfrm rot="18900000">
            <a:off x="6023124" y="3735788"/>
            <a:ext cx="630396" cy="538027"/>
          </a:xfrm>
          <a:custGeom>
            <a:avLst/>
            <a:gdLst/>
            <a:ahLst/>
            <a:cxnLst/>
            <a:rect l="l" t="t" r="r" b="b"/>
            <a:pathLst>
              <a:path w="3552042" h="3031575">
                <a:moveTo>
                  <a:pt x="1499560" y="1284945"/>
                </a:moveTo>
                <a:lnTo>
                  <a:pt x="1272419" y="1057805"/>
                </a:lnTo>
                <a:lnTo>
                  <a:pt x="1054631" y="1275593"/>
                </a:lnTo>
                <a:lnTo>
                  <a:pt x="836843" y="1057805"/>
                </a:lnTo>
                <a:lnTo>
                  <a:pt x="609703" y="1284945"/>
                </a:lnTo>
                <a:lnTo>
                  <a:pt x="827491" y="1502733"/>
                </a:lnTo>
                <a:lnTo>
                  <a:pt x="609703" y="1720522"/>
                </a:lnTo>
                <a:lnTo>
                  <a:pt x="836843" y="1947662"/>
                </a:lnTo>
                <a:lnTo>
                  <a:pt x="1054631" y="1729874"/>
                </a:lnTo>
                <a:lnTo>
                  <a:pt x="1272419" y="1947662"/>
                </a:lnTo>
                <a:lnTo>
                  <a:pt x="1499560" y="1720522"/>
                </a:lnTo>
                <a:lnTo>
                  <a:pt x="1281771" y="1502733"/>
                </a:lnTo>
                <a:close/>
                <a:moveTo>
                  <a:pt x="3552042" y="1021270"/>
                </a:moveTo>
                <a:cubicBezTo>
                  <a:pt x="3346428" y="1488389"/>
                  <a:pt x="3240687" y="1885112"/>
                  <a:pt x="3146822" y="2229032"/>
                </a:cubicBezTo>
                <a:cubicBezTo>
                  <a:pt x="3047091" y="2666397"/>
                  <a:pt x="2787512" y="3031575"/>
                  <a:pt x="2344279" y="3031575"/>
                </a:cubicBezTo>
                <a:cubicBezTo>
                  <a:pt x="1991740" y="3031575"/>
                  <a:pt x="1692293" y="2804263"/>
                  <a:pt x="1587926" y="2487045"/>
                </a:cubicBezTo>
                <a:cubicBezTo>
                  <a:pt x="1859795" y="2308350"/>
                  <a:pt x="2033031" y="1980125"/>
                  <a:pt x="2117061" y="1611614"/>
                </a:cubicBezTo>
                <a:cubicBezTo>
                  <a:pt x="2127904" y="1571883"/>
                  <a:pt x="2138872" y="1531598"/>
                  <a:pt x="2150086" y="1490753"/>
                </a:cubicBezTo>
                <a:cubicBezTo>
                  <a:pt x="2212338" y="1465032"/>
                  <a:pt x="2277652" y="1444164"/>
                  <a:pt x="2344279" y="1426490"/>
                </a:cubicBezTo>
                <a:cubicBezTo>
                  <a:pt x="2764465" y="1315024"/>
                  <a:pt x="3073190" y="1226884"/>
                  <a:pt x="3552042" y="1021270"/>
                </a:cubicBezTo>
                <a:close/>
                <a:moveTo>
                  <a:pt x="2557365" y="0"/>
                </a:moveTo>
                <a:cubicBezTo>
                  <a:pt x="2295797" y="594236"/>
                  <a:pt x="2161281" y="1098917"/>
                  <a:pt x="2041873" y="1536428"/>
                </a:cubicBezTo>
                <a:cubicBezTo>
                  <a:pt x="1915003" y="2092812"/>
                  <a:pt x="1584785" y="2557364"/>
                  <a:pt x="1020937" y="2557364"/>
                </a:cubicBezTo>
                <a:cubicBezTo>
                  <a:pt x="457089" y="2557364"/>
                  <a:pt x="0" y="2100276"/>
                  <a:pt x="0" y="1536428"/>
                </a:cubicBezTo>
                <a:cubicBezTo>
                  <a:pt x="0" y="972580"/>
                  <a:pt x="475939" y="660066"/>
                  <a:pt x="1020937" y="515492"/>
                </a:cubicBezTo>
                <a:cubicBezTo>
                  <a:pt x="1555467" y="373694"/>
                  <a:pt x="1948204" y="261568"/>
                  <a:pt x="255736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11300</TotalTime>
  <Words>140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98</cp:revision>
  <dcterms:created xsi:type="dcterms:W3CDTF">2018-02-18T19:39:47Z</dcterms:created>
  <dcterms:modified xsi:type="dcterms:W3CDTF">2020-01-03T04:55:54Z</dcterms:modified>
</cp:coreProperties>
</file>