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82" name="Rectangle 2181">
            <a:extLst>
              <a:ext uri="{FF2B5EF4-FFF2-40B4-BE49-F238E27FC236}">
                <a16:creationId xmlns:a16="http://schemas.microsoft.com/office/drawing/2014/main" id="{2988E986-A143-4755-A11B-0B8C11DBE7A2}"/>
              </a:ext>
            </a:extLst>
          </p:cNvPr>
          <p:cNvSpPr/>
          <p:nvPr/>
        </p:nvSpPr>
        <p:spPr>
          <a:xfrm>
            <a:off x="6107072" y="1868331"/>
            <a:ext cx="5220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83" name="Rectangle 2182">
            <a:extLst>
              <a:ext uri="{FF2B5EF4-FFF2-40B4-BE49-F238E27FC236}">
                <a16:creationId xmlns:a16="http://schemas.microsoft.com/office/drawing/2014/main" id="{A956633E-4647-4B46-B7A0-1B9E089E3979}"/>
              </a:ext>
            </a:extLst>
          </p:cNvPr>
          <p:cNvSpPr/>
          <p:nvPr/>
        </p:nvSpPr>
        <p:spPr>
          <a:xfrm>
            <a:off x="875489" y="2552331"/>
            <a:ext cx="5220000" cy="6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84" name="Rectangle 2183">
            <a:extLst>
              <a:ext uri="{FF2B5EF4-FFF2-40B4-BE49-F238E27FC236}">
                <a16:creationId xmlns:a16="http://schemas.microsoft.com/office/drawing/2014/main" id="{A3E2AB13-EC9E-47E3-B77B-5A2B7FDC6085}"/>
              </a:ext>
            </a:extLst>
          </p:cNvPr>
          <p:cNvSpPr/>
          <p:nvPr/>
        </p:nvSpPr>
        <p:spPr>
          <a:xfrm>
            <a:off x="6107072" y="3236331"/>
            <a:ext cx="5220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85" name="Rectangle 2184">
            <a:extLst>
              <a:ext uri="{FF2B5EF4-FFF2-40B4-BE49-F238E27FC236}">
                <a16:creationId xmlns:a16="http://schemas.microsoft.com/office/drawing/2014/main" id="{73DA72B2-10B5-4A08-AFA3-02C72115631C}"/>
              </a:ext>
            </a:extLst>
          </p:cNvPr>
          <p:cNvSpPr/>
          <p:nvPr/>
        </p:nvSpPr>
        <p:spPr>
          <a:xfrm>
            <a:off x="875489" y="3920331"/>
            <a:ext cx="5220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2186" name="Picture 3" descr="D:\Fullppt\005-PNG이미지\magnifying-glass-189254.png">
            <a:extLst>
              <a:ext uri="{FF2B5EF4-FFF2-40B4-BE49-F238E27FC236}">
                <a16:creationId xmlns:a16="http://schemas.microsoft.com/office/drawing/2014/main" id="{6050204F-E867-4C14-BDD6-4D6C37D44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8045" y="1691950"/>
            <a:ext cx="4824536" cy="474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87" name="Group 2186">
            <a:extLst>
              <a:ext uri="{FF2B5EF4-FFF2-40B4-BE49-F238E27FC236}">
                <a16:creationId xmlns:a16="http://schemas.microsoft.com/office/drawing/2014/main" id="{343386EF-4134-423B-A569-78FE3DD07269}"/>
              </a:ext>
            </a:extLst>
          </p:cNvPr>
          <p:cNvGrpSpPr/>
          <p:nvPr/>
        </p:nvGrpSpPr>
        <p:grpSpPr>
          <a:xfrm>
            <a:off x="4778450" y="1883784"/>
            <a:ext cx="2700000" cy="2708792"/>
            <a:chOff x="7794000" y="1087532"/>
            <a:chExt cx="2700000" cy="2708792"/>
          </a:xfrm>
        </p:grpSpPr>
        <p:sp>
          <p:nvSpPr>
            <p:cNvPr id="2188" name="Rectangle 12">
              <a:extLst>
                <a:ext uri="{FF2B5EF4-FFF2-40B4-BE49-F238E27FC236}">
                  <a16:creationId xmlns:a16="http://schemas.microsoft.com/office/drawing/2014/main" id="{2AE149A8-7648-47B1-A576-4B3356B36201}"/>
                </a:ext>
              </a:extLst>
            </p:cNvPr>
            <p:cNvSpPr/>
            <p:nvPr/>
          </p:nvSpPr>
          <p:spPr>
            <a:xfrm>
              <a:off x="7794281" y="1756756"/>
              <a:ext cx="2699438" cy="684000"/>
            </a:xfrm>
            <a:custGeom>
              <a:avLst/>
              <a:gdLst/>
              <a:ahLst/>
              <a:cxnLst/>
              <a:rect l="l" t="t" r="r" b="b"/>
              <a:pathLst>
                <a:path w="2699438" h="684000">
                  <a:moveTo>
                    <a:pt x="190650" y="0"/>
                  </a:moveTo>
                  <a:lnTo>
                    <a:pt x="2508788" y="0"/>
                  </a:lnTo>
                  <a:cubicBezTo>
                    <a:pt x="2629645" y="199728"/>
                    <a:pt x="2698697" y="433837"/>
                    <a:pt x="2699438" y="684000"/>
                  </a:cubicBezTo>
                  <a:lnTo>
                    <a:pt x="0" y="684000"/>
                  </a:lnTo>
                  <a:cubicBezTo>
                    <a:pt x="741" y="433837"/>
                    <a:pt x="69793" y="199728"/>
                    <a:pt x="1906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89" name="Rectangle 13">
              <a:extLst>
                <a:ext uri="{FF2B5EF4-FFF2-40B4-BE49-F238E27FC236}">
                  <a16:creationId xmlns:a16="http://schemas.microsoft.com/office/drawing/2014/main" id="{FF5D270C-D727-4C7C-B50E-4CB80DC07FD1}"/>
                </a:ext>
              </a:extLst>
            </p:cNvPr>
            <p:cNvSpPr/>
            <p:nvPr/>
          </p:nvSpPr>
          <p:spPr>
            <a:xfrm>
              <a:off x="7794000" y="2440756"/>
              <a:ext cx="2700000" cy="684000"/>
            </a:xfrm>
            <a:custGeom>
              <a:avLst/>
              <a:gdLst/>
              <a:ahLst/>
              <a:cxnLst/>
              <a:rect l="l" t="t" r="r" b="b"/>
              <a:pathLst>
                <a:path w="2700000" h="684000">
                  <a:moveTo>
                    <a:pt x="281" y="0"/>
                  </a:moveTo>
                  <a:lnTo>
                    <a:pt x="2699719" y="0"/>
                  </a:lnTo>
                  <a:cubicBezTo>
                    <a:pt x="2699996" y="1855"/>
                    <a:pt x="2700000" y="3711"/>
                    <a:pt x="2700000" y="5568"/>
                  </a:cubicBezTo>
                  <a:cubicBezTo>
                    <a:pt x="2700000" y="253162"/>
                    <a:pt x="2633347" y="485188"/>
                    <a:pt x="2515834" y="684000"/>
                  </a:cubicBezTo>
                  <a:lnTo>
                    <a:pt x="184166" y="684000"/>
                  </a:lnTo>
                  <a:cubicBezTo>
                    <a:pt x="66654" y="485188"/>
                    <a:pt x="0" y="253162"/>
                    <a:pt x="0" y="55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190" name="Rectangle 14">
              <a:extLst>
                <a:ext uri="{FF2B5EF4-FFF2-40B4-BE49-F238E27FC236}">
                  <a16:creationId xmlns:a16="http://schemas.microsoft.com/office/drawing/2014/main" id="{6D0BECA3-6A32-4133-8D96-157AAC619263}"/>
                </a:ext>
              </a:extLst>
            </p:cNvPr>
            <p:cNvSpPr/>
            <p:nvPr/>
          </p:nvSpPr>
          <p:spPr>
            <a:xfrm>
              <a:off x="7978166" y="3124756"/>
              <a:ext cx="2331668" cy="671568"/>
            </a:xfrm>
            <a:custGeom>
              <a:avLst/>
              <a:gdLst/>
              <a:ahLst/>
              <a:cxnLst/>
              <a:rect l="l" t="t" r="r" b="b"/>
              <a:pathLst>
                <a:path w="2331668" h="671568">
                  <a:moveTo>
                    <a:pt x="0" y="0"/>
                  </a:moveTo>
                  <a:lnTo>
                    <a:pt x="2331668" y="0"/>
                  </a:lnTo>
                  <a:cubicBezTo>
                    <a:pt x="2098837" y="401928"/>
                    <a:pt x="1663824" y="671568"/>
                    <a:pt x="1165834" y="671568"/>
                  </a:cubicBezTo>
                  <a:cubicBezTo>
                    <a:pt x="667844" y="671568"/>
                    <a:pt x="232831" y="40192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91" name="Oval 18">
              <a:extLst>
                <a:ext uri="{FF2B5EF4-FFF2-40B4-BE49-F238E27FC236}">
                  <a16:creationId xmlns:a16="http://schemas.microsoft.com/office/drawing/2014/main" id="{156676FD-4721-4CC8-8338-F5AB882953AA}"/>
                </a:ext>
              </a:extLst>
            </p:cNvPr>
            <p:cNvSpPr/>
            <p:nvPr/>
          </p:nvSpPr>
          <p:spPr>
            <a:xfrm>
              <a:off x="7967347" y="1087532"/>
              <a:ext cx="2318138" cy="667870"/>
            </a:xfrm>
            <a:custGeom>
              <a:avLst/>
              <a:gdLst/>
              <a:ahLst/>
              <a:cxnLst/>
              <a:rect l="l" t="t" r="r" b="b"/>
              <a:pathLst>
                <a:path w="2318138" h="660432">
                  <a:moveTo>
                    <a:pt x="1159069" y="0"/>
                  </a:moveTo>
                  <a:cubicBezTo>
                    <a:pt x="1652397" y="0"/>
                    <a:pt x="2083921" y="264615"/>
                    <a:pt x="2318138" y="660432"/>
                  </a:cubicBezTo>
                  <a:lnTo>
                    <a:pt x="0" y="660432"/>
                  </a:lnTo>
                  <a:cubicBezTo>
                    <a:pt x="234217" y="264615"/>
                    <a:pt x="665741" y="0"/>
                    <a:pt x="1159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192" name="Group 2191">
            <a:extLst>
              <a:ext uri="{FF2B5EF4-FFF2-40B4-BE49-F238E27FC236}">
                <a16:creationId xmlns:a16="http://schemas.microsoft.com/office/drawing/2014/main" id="{50330767-AA94-4E70-99F9-FE8E7BCD2D6D}"/>
              </a:ext>
            </a:extLst>
          </p:cNvPr>
          <p:cNvGrpSpPr/>
          <p:nvPr/>
        </p:nvGrpSpPr>
        <p:grpSpPr>
          <a:xfrm>
            <a:off x="7763321" y="1860133"/>
            <a:ext cx="3423488" cy="678692"/>
            <a:chOff x="803640" y="3362835"/>
            <a:chExt cx="2059657" cy="678692"/>
          </a:xfrm>
        </p:grpSpPr>
        <p:sp>
          <p:nvSpPr>
            <p:cNvPr id="2193" name="TextBox 2192">
              <a:extLst>
                <a:ext uri="{FF2B5EF4-FFF2-40B4-BE49-F238E27FC236}">
                  <a16:creationId xmlns:a16="http://schemas.microsoft.com/office/drawing/2014/main" id="{3F355CF7-CD50-4A56-83BE-A27BFBD578C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94" name="TextBox 2193">
              <a:extLst>
                <a:ext uri="{FF2B5EF4-FFF2-40B4-BE49-F238E27FC236}">
                  <a16:creationId xmlns:a16="http://schemas.microsoft.com/office/drawing/2014/main" id="{2B40F99D-9FDA-43BD-B969-D2FA7C60218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5" name="Group 2194">
            <a:extLst>
              <a:ext uri="{FF2B5EF4-FFF2-40B4-BE49-F238E27FC236}">
                <a16:creationId xmlns:a16="http://schemas.microsoft.com/office/drawing/2014/main" id="{44873862-8D9E-4AC0-ADD4-1028C979D495}"/>
              </a:ext>
            </a:extLst>
          </p:cNvPr>
          <p:cNvGrpSpPr/>
          <p:nvPr/>
        </p:nvGrpSpPr>
        <p:grpSpPr>
          <a:xfrm>
            <a:off x="7763321" y="3218621"/>
            <a:ext cx="3423488" cy="678692"/>
            <a:chOff x="803640" y="3362835"/>
            <a:chExt cx="2059657" cy="678692"/>
          </a:xfrm>
        </p:grpSpPr>
        <p:sp>
          <p:nvSpPr>
            <p:cNvPr id="2196" name="TextBox 2195">
              <a:extLst>
                <a:ext uri="{FF2B5EF4-FFF2-40B4-BE49-F238E27FC236}">
                  <a16:creationId xmlns:a16="http://schemas.microsoft.com/office/drawing/2014/main" id="{37F4E38C-AA07-4FD7-A5B3-613C4932A23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97" name="TextBox 2196">
              <a:extLst>
                <a:ext uri="{FF2B5EF4-FFF2-40B4-BE49-F238E27FC236}">
                  <a16:creationId xmlns:a16="http://schemas.microsoft.com/office/drawing/2014/main" id="{EF5A1C8F-5441-463E-AB9B-436F45097AC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8" name="Group 2197">
            <a:extLst>
              <a:ext uri="{FF2B5EF4-FFF2-40B4-BE49-F238E27FC236}">
                <a16:creationId xmlns:a16="http://schemas.microsoft.com/office/drawing/2014/main" id="{A9055A05-47C5-466E-B979-877019B418D7}"/>
              </a:ext>
            </a:extLst>
          </p:cNvPr>
          <p:cNvGrpSpPr/>
          <p:nvPr/>
        </p:nvGrpSpPr>
        <p:grpSpPr>
          <a:xfrm>
            <a:off x="1070045" y="3896174"/>
            <a:ext cx="3473288" cy="678692"/>
            <a:chOff x="803640" y="3362835"/>
            <a:chExt cx="2059657" cy="678692"/>
          </a:xfrm>
        </p:grpSpPr>
        <p:sp>
          <p:nvSpPr>
            <p:cNvPr id="2199" name="TextBox 2198">
              <a:extLst>
                <a:ext uri="{FF2B5EF4-FFF2-40B4-BE49-F238E27FC236}">
                  <a16:creationId xmlns:a16="http://schemas.microsoft.com/office/drawing/2014/main" id="{4F729086-A0A9-413E-A5A9-E9E31C23B62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00" name="TextBox 2199">
              <a:extLst>
                <a:ext uri="{FF2B5EF4-FFF2-40B4-BE49-F238E27FC236}">
                  <a16:creationId xmlns:a16="http://schemas.microsoft.com/office/drawing/2014/main" id="{238E53B4-5122-4F83-A67F-865F6A85A0E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01" name="Group 2200">
            <a:extLst>
              <a:ext uri="{FF2B5EF4-FFF2-40B4-BE49-F238E27FC236}">
                <a16:creationId xmlns:a16="http://schemas.microsoft.com/office/drawing/2014/main" id="{F3900C47-8B31-4947-80C3-0F3B36B8A8B2}"/>
              </a:ext>
            </a:extLst>
          </p:cNvPr>
          <p:cNvGrpSpPr/>
          <p:nvPr/>
        </p:nvGrpSpPr>
        <p:grpSpPr>
          <a:xfrm>
            <a:off x="1033461" y="2540606"/>
            <a:ext cx="3473288" cy="678692"/>
            <a:chOff x="803640" y="3362835"/>
            <a:chExt cx="2059657" cy="678692"/>
          </a:xfrm>
        </p:grpSpPr>
        <p:sp>
          <p:nvSpPr>
            <p:cNvPr id="2202" name="TextBox 2201">
              <a:extLst>
                <a:ext uri="{FF2B5EF4-FFF2-40B4-BE49-F238E27FC236}">
                  <a16:creationId xmlns:a16="http://schemas.microsoft.com/office/drawing/2014/main" id="{8AAA69AB-B984-4F50-83F0-CEA585EA75B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03" name="TextBox 2202">
              <a:extLst>
                <a:ext uri="{FF2B5EF4-FFF2-40B4-BE49-F238E27FC236}">
                  <a16:creationId xmlns:a16="http://schemas.microsoft.com/office/drawing/2014/main" id="{C44FB87A-49CD-493C-96C0-1E0BFACC02F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04" name="Group 2203">
            <a:extLst>
              <a:ext uri="{FF2B5EF4-FFF2-40B4-BE49-F238E27FC236}">
                <a16:creationId xmlns:a16="http://schemas.microsoft.com/office/drawing/2014/main" id="{EFC3403C-37EE-420F-8D1F-1B6C8EC61283}"/>
              </a:ext>
            </a:extLst>
          </p:cNvPr>
          <p:cNvGrpSpPr/>
          <p:nvPr/>
        </p:nvGrpSpPr>
        <p:grpSpPr>
          <a:xfrm>
            <a:off x="875490" y="5373954"/>
            <a:ext cx="6138154" cy="863358"/>
            <a:chOff x="803640" y="3362835"/>
            <a:chExt cx="2059657" cy="863358"/>
          </a:xfrm>
        </p:grpSpPr>
        <p:sp>
          <p:nvSpPr>
            <p:cNvPr id="2205" name="TextBox 2204">
              <a:extLst>
                <a:ext uri="{FF2B5EF4-FFF2-40B4-BE49-F238E27FC236}">
                  <a16:creationId xmlns:a16="http://schemas.microsoft.com/office/drawing/2014/main" id="{F1492E35-5587-4EFB-9252-5EF0AF0821F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06" name="TextBox 2205">
              <a:extLst>
                <a:ext uri="{FF2B5EF4-FFF2-40B4-BE49-F238E27FC236}">
                  <a16:creationId xmlns:a16="http://schemas.microsoft.com/office/drawing/2014/main" id="{567B5AB7-3340-45AD-B3C2-9AB885D213E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207" name="Isosceles Triangle 51">
            <a:extLst>
              <a:ext uri="{FF2B5EF4-FFF2-40B4-BE49-F238E27FC236}">
                <a16:creationId xmlns:a16="http://schemas.microsoft.com/office/drawing/2014/main" id="{6C0C2E6B-8AE6-4DBC-BD45-FF067543EC06}"/>
              </a:ext>
            </a:extLst>
          </p:cNvPr>
          <p:cNvSpPr/>
          <p:nvPr/>
        </p:nvSpPr>
        <p:spPr>
          <a:xfrm>
            <a:off x="5939662" y="3453359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8" name="Rectangle 9">
            <a:extLst>
              <a:ext uri="{FF2B5EF4-FFF2-40B4-BE49-F238E27FC236}">
                <a16:creationId xmlns:a16="http://schemas.microsoft.com/office/drawing/2014/main" id="{5E1C6C52-E5C0-4786-AD23-0C5A18609498}"/>
              </a:ext>
            </a:extLst>
          </p:cNvPr>
          <p:cNvSpPr/>
          <p:nvPr/>
        </p:nvSpPr>
        <p:spPr>
          <a:xfrm>
            <a:off x="5950193" y="408900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9" name="Rounded Rectangle 5">
            <a:extLst>
              <a:ext uri="{FF2B5EF4-FFF2-40B4-BE49-F238E27FC236}">
                <a16:creationId xmlns:a16="http://schemas.microsoft.com/office/drawing/2014/main" id="{40F366F2-7412-438B-89CC-EB0E470061C1}"/>
              </a:ext>
            </a:extLst>
          </p:cNvPr>
          <p:cNvSpPr/>
          <p:nvPr/>
        </p:nvSpPr>
        <p:spPr>
          <a:xfrm flipH="1">
            <a:off x="5901114" y="203549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0" name="Round Same Side Corner Rectangle 36">
            <a:extLst>
              <a:ext uri="{FF2B5EF4-FFF2-40B4-BE49-F238E27FC236}">
                <a16:creationId xmlns:a16="http://schemas.microsoft.com/office/drawing/2014/main" id="{EA908E9A-1C77-4F2E-923E-663B6A84254F}"/>
              </a:ext>
            </a:extLst>
          </p:cNvPr>
          <p:cNvSpPr>
            <a:spLocks noChangeAspect="1"/>
          </p:cNvSpPr>
          <p:nvPr/>
        </p:nvSpPr>
        <p:spPr>
          <a:xfrm>
            <a:off x="5897489" y="272816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68</cp:revision>
  <dcterms:created xsi:type="dcterms:W3CDTF">2018-02-18T19:39:47Z</dcterms:created>
  <dcterms:modified xsi:type="dcterms:W3CDTF">2020-01-03T03:26:10Z</dcterms:modified>
</cp:coreProperties>
</file>