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80" name="Group 579">
            <a:extLst>
              <a:ext uri="{FF2B5EF4-FFF2-40B4-BE49-F238E27FC236}">
                <a16:creationId xmlns:a16="http://schemas.microsoft.com/office/drawing/2014/main" id="{E40F79DA-2BA0-478C-AE0F-7B4D7C47D378}"/>
              </a:ext>
            </a:extLst>
          </p:cNvPr>
          <p:cNvGrpSpPr/>
          <p:nvPr/>
        </p:nvGrpSpPr>
        <p:grpSpPr>
          <a:xfrm>
            <a:off x="3493703" y="3158094"/>
            <a:ext cx="5204600" cy="2051048"/>
            <a:chOff x="2610191" y="2476285"/>
            <a:chExt cx="5684819" cy="2240294"/>
          </a:xfrm>
        </p:grpSpPr>
        <p:sp>
          <p:nvSpPr>
            <p:cNvPr id="581" name="Freeform 7">
              <a:extLst>
                <a:ext uri="{FF2B5EF4-FFF2-40B4-BE49-F238E27FC236}">
                  <a16:creationId xmlns:a16="http://schemas.microsoft.com/office/drawing/2014/main" id="{2508F1C7-43A9-47DB-8391-F6F5A8184CF6}"/>
                </a:ext>
              </a:extLst>
            </p:cNvPr>
            <p:cNvSpPr/>
            <p:nvPr/>
          </p:nvSpPr>
          <p:spPr>
            <a:xfrm>
              <a:off x="2744967" y="2736189"/>
              <a:ext cx="5499844" cy="1980390"/>
            </a:xfrm>
            <a:custGeom>
              <a:avLst/>
              <a:gdLst>
                <a:gd name="connsiteX0" fmla="*/ 5481115 w 5481115"/>
                <a:gd name="connsiteY0" fmla="*/ 0 h 1897513"/>
                <a:gd name="connsiteX1" fmla="*/ 1009540 w 5481115"/>
                <a:gd name="connsiteY1" fmla="*/ 623695 h 1897513"/>
                <a:gd name="connsiteX2" fmla="*/ 0 w 5481115"/>
                <a:gd name="connsiteY2" fmla="*/ 1812944 h 1897513"/>
                <a:gd name="connsiteX3" fmla="*/ 581411 w 5481115"/>
                <a:gd name="connsiteY3" fmla="*/ 1897513 h 1897513"/>
                <a:gd name="connsiteX4" fmla="*/ 1205106 w 5481115"/>
                <a:gd name="connsiteY4" fmla="*/ 813975 h 1897513"/>
                <a:gd name="connsiteX5" fmla="*/ 5433545 w 5481115"/>
                <a:gd name="connsiteY5" fmla="*/ 253707 h 1897513"/>
                <a:gd name="connsiteX6" fmla="*/ 5481115 w 5481115"/>
                <a:gd name="connsiteY6" fmla="*/ 0 h 1897513"/>
                <a:gd name="connsiteX0" fmla="*/ 5481115 w 5481115"/>
                <a:gd name="connsiteY0" fmla="*/ 1951 h 1899464"/>
                <a:gd name="connsiteX1" fmla="*/ 1009540 w 5481115"/>
                <a:gd name="connsiteY1" fmla="*/ 625646 h 1899464"/>
                <a:gd name="connsiteX2" fmla="*/ 0 w 5481115"/>
                <a:gd name="connsiteY2" fmla="*/ 1814895 h 1899464"/>
                <a:gd name="connsiteX3" fmla="*/ 581411 w 5481115"/>
                <a:gd name="connsiteY3" fmla="*/ 1899464 h 1899464"/>
                <a:gd name="connsiteX4" fmla="*/ 1205106 w 5481115"/>
                <a:gd name="connsiteY4" fmla="*/ 815926 h 1899464"/>
                <a:gd name="connsiteX5" fmla="*/ 5433545 w 5481115"/>
                <a:gd name="connsiteY5" fmla="*/ 255658 h 1899464"/>
                <a:gd name="connsiteX6" fmla="*/ 5481115 w 5481115"/>
                <a:gd name="connsiteY6" fmla="*/ 1951 h 1899464"/>
                <a:gd name="connsiteX0" fmla="*/ 5481115 w 5481115"/>
                <a:gd name="connsiteY0" fmla="*/ 1726 h 1899239"/>
                <a:gd name="connsiteX1" fmla="*/ 1009540 w 5481115"/>
                <a:gd name="connsiteY1" fmla="*/ 625421 h 1899239"/>
                <a:gd name="connsiteX2" fmla="*/ 0 w 5481115"/>
                <a:gd name="connsiteY2" fmla="*/ 1814670 h 1899239"/>
                <a:gd name="connsiteX3" fmla="*/ 581411 w 5481115"/>
                <a:gd name="connsiteY3" fmla="*/ 1899239 h 1899239"/>
                <a:gd name="connsiteX4" fmla="*/ 1205106 w 5481115"/>
                <a:gd name="connsiteY4" fmla="*/ 815701 h 1899239"/>
                <a:gd name="connsiteX5" fmla="*/ 5433545 w 5481115"/>
                <a:gd name="connsiteY5" fmla="*/ 255433 h 1899239"/>
                <a:gd name="connsiteX6" fmla="*/ 5481115 w 5481115"/>
                <a:gd name="connsiteY6" fmla="*/ 1726 h 1899239"/>
                <a:gd name="connsiteX0" fmla="*/ 5496972 w 5496972"/>
                <a:gd name="connsiteY0" fmla="*/ 1726 h 1899239"/>
                <a:gd name="connsiteX1" fmla="*/ 1025397 w 5496972"/>
                <a:gd name="connsiteY1" fmla="*/ 625421 h 1899239"/>
                <a:gd name="connsiteX2" fmla="*/ 0 w 5496972"/>
                <a:gd name="connsiteY2" fmla="*/ 1798814 h 1899239"/>
                <a:gd name="connsiteX3" fmla="*/ 597268 w 5496972"/>
                <a:gd name="connsiteY3" fmla="*/ 1899239 h 1899239"/>
                <a:gd name="connsiteX4" fmla="*/ 1220963 w 5496972"/>
                <a:gd name="connsiteY4" fmla="*/ 815701 h 1899239"/>
                <a:gd name="connsiteX5" fmla="*/ 5449402 w 5496972"/>
                <a:gd name="connsiteY5" fmla="*/ 255433 h 1899239"/>
                <a:gd name="connsiteX6" fmla="*/ 5496972 w 5496972"/>
                <a:gd name="connsiteY6" fmla="*/ 1726 h 1899239"/>
                <a:gd name="connsiteX0" fmla="*/ 5499844 w 5499844"/>
                <a:gd name="connsiteY0" fmla="*/ 1726 h 1899239"/>
                <a:gd name="connsiteX1" fmla="*/ 1028269 w 5499844"/>
                <a:gd name="connsiteY1" fmla="*/ 625421 h 1899239"/>
                <a:gd name="connsiteX2" fmla="*/ 2872 w 5499844"/>
                <a:gd name="connsiteY2" fmla="*/ 1798814 h 1899239"/>
                <a:gd name="connsiteX3" fmla="*/ 600140 w 5499844"/>
                <a:gd name="connsiteY3" fmla="*/ 1899239 h 1899239"/>
                <a:gd name="connsiteX4" fmla="*/ 1223835 w 5499844"/>
                <a:gd name="connsiteY4" fmla="*/ 815701 h 1899239"/>
                <a:gd name="connsiteX5" fmla="*/ 5452274 w 5499844"/>
                <a:gd name="connsiteY5" fmla="*/ 255433 h 1899239"/>
                <a:gd name="connsiteX6" fmla="*/ 5499844 w 5499844"/>
                <a:gd name="connsiteY6" fmla="*/ 1726 h 1899239"/>
                <a:gd name="connsiteX0" fmla="*/ 5499844 w 5499844"/>
                <a:gd name="connsiteY0" fmla="*/ 1726 h 1932850"/>
                <a:gd name="connsiteX1" fmla="*/ 1028269 w 5499844"/>
                <a:gd name="connsiteY1" fmla="*/ 625421 h 1932850"/>
                <a:gd name="connsiteX2" fmla="*/ 2872 w 5499844"/>
                <a:gd name="connsiteY2" fmla="*/ 1798814 h 1932850"/>
                <a:gd name="connsiteX3" fmla="*/ 600140 w 5499844"/>
                <a:gd name="connsiteY3" fmla="*/ 1899239 h 1932850"/>
                <a:gd name="connsiteX4" fmla="*/ 1223835 w 5499844"/>
                <a:gd name="connsiteY4" fmla="*/ 815701 h 1932850"/>
                <a:gd name="connsiteX5" fmla="*/ 5452274 w 5499844"/>
                <a:gd name="connsiteY5" fmla="*/ 255433 h 1932850"/>
                <a:gd name="connsiteX6" fmla="*/ 5499844 w 5499844"/>
                <a:gd name="connsiteY6" fmla="*/ 1726 h 1932850"/>
                <a:gd name="connsiteX0" fmla="*/ 5499844 w 5499844"/>
                <a:gd name="connsiteY0" fmla="*/ 1726 h 1962006"/>
                <a:gd name="connsiteX1" fmla="*/ 1028269 w 5499844"/>
                <a:gd name="connsiteY1" fmla="*/ 625421 h 1962006"/>
                <a:gd name="connsiteX2" fmla="*/ 2872 w 5499844"/>
                <a:gd name="connsiteY2" fmla="*/ 1798814 h 1962006"/>
                <a:gd name="connsiteX3" fmla="*/ 600140 w 5499844"/>
                <a:gd name="connsiteY3" fmla="*/ 1899239 h 1962006"/>
                <a:gd name="connsiteX4" fmla="*/ 1223835 w 5499844"/>
                <a:gd name="connsiteY4" fmla="*/ 815701 h 1962006"/>
                <a:gd name="connsiteX5" fmla="*/ 5452274 w 5499844"/>
                <a:gd name="connsiteY5" fmla="*/ 255433 h 1962006"/>
                <a:gd name="connsiteX6" fmla="*/ 5499844 w 5499844"/>
                <a:gd name="connsiteY6" fmla="*/ 1726 h 1962006"/>
                <a:gd name="connsiteX0" fmla="*/ 5499844 w 5499844"/>
                <a:gd name="connsiteY0" fmla="*/ 1726 h 1962006"/>
                <a:gd name="connsiteX1" fmla="*/ 1028269 w 5499844"/>
                <a:gd name="connsiteY1" fmla="*/ 625421 h 1962006"/>
                <a:gd name="connsiteX2" fmla="*/ 2872 w 5499844"/>
                <a:gd name="connsiteY2" fmla="*/ 1798814 h 1962006"/>
                <a:gd name="connsiteX3" fmla="*/ 600140 w 5499844"/>
                <a:gd name="connsiteY3" fmla="*/ 1899239 h 1962006"/>
                <a:gd name="connsiteX4" fmla="*/ 1244977 w 5499844"/>
                <a:gd name="connsiteY4" fmla="*/ 836843 h 1962006"/>
                <a:gd name="connsiteX5" fmla="*/ 5452274 w 5499844"/>
                <a:gd name="connsiteY5" fmla="*/ 255433 h 1962006"/>
                <a:gd name="connsiteX6" fmla="*/ 5499844 w 5499844"/>
                <a:gd name="connsiteY6" fmla="*/ 1726 h 1962006"/>
                <a:gd name="connsiteX0" fmla="*/ 5499844 w 5499844"/>
                <a:gd name="connsiteY0" fmla="*/ 1726 h 1962006"/>
                <a:gd name="connsiteX1" fmla="*/ 1028269 w 5499844"/>
                <a:gd name="connsiteY1" fmla="*/ 625421 h 1962006"/>
                <a:gd name="connsiteX2" fmla="*/ 2872 w 5499844"/>
                <a:gd name="connsiteY2" fmla="*/ 1798814 h 1962006"/>
                <a:gd name="connsiteX3" fmla="*/ 600140 w 5499844"/>
                <a:gd name="connsiteY3" fmla="*/ 1899239 h 1962006"/>
                <a:gd name="connsiteX4" fmla="*/ 1244977 w 5499844"/>
                <a:gd name="connsiteY4" fmla="*/ 836843 h 1962006"/>
                <a:gd name="connsiteX5" fmla="*/ 5452274 w 5499844"/>
                <a:gd name="connsiteY5" fmla="*/ 255433 h 1962006"/>
                <a:gd name="connsiteX6" fmla="*/ 5499844 w 5499844"/>
                <a:gd name="connsiteY6" fmla="*/ 1726 h 1962006"/>
                <a:gd name="connsiteX0" fmla="*/ 5499844 w 5499844"/>
                <a:gd name="connsiteY0" fmla="*/ 1726 h 1962006"/>
                <a:gd name="connsiteX1" fmla="*/ 1028269 w 5499844"/>
                <a:gd name="connsiteY1" fmla="*/ 625421 h 1962006"/>
                <a:gd name="connsiteX2" fmla="*/ 2872 w 5499844"/>
                <a:gd name="connsiteY2" fmla="*/ 1798814 h 1962006"/>
                <a:gd name="connsiteX3" fmla="*/ 600140 w 5499844"/>
                <a:gd name="connsiteY3" fmla="*/ 1899239 h 1962006"/>
                <a:gd name="connsiteX4" fmla="*/ 1244977 w 5499844"/>
                <a:gd name="connsiteY4" fmla="*/ 836843 h 1962006"/>
                <a:gd name="connsiteX5" fmla="*/ 5452274 w 5499844"/>
                <a:gd name="connsiteY5" fmla="*/ 255433 h 1962006"/>
                <a:gd name="connsiteX6" fmla="*/ 5499844 w 5499844"/>
                <a:gd name="connsiteY6" fmla="*/ 1726 h 1962006"/>
                <a:gd name="connsiteX0" fmla="*/ 5499844 w 5499844"/>
                <a:gd name="connsiteY0" fmla="*/ 1726 h 1962006"/>
                <a:gd name="connsiteX1" fmla="*/ 1028269 w 5499844"/>
                <a:gd name="connsiteY1" fmla="*/ 625421 h 1962006"/>
                <a:gd name="connsiteX2" fmla="*/ 2872 w 5499844"/>
                <a:gd name="connsiteY2" fmla="*/ 1798814 h 1962006"/>
                <a:gd name="connsiteX3" fmla="*/ 600140 w 5499844"/>
                <a:gd name="connsiteY3" fmla="*/ 1899239 h 1962006"/>
                <a:gd name="connsiteX4" fmla="*/ 1244977 w 5499844"/>
                <a:gd name="connsiteY4" fmla="*/ 836843 h 1962006"/>
                <a:gd name="connsiteX5" fmla="*/ 5452274 w 5499844"/>
                <a:gd name="connsiteY5" fmla="*/ 255433 h 1962006"/>
                <a:gd name="connsiteX6" fmla="*/ 5499844 w 5499844"/>
                <a:gd name="connsiteY6" fmla="*/ 1726 h 1962006"/>
                <a:gd name="connsiteX0" fmla="*/ 5499844 w 5499844"/>
                <a:gd name="connsiteY0" fmla="*/ 1726 h 1962006"/>
                <a:gd name="connsiteX1" fmla="*/ 1028269 w 5499844"/>
                <a:gd name="connsiteY1" fmla="*/ 625421 h 1962006"/>
                <a:gd name="connsiteX2" fmla="*/ 2872 w 5499844"/>
                <a:gd name="connsiteY2" fmla="*/ 1798814 h 1962006"/>
                <a:gd name="connsiteX3" fmla="*/ 600140 w 5499844"/>
                <a:gd name="connsiteY3" fmla="*/ 1899239 h 1962006"/>
                <a:gd name="connsiteX4" fmla="*/ 1244977 w 5499844"/>
                <a:gd name="connsiteY4" fmla="*/ 836843 h 1962006"/>
                <a:gd name="connsiteX5" fmla="*/ 5452274 w 5499844"/>
                <a:gd name="connsiteY5" fmla="*/ 255433 h 1962006"/>
                <a:gd name="connsiteX6" fmla="*/ 5499844 w 5499844"/>
                <a:gd name="connsiteY6" fmla="*/ 1726 h 1962006"/>
                <a:gd name="connsiteX0" fmla="*/ 5499844 w 5499844"/>
                <a:gd name="connsiteY0" fmla="*/ 1726 h 1980390"/>
                <a:gd name="connsiteX1" fmla="*/ 1028269 w 5499844"/>
                <a:gd name="connsiteY1" fmla="*/ 625421 h 1980390"/>
                <a:gd name="connsiteX2" fmla="*/ 2872 w 5499844"/>
                <a:gd name="connsiteY2" fmla="*/ 1798814 h 1980390"/>
                <a:gd name="connsiteX3" fmla="*/ 600140 w 5499844"/>
                <a:gd name="connsiteY3" fmla="*/ 1899239 h 1980390"/>
                <a:gd name="connsiteX4" fmla="*/ 1244977 w 5499844"/>
                <a:gd name="connsiteY4" fmla="*/ 836843 h 1980390"/>
                <a:gd name="connsiteX5" fmla="*/ 5452274 w 5499844"/>
                <a:gd name="connsiteY5" fmla="*/ 255433 h 1980390"/>
                <a:gd name="connsiteX6" fmla="*/ 5499844 w 5499844"/>
                <a:gd name="connsiteY6" fmla="*/ 1726 h 1980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99844" h="1980390">
                  <a:moveTo>
                    <a:pt x="5499844" y="1726"/>
                  </a:moveTo>
                  <a:cubicBezTo>
                    <a:pt x="3824325" y="-33511"/>
                    <a:pt x="1155122" y="480949"/>
                    <a:pt x="1028269" y="625421"/>
                  </a:cubicBezTo>
                  <a:cubicBezTo>
                    <a:pt x="686470" y="1016552"/>
                    <a:pt x="-51745" y="1677245"/>
                    <a:pt x="2872" y="1798814"/>
                  </a:cubicBezTo>
                  <a:cubicBezTo>
                    <a:pt x="154391" y="2096567"/>
                    <a:pt x="549046" y="1950333"/>
                    <a:pt x="600140" y="1899239"/>
                  </a:cubicBezTo>
                  <a:cubicBezTo>
                    <a:pt x="815086" y="1545107"/>
                    <a:pt x="1146313" y="879127"/>
                    <a:pt x="1244977" y="836843"/>
                  </a:cubicBezTo>
                  <a:cubicBezTo>
                    <a:pt x="2287991" y="399905"/>
                    <a:pt x="4007558" y="126817"/>
                    <a:pt x="5452274" y="255433"/>
                  </a:cubicBezTo>
                  <a:lnTo>
                    <a:pt x="5499844" y="1726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582" name="Freeform 10">
              <a:extLst>
                <a:ext uri="{FF2B5EF4-FFF2-40B4-BE49-F238E27FC236}">
                  <a16:creationId xmlns:a16="http://schemas.microsoft.com/office/drawing/2014/main" id="{7130EC82-A7FB-4E40-8F65-2032BB6DE1FE}"/>
                </a:ext>
              </a:extLst>
            </p:cNvPr>
            <p:cNvSpPr/>
            <p:nvPr/>
          </p:nvSpPr>
          <p:spPr>
            <a:xfrm flipH="1">
              <a:off x="2744967" y="2736189"/>
              <a:ext cx="5499844" cy="1980390"/>
            </a:xfrm>
            <a:custGeom>
              <a:avLst/>
              <a:gdLst>
                <a:gd name="connsiteX0" fmla="*/ 5481115 w 5481115"/>
                <a:gd name="connsiteY0" fmla="*/ 0 h 1897513"/>
                <a:gd name="connsiteX1" fmla="*/ 1009540 w 5481115"/>
                <a:gd name="connsiteY1" fmla="*/ 623695 h 1897513"/>
                <a:gd name="connsiteX2" fmla="*/ 0 w 5481115"/>
                <a:gd name="connsiteY2" fmla="*/ 1812944 h 1897513"/>
                <a:gd name="connsiteX3" fmla="*/ 581411 w 5481115"/>
                <a:gd name="connsiteY3" fmla="*/ 1897513 h 1897513"/>
                <a:gd name="connsiteX4" fmla="*/ 1205106 w 5481115"/>
                <a:gd name="connsiteY4" fmla="*/ 813975 h 1897513"/>
                <a:gd name="connsiteX5" fmla="*/ 5433545 w 5481115"/>
                <a:gd name="connsiteY5" fmla="*/ 253707 h 1897513"/>
                <a:gd name="connsiteX6" fmla="*/ 5481115 w 5481115"/>
                <a:gd name="connsiteY6" fmla="*/ 0 h 1897513"/>
                <a:gd name="connsiteX0" fmla="*/ 5481115 w 5481115"/>
                <a:gd name="connsiteY0" fmla="*/ 1951 h 1899464"/>
                <a:gd name="connsiteX1" fmla="*/ 1009540 w 5481115"/>
                <a:gd name="connsiteY1" fmla="*/ 625646 h 1899464"/>
                <a:gd name="connsiteX2" fmla="*/ 0 w 5481115"/>
                <a:gd name="connsiteY2" fmla="*/ 1814895 h 1899464"/>
                <a:gd name="connsiteX3" fmla="*/ 581411 w 5481115"/>
                <a:gd name="connsiteY3" fmla="*/ 1899464 h 1899464"/>
                <a:gd name="connsiteX4" fmla="*/ 1205106 w 5481115"/>
                <a:gd name="connsiteY4" fmla="*/ 815926 h 1899464"/>
                <a:gd name="connsiteX5" fmla="*/ 5433545 w 5481115"/>
                <a:gd name="connsiteY5" fmla="*/ 255658 h 1899464"/>
                <a:gd name="connsiteX6" fmla="*/ 5481115 w 5481115"/>
                <a:gd name="connsiteY6" fmla="*/ 1951 h 1899464"/>
                <a:gd name="connsiteX0" fmla="*/ 5481115 w 5481115"/>
                <a:gd name="connsiteY0" fmla="*/ 1726 h 1899239"/>
                <a:gd name="connsiteX1" fmla="*/ 1009540 w 5481115"/>
                <a:gd name="connsiteY1" fmla="*/ 625421 h 1899239"/>
                <a:gd name="connsiteX2" fmla="*/ 0 w 5481115"/>
                <a:gd name="connsiteY2" fmla="*/ 1814670 h 1899239"/>
                <a:gd name="connsiteX3" fmla="*/ 581411 w 5481115"/>
                <a:gd name="connsiteY3" fmla="*/ 1899239 h 1899239"/>
                <a:gd name="connsiteX4" fmla="*/ 1205106 w 5481115"/>
                <a:gd name="connsiteY4" fmla="*/ 815701 h 1899239"/>
                <a:gd name="connsiteX5" fmla="*/ 5433545 w 5481115"/>
                <a:gd name="connsiteY5" fmla="*/ 255433 h 1899239"/>
                <a:gd name="connsiteX6" fmla="*/ 5481115 w 5481115"/>
                <a:gd name="connsiteY6" fmla="*/ 1726 h 1899239"/>
                <a:gd name="connsiteX0" fmla="*/ 5496972 w 5496972"/>
                <a:gd name="connsiteY0" fmla="*/ 1726 h 1899239"/>
                <a:gd name="connsiteX1" fmla="*/ 1025397 w 5496972"/>
                <a:gd name="connsiteY1" fmla="*/ 625421 h 1899239"/>
                <a:gd name="connsiteX2" fmla="*/ 0 w 5496972"/>
                <a:gd name="connsiteY2" fmla="*/ 1798814 h 1899239"/>
                <a:gd name="connsiteX3" fmla="*/ 597268 w 5496972"/>
                <a:gd name="connsiteY3" fmla="*/ 1899239 h 1899239"/>
                <a:gd name="connsiteX4" fmla="*/ 1220963 w 5496972"/>
                <a:gd name="connsiteY4" fmla="*/ 815701 h 1899239"/>
                <a:gd name="connsiteX5" fmla="*/ 5449402 w 5496972"/>
                <a:gd name="connsiteY5" fmla="*/ 255433 h 1899239"/>
                <a:gd name="connsiteX6" fmla="*/ 5496972 w 5496972"/>
                <a:gd name="connsiteY6" fmla="*/ 1726 h 1899239"/>
                <a:gd name="connsiteX0" fmla="*/ 5499844 w 5499844"/>
                <a:gd name="connsiteY0" fmla="*/ 1726 h 1899239"/>
                <a:gd name="connsiteX1" fmla="*/ 1028269 w 5499844"/>
                <a:gd name="connsiteY1" fmla="*/ 625421 h 1899239"/>
                <a:gd name="connsiteX2" fmla="*/ 2872 w 5499844"/>
                <a:gd name="connsiteY2" fmla="*/ 1798814 h 1899239"/>
                <a:gd name="connsiteX3" fmla="*/ 600140 w 5499844"/>
                <a:gd name="connsiteY3" fmla="*/ 1899239 h 1899239"/>
                <a:gd name="connsiteX4" fmla="*/ 1223835 w 5499844"/>
                <a:gd name="connsiteY4" fmla="*/ 815701 h 1899239"/>
                <a:gd name="connsiteX5" fmla="*/ 5452274 w 5499844"/>
                <a:gd name="connsiteY5" fmla="*/ 255433 h 1899239"/>
                <a:gd name="connsiteX6" fmla="*/ 5499844 w 5499844"/>
                <a:gd name="connsiteY6" fmla="*/ 1726 h 1899239"/>
                <a:gd name="connsiteX0" fmla="*/ 5499844 w 5499844"/>
                <a:gd name="connsiteY0" fmla="*/ 1726 h 1932850"/>
                <a:gd name="connsiteX1" fmla="*/ 1028269 w 5499844"/>
                <a:gd name="connsiteY1" fmla="*/ 625421 h 1932850"/>
                <a:gd name="connsiteX2" fmla="*/ 2872 w 5499844"/>
                <a:gd name="connsiteY2" fmla="*/ 1798814 h 1932850"/>
                <a:gd name="connsiteX3" fmla="*/ 600140 w 5499844"/>
                <a:gd name="connsiteY3" fmla="*/ 1899239 h 1932850"/>
                <a:gd name="connsiteX4" fmla="*/ 1223835 w 5499844"/>
                <a:gd name="connsiteY4" fmla="*/ 815701 h 1932850"/>
                <a:gd name="connsiteX5" fmla="*/ 5452274 w 5499844"/>
                <a:gd name="connsiteY5" fmla="*/ 255433 h 1932850"/>
                <a:gd name="connsiteX6" fmla="*/ 5499844 w 5499844"/>
                <a:gd name="connsiteY6" fmla="*/ 1726 h 1932850"/>
                <a:gd name="connsiteX0" fmla="*/ 5499844 w 5499844"/>
                <a:gd name="connsiteY0" fmla="*/ 1726 h 1962006"/>
                <a:gd name="connsiteX1" fmla="*/ 1028269 w 5499844"/>
                <a:gd name="connsiteY1" fmla="*/ 625421 h 1962006"/>
                <a:gd name="connsiteX2" fmla="*/ 2872 w 5499844"/>
                <a:gd name="connsiteY2" fmla="*/ 1798814 h 1962006"/>
                <a:gd name="connsiteX3" fmla="*/ 600140 w 5499844"/>
                <a:gd name="connsiteY3" fmla="*/ 1899239 h 1962006"/>
                <a:gd name="connsiteX4" fmla="*/ 1223835 w 5499844"/>
                <a:gd name="connsiteY4" fmla="*/ 815701 h 1962006"/>
                <a:gd name="connsiteX5" fmla="*/ 5452274 w 5499844"/>
                <a:gd name="connsiteY5" fmla="*/ 255433 h 1962006"/>
                <a:gd name="connsiteX6" fmla="*/ 5499844 w 5499844"/>
                <a:gd name="connsiteY6" fmla="*/ 1726 h 1962006"/>
                <a:gd name="connsiteX0" fmla="*/ 5499844 w 5499844"/>
                <a:gd name="connsiteY0" fmla="*/ 1726 h 1962006"/>
                <a:gd name="connsiteX1" fmla="*/ 1028269 w 5499844"/>
                <a:gd name="connsiteY1" fmla="*/ 625421 h 1962006"/>
                <a:gd name="connsiteX2" fmla="*/ 2872 w 5499844"/>
                <a:gd name="connsiteY2" fmla="*/ 1798814 h 1962006"/>
                <a:gd name="connsiteX3" fmla="*/ 600140 w 5499844"/>
                <a:gd name="connsiteY3" fmla="*/ 1899239 h 1962006"/>
                <a:gd name="connsiteX4" fmla="*/ 1244977 w 5499844"/>
                <a:gd name="connsiteY4" fmla="*/ 836843 h 1962006"/>
                <a:gd name="connsiteX5" fmla="*/ 5452274 w 5499844"/>
                <a:gd name="connsiteY5" fmla="*/ 255433 h 1962006"/>
                <a:gd name="connsiteX6" fmla="*/ 5499844 w 5499844"/>
                <a:gd name="connsiteY6" fmla="*/ 1726 h 1962006"/>
                <a:gd name="connsiteX0" fmla="*/ 5499844 w 5499844"/>
                <a:gd name="connsiteY0" fmla="*/ 1726 h 1962006"/>
                <a:gd name="connsiteX1" fmla="*/ 1028269 w 5499844"/>
                <a:gd name="connsiteY1" fmla="*/ 625421 h 1962006"/>
                <a:gd name="connsiteX2" fmla="*/ 2872 w 5499844"/>
                <a:gd name="connsiteY2" fmla="*/ 1798814 h 1962006"/>
                <a:gd name="connsiteX3" fmla="*/ 600140 w 5499844"/>
                <a:gd name="connsiteY3" fmla="*/ 1899239 h 1962006"/>
                <a:gd name="connsiteX4" fmla="*/ 1244977 w 5499844"/>
                <a:gd name="connsiteY4" fmla="*/ 836843 h 1962006"/>
                <a:gd name="connsiteX5" fmla="*/ 5452274 w 5499844"/>
                <a:gd name="connsiteY5" fmla="*/ 255433 h 1962006"/>
                <a:gd name="connsiteX6" fmla="*/ 5499844 w 5499844"/>
                <a:gd name="connsiteY6" fmla="*/ 1726 h 1962006"/>
                <a:gd name="connsiteX0" fmla="*/ 5499844 w 5499844"/>
                <a:gd name="connsiteY0" fmla="*/ 1726 h 1962006"/>
                <a:gd name="connsiteX1" fmla="*/ 1028269 w 5499844"/>
                <a:gd name="connsiteY1" fmla="*/ 625421 h 1962006"/>
                <a:gd name="connsiteX2" fmla="*/ 2872 w 5499844"/>
                <a:gd name="connsiteY2" fmla="*/ 1798814 h 1962006"/>
                <a:gd name="connsiteX3" fmla="*/ 600140 w 5499844"/>
                <a:gd name="connsiteY3" fmla="*/ 1899239 h 1962006"/>
                <a:gd name="connsiteX4" fmla="*/ 1244977 w 5499844"/>
                <a:gd name="connsiteY4" fmla="*/ 836843 h 1962006"/>
                <a:gd name="connsiteX5" fmla="*/ 5452274 w 5499844"/>
                <a:gd name="connsiteY5" fmla="*/ 255433 h 1962006"/>
                <a:gd name="connsiteX6" fmla="*/ 5499844 w 5499844"/>
                <a:gd name="connsiteY6" fmla="*/ 1726 h 1962006"/>
                <a:gd name="connsiteX0" fmla="*/ 5499844 w 5499844"/>
                <a:gd name="connsiteY0" fmla="*/ 1726 h 1962006"/>
                <a:gd name="connsiteX1" fmla="*/ 1028269 w 5499844"/>
                <a:gd name="connsiteY1" fmla="*/ 625421 h 1962006"/>
                <a:gd name="connsiteX2" fmla="*/ 2872 w 5499844"/>
                <a:gd name="connsiteY2" fmla="*/ 1798814 h 1962006"/>
                <a:gd name="connsiteX3" fmla="*/ 600140 w 5499844"/>
                <a:gd name="connsiteY3" fmla="*/ 1899239 h 1962006"/>
                <a:gd name="connsiteX4" fmla="*/ 1244977 w 5499844"/>
                <a:gd name="connsiteY4" fmla="*/ 836843 h 1962006"/>
                <a:gd name="connsiteX5" fmla="*/ 5452274 w 5499844"/>
                <a:gd name="connsiteY5" fmla="*/ 255433 h 1962006"/>
                <a:gd name="connsiteX6" fmla="*/ 5499844 w 5499844"/>
                <a:gd name="connsiteY6" fmla="*/ 1726 h 1962006"/>
                <a:gd name="connsiteX0" fmla="*/ 5499844 w 5499844"/>
                <a:gd name="connsiteY0" fmla="*/ 1726 h 1962006"/>
                <a:gd name="connsiteX1" fmla="*/ 1028269 w 5499844"/>
                <a:gd name="connsiteY1" fmla="*/ 625421 h 1962006"/>
                <a:gd name="connsiteX2" fmla="*/ 2872 w 5499844"/>
                <a:gd name="connsiteY2" fmla="*/ 1798814 h 1962006"/>
                <a:gd name="connsiteX3" fmla="*/ 600140 w 5499844"/>
                <a:gd name="connsiteY3" fmla="*/ 1899239 h 1962006"/>
                <a:gd name="connsiteX4" fmla="*/ 1244977 w 5499844"/>
                <a:gd name="connsiteY4" fmla="*/ 836843 h 1962006"/>
                <a:gd name="connsiteX5" fmla="*/ 5452274 w 5499844"/>
                <a:gd name="connsiteY5" fmla="*/ 255433 h 1962006"/>
                <a:gd name="connsiteX6" fmla="*/ 5499844 w 5499844"/>
                <a:gd name="connsiteY6" fmla="*/ 1726 h 1962006"/>
                <a:gd name="connsiteX0" fmla="*/ 5499844 w 5499844"/>
                <a:gd name="connsiteY0" fmla="*/ 1726 h 1980390"/>
                <a:gd name="connsiteX1" fmla="*/ 1028269 w 5499844"/>
                <a:gd name="connsiteY1" fmla="*/ 625421 h 1980390"/>
                <a:gd name="connsiteX2" fmla="*/ 2872 w 5499844"/>
                <a:gd name="connsiteY2" fmla="*/ 1798814 h 1980390"/>
                <a:gd name="connsiteX3" fmla="*/ 600140 w 5499844"/>
                <a:gd name="connsiteY3" fmla="*/ 1899239 h 1980390"/>
                <a:gd name="connsiteX4" fmla="*/ 1244977 w 5499844"/>
                <a:gd name="connsiteY4" fmla="*/ 836843 h 1980390"/>
                <a:gd name="connsiteX5" fmla="*/ 5452274 w 5499844"/>
                <a:gd name="connsiteY5" fmla="*/ 255433 h 1980390"/>
                <a:gd name="connsiteX6" fmla="*/ 5499844 w 5499844"/>
                <a:gd name="connsiteY6" fmla="*/ 1726 h 1980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99844" h="1980390">
                  <a:moveTo>
                    <a:pt x="5499844" y="1726"/>
                  </a:moveTo>
                  <a:cubicBezTo>
                    <a:pt x="3824325" y="-33511"/>
                    <a:pt x="1155122" y="480949"/>
                    <a:pt x="1028269" y="625421"/>
                  </a:cubicBezTo>
                  <a:cubicBezTo>
                    <a:pt x="686470" y="1016552"/>
                    <a:pt x="-51745" y="1677245"/>
                    <a:pt x="2872" y="1798814"/>
                  </a:cubicBezTo>
                  <a:cubicBezTo>
                    <a:pt x="154391" y="2096567"/>
                    <a:pt x="549046" y="1950333"/>
                    <a:pt x="600140" y="1899239"/>
                  </a:cubicBezTo>
                  <a:cubicBezTo>
                    <a:pt x="815086" y="1545107"/>
                    <a:pt x="1146313" y="879127"/>
                    <a:pt x="1244977" y="836843"/>
                  </a:cubicBezTo>
                  <a:cubicBezTo>
                    <a:pt x="2287991" y="399905"/>
                    <a:pt x="4007558" y="126817"/>
                    <a:pt x="5452274" y="255433"/>
                  </a:cubicBezTo>
                  <a:lnTo>
                    <a:pt x="5499844" y="1726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grpSp>
          <p:nvGrpSpPr>
            <p:cNvPr id="583" name="Group 582">
              <a:extLst>
                <a:ext uri="{FF2B5EF4-FFF2-40B4-BE49-F238E27FC236}">
                  <a16:creationId xmlns:a16="http://schemas.microsoft.com/office/drawing/2014/main" id="{EAA2BF27-6E5D-4D00-8497-790BB2F37EA5}"/>
                </a:ext>
              </a:extLst>
            </p:cNvPr>
            <p:cNvGrpSpPr/>
            <p:nvPr/>
          </p:nvGrpSpPr>
          <p:grpSpPr>
            <a:xfrm>
              <a:off x="2610191" y="2476285"/>
              <a:ext cx="5684819" cy="1953030"/>
              <a:chOff x="2610191" y="2476285"/>
              <a:chExt cx="5684819" cy="1953030"/>
            </a:xfrm>
          </p:grpSpPr>
          <p:sp>
            <p:nvSpPr>
              <p:cNvPr id="584" name="Freeform 3">
                <a:extLst>
                  <a:ext uri="{FF2B5EF4-FFF2-40B4-BE49-F238E27FC236}">
                    <a16:creationId xmlns:a16="http://schemas.microsoft.com/office/drawing/2014/main" id="{131013BE-FB9C-4F21-9DA6-B9180DBB3609}"/>
                  </a:ext>
                </a:extLst>
              </p:cNvPr>
              <p:cNvSpPr/>
              <p:nvPr/>
            </p:nvSpPr>
            <p:spPr>
              <a:xfrm>
                <a:off x="3019753" y="2662664"/>
                <a:ext cx="2102437" cy="1594232"/>
              </a:xfrm>
              <a:custGeom>
                <a:avLst/>
                <a:gdLst>
                  <a:gd name="connsiteX0" fmla="*/ 0 w 1818229"/>
                  <a:gd name="connsiteY0" fmla="*/ 21143 h 924972"/>
                  <a:gd name="connsiteX1" fmla="*/ 0 w 1818229"/>
                  <a:gd name="connsiteY1" fmla="*/ 21143 h 924972"/>
                  <a:gd name="connsiteX2" fmla="*/ 89855 w 1818229"/>
                  <a:gd name="connsiteY2" fmla="*/ 21143 h 924972"/>
                  <a:gd name="connsiteX3" fmla="*/ 1818229 w 1818229"/>
                  <a:gd name="connsiteY3" fmla="*/ 0 h 924972"/>
                  <a:gd name="connsiteX4" fmla="*/ 1580380 w 1818229"/>
                  <a:gd name="connsiteY4" fmla="*/ 924972 h 924972"/>
                  <a:gd name="connsiteX5" fmla="*/ 147996 w 1818229"/>
                  <a:gd name="connsiteY5" fmla="*/ 872116 h 924972"/>
                  <a:gd name="connsiteX6" fmla="*/ 0 w 1818229"/>
                  <a:gd name="connsiteY6" fmla="*/ 21143 h 924972"/>
                  <a:gd name="connsiteX0" fmla="*/ 0 w 1818229"/>
                  <a:gd name="connsiteY0" fmla="*/ 21143 h 924972"/>
                  <a:gd name="connsiteX1" fmla="*/ 0 w 1818229"/>
                  <a:gd name="connsiteY1" fmla="*/ 21143 h 924972"/>
                  <a:gd name="connsiteX2" fmla="*/ 1818229 w 1818229"/>
                  <a:gd name="connsiteY2" fmla="*/ 0 h 924972"/>
                  <a:gd name="connsiteX3" fmla="*/ 1580380 w 1818229"/>
                  <a:gd name="connsiteY3" fmla="*/ 924972 h 924972"/>
                  <a:gd name="connsiteX4" fmla="*/ 147996 w 1818229"/>
                  <a:gd name="connsiteY4" fmla="*/ 872116 h 924972"/>
                  <a:gd name="connsiteX5" fmla="*/ 0 w 1818229"/>
                  <a:gd name="connsiteY5" fmla="*/ 21143 h 924972"/>
                  <a:gd name="connsiteX0" fmla="*/ 162452 w 1943682"/>
                  <a:gd name="connsiteY0" fmla="*/ 68713 h 924972"/>
                  <a:gd name="connsiteX1" fmla="*/ 125453 w 1943682"/>
                  <a:gd name="connsiteY1" fmla="*/ 21143 h 924972"/>
                  <a:gd name="connsiteX2" fmla="*/ 1943682 w 1943682"/>
                  <a:gd name="connsiteY2" fmla="*/ 0 h 924972"/>
                  <a:gd name="connsiteX3" fmla="*/ 1705833 w 1943682"/>
                  <a:gd name="connsiteY3" fmla="*/ 924972 h 924972"/>
                  <a:gd name="connsiteX4" fmla="*/ 273449 w 1943682"/>
                  <a:gd name="connsiteY4" fmla="*/ 872116 h 924972"/>
                  <a:gd name="connsiteX5" fmla="*/ 162452 w 1943682"/>
                  <a:gd name="connsiteY5" fmla="*/ 68713 h 924972"/>
                  <a:gd name="connsiteX0" fmla="*/ 0 w 1781230"/>
                  <a:gd name="connsiteY0" fmla="*/ 148099 h 1004358"/>
                  <a:gd name="connsiteX1" fmla="*/ 1781230 w 1781230"/>
                  <a:gd name="connsiteY1" fmla="*/ 79386 h 1004358"/>
                  <a:gd name="connsiteX2" fmla="*/ 1543381 w 1781230"/>
                  <a:gd name="connsiteY2" fmla="*/ 1004358 h 1004358"/>
                  <a:gd name="connsiteX3" fmla="*/ 110997 w 1781230"/>
                  <a:gd name="connsiteY3" fmla="*/ 951502 h 1004358"/>
                  <a:gd name="connsiteX4" fmla="*/ 0 w 1781230"/>
                  <a:gd name="connsiteY4" fmla="*/ 148099 h 1004358"/>
                  <a:gd name="connsiteX0" fmla="*/ 0 w 1844656"/>
                  <a:gd name="connsiteY0" fmla="*/ 174041 h 993302"/>
                  <a:gd name="connsiteX1" fmla="*/ 1844656 w 1844656"/>
                  <a:gd name="connsiteY1" fmla="*/ 68330 h 993302"/>
                  <a:gd name="connsiteX2" fmla="*/ 1606807 w 1844656"/>
                  <a:gd name="connsiteY2" fmla="*/ 993302 h 993302"/>
                  <a:gd name="connsiteX3" fmla="*/ 174423 w 1844656"/>
                  <a:gd name="connsiteY3" fmla="*/ 940446 h 993302"/>
                  <a:gd name="connsiteX4" fmla="*/ 0 w 1844656"/>
                  <a:gd name="connsiteY4" fmla="*/ 174041 h 993302"/>
                  <a:gd name="connsiteX0" fmla="*/ 0 w 1844656"/>
                  <a:gd name="connsiteY0" fmla="*/ 224630 h 1043891"/>
                  <a:gd name="connsiteX1" fmla="*/ 1844656 w 1844656"/>
                  <a:gd name="connsiteY1" fmla="*/ 118919 h 1043891"/>
                  <a:gd name="connsiteX2" fmla="*/ 1606807 w 1844656"/>
                  <a:gd name="connsiteY2" fmla="*/ 1043891 h 1043891"/>
                  <a:gd name="connsiteX3" fmla="*/ 174423 w 1844656"/>
                  <a:gd name="connsiteY3" fmla="*/ 991035 h 1043891"/>
                  <a:gd name="connsiteX4" fmla="*/ 0 w 1844656"/>
                  <a:gd name="connsiteY4" fmla="*/ 224630 h 1043891"/>
                  <a:gd name="connsiteX0" fmla="*/ 0 w 2188217"/>
                  <a:gd name="connsiteY0" fmla="*/ 167717 h 986978"/>
                  <a:gd name="connsiteX1" fmla="*/ 2188217 w 2188217"/>
                  <a:gd name="connsiteY1" fmla="*/ 194145 h 986978"/>
                  <a:gd name="connsiteX2" fmla="*/ 1606807 w 2188217"/>
                  <a:gd name="connsiteY2" fmla="*/ 986978 h 986978"/>
                  <a:gd name="connsiteX3" fmla="*/ 174423 w 2188217"/>
                  <a:gd name="connsiteY3" fmla="*/ 934122 h 986978"/>
                  <a:gd name="connsiteX4" fmla="*/ 0 w 2188217"/>
                  <a:gd name="connsiteY4" fmla="*/ 167717 h 986978"/>
                  <a:gd name="connsiteX0" fmla="*/ 0 w 2188217"/>
                  <a:gd name="connsiteY0" fmla="*/ 167717 h 1462677"/>
                  <a:gd name="connsiteX1" fmla="*/ 2188217 w 2188217"/>
                  <a:gd name="connsiteY1" fmla="*/ 194145 h 1462677"/>
                  <a:gd name="connsiteX2" fmla="*/ 1849942 w 2188217"/>
                  <a:gd name="connsiteY2" fmla="*/ 1462677 h 1462677"/>
                  <a:gd name="connsiteX3" fmla="*/ 174423 w 2188217"/>
                  <a:gd name="connsiteY3" fmla="*/ 934122 h 1462677"/>
                  <a:gd name="connsiteX4" fmla="*/ 0 w 2188217"/>
                  <a:gd name="connsiteY4" fmla="*/ 167717 h 1462677"/>
                  <a:gd name="connsiteX0" fmla="*/ 0 w 2188217"/>
                  <a:gd name="connsiteY0" fmla="*/ 167717 h 1520818"/>
                  <a:gd name="connsiteX1" fmla="*/ 2188217 w 2188217"/>
                  <a:gd name="connsiteY1" fmla="*/ 194145 h 1520818"/>
                  <a:gd name="connsiteX2" fmla="*/ 1849942 w 2188217"/>
                  <a:gd name="connsiteY2" fmla="*/ 1462677 h 1520818"/>
                  <a:gd name="connsiteX3" fmla="*/ 243135 w 2188217"/>
                  <a:gd name="connsiteY3" fmla="*/ 1520818 h 1520818"/>
                  <a:gd name="connsiteX4" fmla="*/ 0 w 2188217"/>
                  <a:gd name="connsiteY4" fmla="*/ 167717 h 1520818"/>
                  <a:gd name="connsiteX0" fmla="*/ 0 w 2188217"/>
                  <a:gd name="connsiteY0" fmla="*/ 167717 h 1520818"/>
                  <a:gd name="connsiteX1" fmla="*/ 2188217 w 2188217"/>
                  <a:gd name="connsiteY1" fmla="*/ 194145 h 1520818"/>
                  <a:gd name="connsiteX2" fmla="*/ 1849942 w 2188217"/>
                  <a:gd name="connsiteY2" fmla="*/ 1462677 h 1520818"/>
                  <a:gd name="connsiteX3" fmla="*/ 243135 w 2188217"/>
                  <a:gd name="connsiteY3" fmla="*/ 1520818 h 1520818"/>
                  <a:gd name="connsiteX4" fmla="*/ 0 w 2188217"/>
                  <a:gd name="connsiteY4" fmla="*/ 167717 h 1520818"/>
                  <a:gd name="connsiteX0" fmla="*/ 0 w 2188217"/>
                  <a:gd name="connsiteY0" fmla="*/ 167717 h 1580494"/>
                  <a:gd name="connsiteX1" fmla="*/ 2188217 w 2188217"/>
                  <a:gd name="connsiteY1" fmla="*/ 194145 h 1580494"/>
                  <a:gd name="connsiteX2" fmla="*/ 1849942 w 2188217"/>
                  <a:gd name="connsiteY2" fmla="*/ 1462677 h 1580494"/>
                  <a:gd name="connsiteX3" fmla="*/ 243135 w 2188217"/>
                  <a:gd name="connsiteY3" fmla="*/ 1520818 h 1580494"/>
                  <a:gd name="connsiteX4" fmla="*/ 0 w 2188217"/>
                  <a:gd name="connsiteY4" fmla="*/ 167717 h 1580494"/>
                  <a:gd name="connsiteX0" fmla="*/ 0 w 2188217"/>
                  <a:gd name="connsiteY0" fmla="*/ 167717 h 1614140"/>
                  <a:gd name="connsiteX1" fmla="*/ 2188217 w 2188217"/>
                  <a:gd name="connsiteY1" fmla="*/ 194145 h 1614140"/>
                  <a:gd name="connsiteX2" fmla="*/ 1849942 w 2188217"/>
                  <a:gd name="connsiteY2" fmla="*/ 1462677 h 1614140"/>
                  <a:gd name="connsiteX3" fmla="*/ 243135 w 2188217"/>
                  <a:gd name="connsiteY3" fmla="*/ 1520818 h 1614140"/>
                  <a:gd name="connsiteX4" fmla="*/ 0 w 2188217"/>
                  <a:gd name="connsiteY4" fmla="*/ 167717 h 1614140"/>
                  <a:gd name="connsiteX0" fmla="*/ 0 w 2188217"/>
                  <a:gd name="connsiteY0" fmla="*/ 167717 h 1571746"/>
                  <a:gd name="connsiteX1" fmla="*/ 2188217 w 2188217"/>
                  <a:gd name="connsiteY1" fmla="*/ 194145 h 1571746"/>
                  <a:gd name="connsiteX2" fmla="*/ 1849942 w 2188217"/>
                  <a:gd name="connsiteY2" fmla="*/ 1462677 h 1571746"/>
                  <a:gd name="connsiteX3" fmla="*/ 237850 w 2188217"/>
                  <a:gd name="connsiteY3" fmla="*/ 1441535 h 1571746"/>
                  <a:gd name="connsiteX4" fmla="*/ 0 w 2188217"/>
                  <a:gd name="connsiteY4" fmla="*/ 167717 h 1571746"/>
                  <a:gd name="connsiteX0" fmla="*/ 18665 w 2206882"/>
                  <a:gd name="connsiteY0" fmla="*/ 167717 h 1571746"/>
                  <a:gd name="connsiteX1" fmla="*/ 2206882 w 2206882"/>
                  <a:gd name="connsiteY1" fmla="*/ 194145 h 1571746"/>
                  <a:gd name="connsiteX2" fmla="*/ 1868607 w 2206882"/>
                  <a:gd name="connsiteY2" fmla="*/ 1462677 h 1571746"/>
                  <a:gd name="connsiteX3" fmla="*/ 256515 w 2206882"/>
                  <a:gd name="connsiteY3" fmla="*/ 1441535 h 1571746"/>
                  <a:gd name="connsiteX4" fmla="*/ 18665 w 2206882"/>
                  <a:gd name="connsiteY4" fmla="*/ 167717 h 1571746"/>
                  <a:gd name="connsiteX0" fmla="*/ 18665 w 2206882"/>
                  <a:gd name="connsiteY0" fmla="*/ 161918 h 1565947"/>
                  <a:gd name="connsiteX1" fmla="*/ 2206882 w 2206882"/>
                  <a:gd name="connsiteY1" fmla="*/ 188346 h 1565947"/>
                  <a:gd name="connsiteX2" fmla="*/ 1868607 w 2206882"/>
                  <a:gd name="connsiteY2" fmla="*/ 1456878 h 1565947"/>
                  <a:gd name="connsiteX3" fmla="*/ 256515 w 2206882"/>
                  <a:gd name="connsiteY3" fmla="*/ 1435736 h 1565947"/>
                  <a:gd name="connsiteX4" fmla="*/ 18665 w 2206882"/>
                  <a:gd name="connsiteY4" fmla="*/ 161918 h 1565947"/>
                  <a:gd name="connsiteX0" fmla="*/ 18665 w 2218042"/>
                  <a:gd name="connsiteY0" fmla="*/ 161918 h 1565947"/>
                  <a:gd name="connsiteX1" fmla="*/ 2206882 w 2218042"/>
                  <a:gd name="connsiteY1" fmla="*/ 188346 h 1565947"/>
                  <a:gd name="connsiteX2" fmla="*/ 1868607 w 2218042"/>
                  <a:gd name="connsiteY2" fmla="*/ 1456878 h 1565947"/>
                  <a:gd name="connsiteX3" fmla="*/ 256515 w 2218042"/>
                  <a:gd name="connsiteY3" fmla="*/ 1435736 h 1565947"/>
                  <a:gd name="connsiteX4" fmla="*/ 18665 w 2218042"/>
                  <a:gd name="connsiteY4" fmla="*/ 161918 h 1565947"/>
                  <a:gd name="connsiteX0" fmla="*/ 18665 w 2107110"/>
                  <a:gd name="connsiteY0" fmla="*/ 158561 h 1562590"/>
                  <a:gd name="connsiteX1" fmla="*/ 2090599 w 2107110"/>
                  <a:gd name="connsiteY1" fmla="*/ 195561 h 1562590"/>
                  <a:gd name="connsiteX2" fmla="*/ 1868607 w 2107110"/>
                  <a:gd name="connsiteY2" fmla="*/ 1453521 h 1562590"/>
                  <a:gd name="connsiteX3" fmla="*/ 256515 w 2107110"/>
                  <a:gd name="connsiteY3" fmla="*/ 1432379 h 1562590"/>
                  <a:gd name="connsiteX4" fmla="*/ 18665 w 2107110"/>
                  <a:gd name="connsiteY4" fmla="*/ 158561 h 1562590"/>
                  <a:gd name="connsiteX0" fmla="*/ 18665 w 2107110"/>
                  <a:gd name="connsiteY0" fmla="*/ 230473 h 1634502"/>
                  <a:gd name="connsiteX1" fmla="*/ 2090599 w 2107110"/>
                  <a:gd name="connsiteY1" fmla="*/ 267473 h 1634502"/>
                  <a:gd name="connsiteX2" fmla="*/ 1868607 w 2107110"/>
                  <a:gd name="connsiteY2" fmla="*/ 1525433 h 1634502"/>
                  <a:gd name="connsiteX3" fmla="*/ 256515 w 2107110"/>
                  <a:gd name="connsiteY3" fmla="*/ 1504291 h 1634502"/>
                  <a:gd name="connsiteX4" fmla="*/ 18665 w 2107110"/>
                  <a:gd name="connsiteY4" fmla="*/ 230473 h 1634502"/>
                  <a:gd name="connsiteX0" fmla="*/ 18665 w 2107450"/>
                  <a:gd name="connsiteY0" fmla="*/ 230473 h 1634502"/>
                  <a:gd name="connsiteX1" fmla="*/ 2090599 w 2107450"/>
                  <a:gd name="connsiteY1" fmla="*/ 267473 h 1634502"/>
                  <a:gd name="connsiteX2" fmla="*/ 1868607 w 2107450"/>
                  <a:gd name="connsiteY2" fmla="*/ 1525433 h 1634502"/>
                  <a:gd name="connsiteX3" fmla="*/ 256515 w 2107450"/>
                  <a:gd name="connsiteY3" fmla="*/ 1504291 h 1634502"/>
                  <a:gd name="connsiteX4" fmla="*/ 18665 w 2107450"/>
                  <a:gd name="connsiteY4" fmla="*/ 230473 h 1634502"/>
                  <a:gd name="connsiteX0" fmla="*/ 18665 w 2107450"/>
                  <a:gd name="connsiteY0" fmla="*/ 230473 h 1602563"/>
                  <a:gd name="connsiteX1" fmla="*/ 2090599 w 2107450"/>
                  <a:gd name="connsiteY1" fmla="*/ 267473 h 1602563"/>
                  <a:gd name="connsiteX2" fmla="*/ 1868607 w 2107450"/>
                  <a:gd name="connsiteY2" fmla="*/ 1525433 h 1602563"/>
                  <a:gd name="connsiteX3" fmla="*/ 256515 w 2107450"/>
                  <a:gd name="connsiteY3" fmla="*/ 1504291 h 1602563"/>
                  <a:gd name="connsiteX4" fmla="*/ 18665 w 2107450"/>
                  <a:gd name="connsiteY4" fmla="*/ 230473 h 1602563"/>
                  <a:gd name="connsiteX0" fmla="*/ 13652 w 2102437"/>
                  <a:gd name="connsiteY0" fmla="*/ 230473 h 1602563"/>
                  <a:gd name="connsiteX1" fmla="*/ 2085586 w 2102437"/>
                  <a:gd name="connsiteY1" fmla="*/ 267473 h 1602563"/>
                  <a:gd name="connsiteX2" fmla="*/ 1863594 w 2102437"/>
                  <a:gd name="connsiteY2" fmla="*/ 1525433 h 1602563"/>
                  <a:gd name="connsiteX3" fmla="*/ 251502 w 2102437"/>
                  <a:gd name="connsiteY3" fmla="*/ 1504291 h 1602563"/>
                  <a:gd name="connsiteX4" fmla="*/ 13652 w 2102437"/>
                  <a:gd name="connsiteY4" fmla="*/ 230473 h 1602563"/>
                  <a:gd name="connsiteX0" fmla="*/ 13652 w 2102437"/>
                  <a:gd name="connsiteY0" fmla="*/ 230473 h 1594232"/>
                  <a:gd name="connsiteX1" fmla="*/ 2085586 w 2102437"/>
                  <a:gd name="connsiteY1" fmla="*/ 267473 h 1594232"/>
                  <a:gd name="connsiteX2" fmla="*/ 1863594 w 2102437"/>
                  <a:gd name="connsiteY2" fmla="*/ 1525433 h 1594232"/>
                  <a:gd name="connsiteX3" fmla="*/ 251502 w 2102437"/>
                  <a:gd name="connsiteY3" fmla="*/ 1504291 h 1594232"/>
                  <a:gd name="connsiteX4" fmla="*/ 13652 w 2102437"/>
                  <a:gd name="connsiteY4" fmla="*/ 230473 h 1594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02437" h="1594232">
                    <a:moveTo>
                      <a:pt x="13652" y="230473"/>
                    </a:moveTo>
                    <a:cubicBezTo>
                      <a:pt x="434734" y="-84017"/>
                      <a:pt x="1807214" y="-81374"/>
                      <a:pt x="2085586" y="267473"/>
                    </a:cubicBezTo>
                    <a:cubicBezTo>
                      <a:pt x="2157823" y="463038"/>
                      <a:pt x="1981638" y="1430293"/>
                      <a:pt x="1863594" y="1525433"/>
                    </a:cubicBezTo>
                    <a:cubicBezTo>
                      <a:pt x="1655697" y="1602953"/>
                      <a:pt x="501683" y="1638192"/>
                      <a:pt x="251502" y="1504291"/>
                    </a:cubicBezTo>
                    <a:cubicBezTo>
                      <a:pt x="175742" y="1428531"/>
                      <a:pt x="-58584" y="359088"/>
                      <a:pt x="13652" y="230473"/>
                    </a:cubicBez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585" name="Freeform 11">
                <a:extLst>
                  <a:ext uri="{FF2B5EF4-FFF2-40B4-BE49-F238E27FC236}">
                    <a16:creationId xmlns:a16="http://schemas.microsoft.com/office/drawing/2014/main" id="{FC84C75E-70CE-4E15-89CB-D01004C5B0A7}"/>
                  </a:ext>
                </a:extLst>
              </p:cNvPr>
              <p:cNvSpPr/>
              <p:nvPr/>
            </p:nvSpPr>
            <p:spPr>
              <a:xfrm>
                <a:off x="5796136" y="2662664"/>
                <a:ext cx="2102437" cy="1594232"/>
              </a:xfrm>
              <a:custGeom>
                <a:avLst/>
                <a:gdLst>
                  <a:gd name="connsiteX0" fmla="*/ 0 w 1818229"/>
                  <a:gd name="connsiteY0" fmla="*/ 21143 h 924972"/>
                  <a:gd name="connsiteX1" fmla="*/ 0 w 1818229"/>
                  <a:gd name="connsiteY1" fmla="*/ 21143 h 924972"/>
                  <a:gd name="connsiteX2" fmla="*/ 89855 w 1818229"/>
                  <a:gd name="connsiteY2" fmla="*/ 21143 h 924972"/>
                  <a:gd name="connsiteX3" fmla="*/ 1818229 w 1818229"/>
                  <a:gd name="connsiteY3" fmla="*/ 0 h 924972"/>
                  <a:gd name="connsiteX4" fmla="*/ 1580380 w 1818229"/>
                  <a:gd name="connsiteY4" fmla="*/ 924972 h 924972"/>
                  <a:gd name="connsiteX5" fmla="*/ 147996 w 1818229"/>
                  <a:gd name="connsiteY5" fmla="*/ 872116 h 924972"/>
                  <a:gd name="connsiteX6" fmla="*/ 0 w 1818229"/>
                  <a:gd name="connsiteY6" fmla="*/ 21143 h 924972"/>
                  <a:gd name="connsiteX0" fmla="*/ 0 w 1818229"/>
                  <a:gd name="connsiteY0" fmla="*/ 21143 h 924972"/>
                  <a:gd name="connsiteX1" fmla="*/ 0 w 1818229"/>
                  <a:gd name="connsiteY1" fmla="*/ 21143 h 924972"/>
                  <a:gd name="connsiteX2" fmla="*/ 1818229 w 1818229"/>
                  <a:gd name="connsiteY2" fmla="*/ 0 h 924972"/>
                  <a:gd name="connsiteX3" fmla="*/ 1580380 w 1818229"/>
                  <a:gd name="connsiteY3" fmla="*/ 924972 h 924972"/>
                  <a:gd name="connsiteX4" fmla="*/ 147996 w 1818229"/>
                  <a:gd name="connsiteY4" fmla="*/ 872116 h 924972"/>
                  <a:gd name="connsiteX5" fmla="*/ 0 w 1818229"/>
                  <a:gd name="connsiteY5" fmla="*/ 21143 h 924972"/>
                  <a:gd name="connsiteX0" fmla="*/ 162452 w 1943682"/>
                  <a:gd name="connsiteY0" fmla="*/ 68713 h 924972"/>
                  <a:gd name="connsiteX1" fmla="*/ 125453 w 1943682"/>
                  <a:gd name="connsiteY1" fmla="*/ 21143 h 924972"/>
                  <a:gd name="connsiteX2" fmla="*/ 1943682 w 1943682"/>
                  <a:gd name="connsiteY2" fmla="*/ 0 h 924972"/>
                  <a:gd name="connsiteX3" fmla="*/ 1705833 w 1943682"/>
                  <a:gd name="connsiteY3" fmla="*/ 924972 h 924972"/>
                  <a:gd name="connsiteX4" fmla="*/ 273449 w 1943682"/>
                  <a:gd name="connsiteY4" fmla="*/ 872116 h 924972"/>
                  <a:gd name="connsiteX5" fmla="*/ 162452 w 1943682"/>
                  <a:gd name="connsiteY5" fmla="*/ 68713 h 924972"/>
                  <a:gd name="connsiteX0" fmla="*/ 0 w 1781230"/>
                  <a:gd name="connsiteY0" fmla="*/ 148099 h 1004358"/>
                  <a:gd name="connsiteX1" fmla="*/ 1781230 w 1781230"/>
                  <a:gd name="connsiteY1" fmla="*/ 79386 h 1004358"/>
                  <a:gd name="connsiteX2" fmla="*/ 1543381 w 1781230"/>
                  <a:gd name="connsiteY2" fmla="*/ 1004358 h 1004358"/>
                  <a:gd name="connsiteX3" fmla="*/ 110997 w 1781230"/>
                  <a:gd name="connsiteY3" fmla="*/ 951502 h 1004358"/>
                  <a:gd name="connsiteX4" fmla="*/ 0 w 1781230"/>
                  <a:gd name="connsiteY4" fmla="*/ 148099 h 1004358"/>
                  <a:gd name="connsiteX0" fmla="*/ 0 w 1844656"/>
                  <a:gd name="connsiteY0" fmla="*/ 174041 h 993302"/>
                  <a:gd name="connsiteX1" fmla="*/ 1844656 w 1844656"/>
                  <a:gd name="connsiteY1" fmla="*/ 68330 h 993302"/>
                  <a:gd name="connsiteX2" fmla="*/ 1606807 w 1844656"/>
                  <a:gd name="connsiteY2" fmla="*/ 993302 h 993302"/>
                  <a:gd name="connsiteX3" fmla="*/ 174423 w 1844656"/>
                  <a:gd name="connsiteY3" fmla="*/ 940446 h 993302"/>
                  <a:gd name="connsiteX4" fmla="*/ 0 w 1844656"/>
                  <a:gd name="connsiteY4" fmla="*/ 174041 h 993302"/>
                  <a:gd name="connsiteX0" fmla="*/ 0 w 1844656"/>
                  <a:gd name="connsiteY0" fmla="*/ 224630 h 1043891"/>
                  <a:gd name="connsiteX1" fmla="*/ 1844656 w 1844656"/>
                  <a:gd name="connsiteY1" fmla="*/ 118919 h 1043891"/>
                  <a:gd name="connsiteX2" fmla="*/ 1606807 w 1844656"/>
                  <a:gd name="connsiteY2" fmla="*/ 1043891 h 1043891"/>
                  <a:gd name="connsiteX3" fmla="*/ 174423 w 1844656"/>
                  <a:gd name="connsiteY3" fmla="*/ 991035 h 1043891"/>
                  <a:gd name="connsiteX4" fmla="*/ 0 w 1844656"/>
                  <a:gd name="connsiteY4" fmla="*/ 224630 h 1043891"/>
                  <a:gd name="connsiteX0" fmla="*/ 0 w 2188217"/>
                  <a:gd name="connsiteY0" fmla="*/ 167717 h 986978"/>
                  <a:gd name="connsiteX1" fmla="*/ 2188217 w 2188217"/>
                  <a:gd name="connsiteY1" fmla="*/ 194145 h 986978"/>
                  <a:gd name="connsiteX2" fmla="*/ 1606807 w 2188217"/>
                  <a:gd name="connsiteY2" fmla="*/ 986978 h 986978"/>
                  <a:gd name="connsiteX3" fmla="*/ 174423 w 2188217"/>
                  <a:gd name="connsiteY3" fmla="*/ 934122 h 986978"/>
                  <a:gd name="connsiteX4" fmla="*/ 0 w 2188217"/>
                  <a:gd name="connsiteY4" fmla="*/ 167717 h 986978"/>
                  <a:gd name="connsiteX0" fmla="*/ 0 w 2188217"/>
                  <a:gd name="connsiteY0" fmla="*/ 167717 h 1462677"/>
                  <a:gd name="connsiteX1" fmla="*/ 2188217 w 2188217"/>
                  <a:gd name="connsiteY1" fmla="*/ 194145 h 1462677"/>
                  <a:gd name="connsiteX2" fmla="*/ 1849942 w 2188217"/>
                  <a:gd name="connsiteY2" fmla="*/ 1462677 h 1462677"/>
                  <a:gd name="connsiteX3" fmla="*/ 174423 w 2188217"/>
                  <a:gd name="connsiteY3" fmla="*/ 934122 h 1462677"/>
                  <a:gd name="connsiteX4" fmla="*/ 0 w 2188217"/>
                  <a:gd name="connsiteY4" fmla="*/ 167717 h 1462677"/>
                  <a:gd name="connsiteX0" fmla="*/ 0 w 2188217"/>
                  <a:gd name="connsiteY0" fmla="*/ 167717 h 1520818"/>
                  <a:gd name="connsiteX1" fmla="*/ 2188217 w 2188217"/>
                  <a:gd name="connsiteY1" fmla="*/ 194145 h 1520818"/>
                  <a:gd name="connsiteX2" fmla="*/ 1849942 w 2188217"/>
                  <a:gd name="connsiteY2" fmla="*/ 1462677 h 1520818"/>
                  <a:gd name="connsiteX3" fmla="*/ 243135 w 2188217"/>
                  <a:gd name="connsiteY3" fmla="*/ 1520818 h 1520818"/>
                  <a:gd name="connsiteX4" fmla="*/ 0 w 2188217"/>
                  <a:gd name="connsiteY4" fmla="*/ 167717 h 1520818"/>
                  <a:gd name="connsiteX0" fmla="*/ 0 w 2188217"/>
                  <a:gd name="connsiteY0" fmla="*/ 167717 h 1520818"/>
                  <a:gd name="connsiteX1" fmla="*/ 2188217 w 2188217"/>
                  <a:gd name="connsiteY1" fmla="*/ 194145 h 1520818"/>
                  <a:gd name="connsiteX2" fmla="*/ 1849942 w 2188217"/>
                  <a:gd name="connsiteY2" fmla="*/ 1462677 h 1520818"/>
                  <a:gd name="connsiteX3" fmla="*/ 243135 w 2188217"/>
                  <a:gd name="connsiteY3" fmla="*/ 1520818 h 1520818"/>
                  <a:gd name="connsiteX4" fmla="*/ 0 w 2188217"/>
                  <a:gd name="connsiteY4" fmla="*/ 167717 h 1520818"/>
                  <a:gd name="connsiteX0" fmla="*/ 0 w 2188217"/>
                  <a:gd name="connsiteY0" fmla="*/ 167717 h 1580494"/>
                  <a:gd name="connsiteX1" fmla="*/ 2188217 w 2188217"/>
                  <a:gd name="connsiteY1" fmla="*/ 194145 h 1580494"/>
                  <a:gd name="connsiteX2" fmla="*/ 1849942 w 2188217"/>
                  <a:gd name="connsiteY2" fmla="*/ 1462677 h 1580494"/>
                  <a:gd name="connsiteX3" fmla="*/ 243135 w 2188217"/>
                  <a:gd name="connsiteY3" fmla="*/ 1520818 h 1580494"/>
                  <a:gd name="connsiteX4" fmla="*/ 0 w 2188217"/>
                  <a:gd name="connsiteY4" fmla="*/ 167717 h 1580494"/>
                  <a:gd name="connsiteX0" fmla="*/ 0 w 2188217"/>
                  <a:gd name="connsiteY0" fmla="*/ 167717 h 1614140"/>
                  <a:gd name="connsiteX1" fmla="*/ 2188217 w 2188217"/>
                  <a:gd name="connsiteY1" fmla="*/ 194145 h 1614140"/>
                  <a:gd name="connsiteX2" fmla="*/ 1849942 w 2188217"/>
                  <a:gd name="connsiteY2" fmla="*/ 1462677 h 1614140"/>
                  <a:gd name="connsiteX3" fmla="*/ 243135 w 2188217"/>
                  <a:gd name="connsiteY3" fmla="*/ 1520818 h 1614140"/>
                  <a:gd name="connsiteX4" fmla="*/ 0 w 2188217"/>
                  <a:gd name="connsiteY4" fmla="*/ 167717 h 1614140"/>
                  <a:gd name="connsiteX0" fmla="*/ 0 w 2188217"/>
                  <a:gd name="connsiteY0" fmla="*/ 167717 h 1571746"/>
                  <a:gd name="connsiteX1" fmla="*/ 2188217 w 2188217"/>
                  <a:gd name="connsiteY1" fmla="*/ 194145 h 1571746"/>
                  <a:gd name="connsiteX2" fmla="*/ 1849942 w 2188217"/>
                  <a:gd name="connsiteY2" fmla="*/ 1462677 h 1571746"/>
                  <a:gd name="connsiteX3" fmla="*/ 237850 w 2188217"/>
                  <a:gd name="connsiteY3" fmla="*/ 1441535 h 1571746"/>
                  <a:gd name="connsiteX4" fmla="*/ 0 w 2188217"/>
                  <a:gd name="connsiteY4" fmla="*/ 167717 h 1571746"/>
                  <a:gd name="connsiteX0" fmla="*/ 18665 w 2206882"/>
                  <a:gd name="connsiteY0" fmla="*/ 167717 h 1571746"/>
                  <a:gd name="connsiteX1" fmla="*/ 2206882 w 2206882"/>
                  <a:gd name="connsiteY1" fmla="*/ 194145 h 1571746"/>
                  <a:gd name="connsiteX2" fmla="*/ 1868607 w 2206882"/>
                  <a:gd name="connsiteY2" fmla="*/ 1462677 h 1571746"/>
                  <a:gd name="connsiteX3" fmla="*/ 256515 w 2206882"/>
                  <a:gd name="connsiteY3" fmla="*/ 1441535 h 1571746"/>
                  <a:gd name="connsiteX4" fmla="*/ 18665 w 2206882"/>
                  <a:gd name="connsiteY4" fmla="*/ 167717 h 1571746"/>
                  <a:gd name="connsiteX0" fmla="*/ 18665 w 2206882"/>
                  <a:gd name="connsiteY0" fmla="*/ 161918 h 1565947"/>
                  <a:gd name="connsiteX1" fmla="*/ 2206882 w 2206882"/>
                  <a:gd name="connsiteY1" fmla="*/ 188346 h 1565947"/>
                  <a:gd name="connsiteX2" fmla="*/ 1868607 w 2206882"/>
                  <a:gd name="connsiteY2" fmla="*/ 1456878 h 1565947"/>
                  <a:gd name="connsiteX3" fmla="*/ 256515 w 2206882"/>
                  <a:gd name="connsiteY3" fmla="*/ 1435736 h 1565947"/>
                  <a:gd name="connsiteX4" fmla="*/ 18665 w 2206882"/>
                  <a:gd name="connsiteY4" fmla="*/ 161918 h 1565947"/>
                  <a:gd name="connsiteX0" fmla="*/ 18665 w 2218042"/>
                  <a:gd name="connsiteY0" fmla="*/ 161918 h 1565947"/>
                  <a:gd name="connsiteX1" fmla="*/ 2206882 w 2218042"/>
                  <a:gd name="connsiteY1" fmla="*/ 188346 h 1565947"/>
                  <a:gd name="connsiteX2" fmla="*/ 1868607 w 2218042"/>
                  <a:gd name="connsiteY2" fmla="*/ 1456878 h 1565947"/>
                  <a:gd name="connsiteX3" fmla="*/ 256515 w 2218042"/>
                  <a:gd name="connsiteY3" fmla="*/ 1435736 h 1565947"/>
                  <a:gd name="connsiteX4" fmla="*/ 18665 w 2218042"/>
                  <a:gd name="connsiteY4" fmla="*/ 161918 h 1565947"/>
                  <a:gd name="connsiteX0" fmla="*/ 18665 w 2107110"/>
                  <a:gd name="connsiteY0" fmla="*/ 158561 h 1562590"/>
                  <a:gd name="connsiteX1" fmla="*/ 2090599 w 2107110"/>
                  <a:gd name="connsiteY1" fmla="*/ 195561 h 1562590"/>
                  <a:gd name="connsiteX2" fmla="*/ 1868607 w 2107110"/>
                  <a:gd name="connsiteY2" fmla="*/ 1453521 h 1562590"/>
                  <a:gd name="connsiteX3" fmla="*/ 256515 w 2107110"/>
                  <a:gd name="connsiteY3" fmla="*/ 1432379 h 1562590"/>
                  <a:gd name="connsiteX4" fmla="*/ 18665 w 2107110"/>
                  <a:gd name="connsiteY4" fmla="*/ 158561 h 1562590"/>
                  <a:gd name="connsiteX0" fmla="*/ 18665 w 2107110"/>
                  <a:gd name="connsiteY0" fmla="*/ 230473 h 1634502"/>
                  <a:gd name="connsiteX1" fmla="*/ 2090599 w 2107110"/>
                  <a:gd name="connsiteY1" fmla="*/ 267473 h 1634502"/>
                  <a:gd name="connsiteX2" fmla="*/ 1868607 w 2107110"/>
                  <a:gd name="connsiteY2" fmla="*/ 1525433 h 1634502"/>
                  <a:gd name="connsiteX3" fmla="*/ 256515 w 2107110"/>
                  <a:gd name="connsiteY3" fmla="*/ 1504291 h 1634502"/>
                  <a:gd name="connsiteX4" fmla="*/ 18665 w 2107110"/>
                  <a:gd name="connsiteY4" fmla="*/ 230473 h 1634502"/>
                  <a:gd name="connsiteX0" fmla="*/ 18665 w 2107450"/>
                  <a:gd name="connsiteY0" fmla="*/ 230473 h 1634502"/>
                  <a:gd name="connsiteX1" fmla="*/ 2090599 w 2107450"/>
                  <a:gd name="connsiteY1" fmla="*/ 267473 h 1634502"/>
                  <a:gd name="connsiteX2" fmla="*/ 1868607 w 2107450"/>
                  <a:gd name="connsiteY2" fmla="*/ 1525433 h 1634502"/>
                  <a:gd name="connsiteX3" fmla="*/ 256515 w 2107450"/>
                  <a:gd name="connsiteY3" fmla="*/ 1504291 h 1634502"/>
                  <a:gd name="connsiteX4" fmla="*/ 18665 w 2107450"/>
                  <a:gd name="connsiteY4" fmla="*/ 230473 h 1634502"/>
                  <a:gd name="connsiteX0" fmla="*/ 18665 w 2107450"/>
                  <a:gd name="connsiteY0" fmla="*/ 230473 h 1602563"/>
                  <a:gd name="connsiteX1" fmla="*/ 2090599 w 2107450"/>
                  <a:gd name="connsiteY1" fmla="*/ 267473 h 1602563"/>
                  <a:gd name="connsiteX2" fmla="*/ 1868607 w 2107450"/>
                  <a:gd name="connsiteY2" fmla="*/ 1525433 h 1602563"/>
                  <a:gd name="connsiteX3" fmla="*/ 256515 w 2107450"/>
                  <a:gd name="connsiteY3" fmla="*/ 1504291 h 1602563"/>
                  <a:gd name="connsiteX4" fmla="*/ 18665 w 2107450"/>
                  <a:gd name="connsiteY4" fmla="*/ 230473 h 1602563"/>
                  <a:gd name="connsiteX0" fmla="*/ 13652 w 2102437"/>
                  <a:gd name="connsiteY0" fmla="*/ 230473 h 1602563"/>
                  <a:gd name="connsiteX1" fmla="*/ 2085586 w 2102437"/>
                  <a:gd name="connsiteY1" fmla="*/ 267473 h 1602563"/>
                  <a:gd name="connsiteX2" fmla="*/ 1863594 w 2102437"/>
                  <a:gd name="connsiteY2" fmla="*/ 1525433 h 1602563"/>
                  <a:gd name="connsiteX3" fmla="*/ 251502 w 2102437"/>
                  <a:gd name="connsiteY3" fmla="*/ 1504291 h 1602563"/>
                  <a:gd name="connsiteX4" fmla="*/ 13652 w 2102437"/>
                  <a:gd name="connsiteY4" fmla="*/ 230473 h 1602563"/>
                  <a:gd name="connsiteX0" fmla="*/ 13652 w 2102437"/>
                  <a:gd name="connsiteY0" fmla="*/ 230473 h 1594232"/>
                  <a:gd name="connsiteX1" fmla="*/ 2085586 w 2102437"/>
                  <a:gd name="connsiteY1" fmla="*/ 267473 h 1594232"/>
                  <a:gd name="connsiteX2" fmla="*/ 1863594 w 2102437"/>
                  <a:gd name="connsiteY2" fmla="*/ 1525433 h 1594232"/>
                  <a:gd name="connsiteX3" fmla="*/ 251502 w 2102437"/>
                  <a:gd name="connsiteY3" fmla="*/ 1504291 h 1594232"/>
                  <a:gd name="connsiteX4" fmla="*/ 13652 w 2102437"/>
                  <a:gd name="connsiteY4" fmla="*/ 230473 h 1594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02437" h="1594232">
                    <a:moveTo>
                      <a:pt x="13652" y="230473"/>
                    </a:moveTo>
                    <a:cubicBezTo>
                      <a:pt x="434734" y="-84017"/>
                      <a:pt x="1807214" y="-81374"/>
                      <a:pt x="2085586" y="267473"/>
                    </a:cubicBezTo>
                    <a:cubicBezTo>
                      <a:pt x="2157823" y="463038"/>
                      <a:pt x="1981638" y="1430293"/>
                      <a:pt x="1863594" y="1525433"/>
                    </a:cubicBezTo>
                    <a:cubicBezTo>
                      <a:pt x="1655697" y="1602953"/>
                      <a:pt x="501683" y="1638192"/>
                      <a:pt x="251502" y="1504291"/>
                    </a:cubicBezTo>
                    <a:cubicBezTo>
                      <a:pt x="175742" y="1428531"/>
                      <a:pt x="-58584" y="359088"/>
                      <a:pt x="13652" y="230473"/>
                    </a:cubicBezTo>
                    <a:close/>
                  </a:path>
                </a:pathLst>
              </a:custGeom>
              <a:solidFill>
                <a:schemeClr val="accent3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grpSp>
            <p:nvGrpSpPr>
              <p:cNvPr id="586" name="Group 585">
                <a:extLst>
                  <a:ext uri="{FF2B5EF4-FFF2-40B4-BE49-F238E27FC236}">
                    <a16:creationId xmlns:a16="http://schemas.microsoft.com/office/drawing/2014/main" id="{A508B089-E342-4B73-A0C6-B63CE8FA949A}"/>
                  </a:ext>
                </a:extLst>
              </p:cNvPr>
              <p:cNvGrpSpPr/>
              <p:nvPr/>
            </p:nvGrpSpPr>
            <p:grpSpPr>
              <a:xfrm>
                <a:off x="2610191" y="2476285"/>
                <a:ext cx="5684819" cy="1953030"/>
                <a:chOff x="2610191" y="2476285"/>
                <a:chExt cx="5684819" cy="1953030"/>
              </a:xfrm>
            </p:grpSpPr>
            <p:sp>
              <p:nvSpPr>
                <p:cNvPr id="589" name="Freeform 4">
                  <a:extLst>
                    <a:ext uri="{FF2B5EF4-FFF2-40B4-BE49-F238E27FC236}">
                      <a16:creationId xmlns:a16="http://schemas.microsoft.com/office/drawing/2014/main" id="{25209F06-115F-44DD-AA17-8C6599694228}"/>
                    </a:ext>
                  </a:extLst>
                </p:cNvPr>
                <p:cNvSpPr/>
                <p:nvPr/>
              </p:nvSpPr>
              <p:spPr>
                <a:xfrm>
                  <a:off x="5442028" y="2476285"/>
                  <a:ext cx="2852982" cy="1953030"/>
                </a:xfrm>
                <a:custGeom>
                  <a:avLst/>
                  <a:gdLst>
                    <a:gd name="connsiteX0" fmla="*/ 1505638 w 2852982"/>
                    <a:gd name="connsiteY0" fmla="*/ 186211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318590 w 2852982"/>
                    <a:gd name="connsiteY4" fmla="*/ 386015 h 1931541"/>
                    <a:gd name="connsiteX5" fmla="*/ 1505638 w 2852982"/>
                    <a:gd name="connsiteY5" fmla="*/ 186211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505638 w 2852982"/>
                    <a:gd name="connsiteY0" fmla="*/ 186211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318590 w 2852982"/>
                    <a:gd name="connsiteY4" fmla="*/ 386015 h 1931541"/>
                    <a:gd name="connsiteX5" fmla="*/ 1505638 w 2852982"/>
                    <a:gd name="connsiteY5" fmla="*/ 186211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505638 w 2852982"/>
                    <a:gd name="connsiteY0" fmla="*/ 186211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318590 w 2852982"/>
                    <a:gd name="connsiteY4" fmla="*/ 386015 h 1931541"/>
                    <a:gd name="connsiteX5" fmla="*/ 1505638 w 2852982"/>
                    <a:gd name="connsiteY5" fmla="*/ 186211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500352 w 2852982"/>
                    <a:gd name="connsiteY0" fmla="*/ 207354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318590 w 2852982"/>
                    <a:gd name="connsiteY4" fmla="*/ 386015 h 1931541"/>
                    <a:gd name="connsiteX5" fmla="*/ 1500352 w 2852982"/>
                    <a:gd name="connsiteY5" fmla="*/ 207354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500352 w 2852982"/>
                    <a:gd name="connsiteY0" fmla="*/ 207354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318590 w 2852982"/>
                    <a:gd name="connsiteY4" fmla="*/ 386015 h 1931541"/>
                    <a:gd name="connsiteX5" fmla="*/ 1500352 w 2852982"/>
                    <a:gd name="connsiteY5" fmla="*/ 207354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500352 w 2852982"/>
                    <a:gd name="connsiteY0" fmla="*/ 207354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318590 w 2852982"/>
                    <a:gd name="connsiteY4" fmla="*/ 386015 h 1931541"/>
                    <a:gd name="connsiteX5" fmla="*/ 1500352 w 2852982"/>
                    <a:gd name="connsiteY5" fmla="*/ 207354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500352 w 2852982"/>
                    <a:gd name="connsiteY0" fmla="*/ 207354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318590 w 2852982"/>
                    <a:gd name="connsiteY4" fmla="*/ 386015 h 1931541"/>
                    <a:gd name="connsiteX5" fmla="*/ 1500352 w 2852982"/>
                    <a:gd name="connsiteY5" fmla="*/ 207354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318590 w 2852982"/>
                    <a:gd name="connsiteY4" fmla="*/ 386015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318590 w 2852982"/>
                    <a:gd name="connsiteY4" fmla="*/ 386015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318590 w 2852982"/>
                    <a:gd name="connsiteY4" fmla="*/ 386015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318590 w 2852982"/>
                    <a:gd name="connsiteY4" fmla="*/ 386015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292162 w 2852982"/>
                    <a:gd name="connsiteY4" fmla="*/ 396586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292162 w 2852982"/>
                    <a:gd name="connsiteY4" fmla="*/ 396586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292162 w 2852982"/>
                    <a:gd name="connsiteY4" fmla="*/ 396586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292162 w 2852982"/>
                    <a:gd name="connsiteY4" fmla="*/ 396586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292162 w 2852982"/>
                    <a:gd name="connsiteY4" fmla="*/ 396586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372746 w 2852982"/>
                    <a:gd name="connsiteY1" fmla="*/ 451852 h 1931541"/>
                    <a:gd name="connsiteX2" fmla="*/ 710473 w 2852982"/>
                    <a:gd name="connsiteY2" fmla="*/ 1593826 h 1931541"/>
                    <a:gd name="connsiteX3" fmla="*/ 2025982 w 2852982"/>
                    <a:gd name="connsiteY3" fmla="*/ 1673490 h 1931541"/>
                    <a:gd name="connsiteX4" fmla="*/ 2292162 w 2852982"/>
                    <a:gd name="connsiteY4" fmla="*/ 396586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409745 w 2852982"/>
                    <a:gd name="connsiteY1" fmla="*/ 462423 h 1931541"/>
                    <a:gd name="connsiteX2" fmla="*/ 710473 w 2852982"/>
                    <a:gd name="connsiteY2" fmla="*/ 1593826 h 1931541"/>
                    <a:gd name="connsiteX3" fmla="*/ 2025982 w 2852982"/>
                    <a:gd name="connsiteY3" fmla="*/ 1673490 h 1931541"/>
                    <a:gd name="connsiteX4" fmla="*/ 2292162 w 2852982"/>
                    <a:gd name="connsiteY4" fmla="*/ 396586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409745 w 2852982"/>
                    <a:gd name="connsiteY1" fmla="*/ 462423 h 1931541"/>
                    <a:gd name="connsiteX2" fmla="*/ 710473 w 2852982"/>
                    <a:gd name="connsiteY2" fmla="*/ 1593826 h 1931541"/>
                    <a:gd name="connsiteX3" fmla="*/ 2025982 w 2852982"/>
                    <a:gd name="connsiteY3" fmla="*/ 1641776 h 1931541"/>
                    <a:gd name="connsiteX4" fmla="*/ 2292162 w 2852982"/>
                    <a:gd name="connsiteY4" fmla="*/ 396586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409745 w 2852982"/>
                    <a:gd name="connsiteY1" fmla="*/ 462423 h 1931541"/>
                    <a:gd name="connsiteX2" fmla="*/ 710473 w 2852982"/>
                    <a:gd name="connsiteY2" fmla="*/ 1593826 h 1931541"/>
                    <a:gd name="connsiteX3" fmla="*/ 2025982 w 2852982"/>
                    <a:gd name="connsiteY3" fmla="*/ 1641776 h 1931541"/>
                    <a:gd name="connsiteX4" fmla="*/ 2292162 w 2852982"/>
                    <a:gd name="connsiteY4" fmla="*/ 396586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409745 w 2852982"/>
                    <a:gd name="connsiteY1" fmla="*/ 462423 h 1931541"/>
                    <a:gd name="connsiteX2" fmla="*/ 710473 w 2852982"/>
                    <a:gd name="connsiteY2" fmla="*/ 1593826 h 1931541"/>
                    <a:gd name="connsiteX3" fmla="*/ 2025982 w 2852982"/>
                    <a:gd name="connsiteY3" fmla="*/ 1641776 h 1931541"/>
                    <a:gd name="connsiteX4" fmla="*/ 2292162 w 2852982"/>
                    <a:gd name="connsiteY4" fmla="*/ 396586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409745 w 2852982"/>
                    <a:gd name="connsiteY1" fmla="*/ 462423 h 1931541"/>
                    <a:gd name="connsiteX2" fmla="*/ 710473 w 2852982"/>
                    <a:gd name="connsiteY2" fmla="*/ 1593826 h 1931541"/>
                    <a:gd name="connsiteX3" fmla="*/ 2025982 w 2852982"/>
                    <a:gd name="connsiteY3" fmla="*/ 1641776 h 1931541"/>
                    <a:gd name="connsiteX4" fmla="*/ 2292162 w 2852982"/>
                    <a:gd name="connsiteY4" fmla="*/ 396586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31639 w 2852982"/>
                    <a:gd name="connsiteY0" fmla="*/ 233781 h 1931541"/>
                    <a:gd name="connsiteX1" fmla="*/ 409745 w 2852982"/>
                    <a:gd name="connsiteY1" fmla="*/ 462423 h 1931541"/>
                    <a:gd name="connsiteX2" fmla="*/ 710473 w 2852982"/>
                    <a:gd name="connsiteY2" fmla="*/ 1593826 h 1931541"/>
                    <a:gd name="connsiteX3" fmla="*/ 2025982 w 2852982"/>
                    <a:gd name="connsiteY3" fmla="*/ 1641776 h 1931541"/>
                    <a:gd name="connsiteX4" fmla="*/ 2292162 w 2852982"/>
                    <a:gd name="connsiteY4" fmla="*/ 396586 h 1931541"/>
                    <a:gd name="connsiteX5" fmla="*/ 1431639 w 2852982"/>
                    <a:gd name="connsiteY5" fmla="*/ 233781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31639 w 2852982"/>
                    <a:gd name="connsiteY0" fmla="*/ 233781 h 1931541"/>
                    <a:gd name="connsiteX1" fmla="*/ 409745 w 2852982"/>
                    <a:gd name="connsiteY1" fmla="*/ 462423 h 1931541"/>
                    <a:gd name="connsiteX2" fmla="*/ 710473 w 2852982"/>
                    <a:gd name="connsiteY2" fmla="*/ 1593826 h 1931541"/>
                    <a:gd name="connsiteX3" fmla="*/ 2025982 w 2852982"/>
                    <a:gd name="connsiteY3" fmla="*/ 1641776 h 1931541"/>
                    <a:gd name="connsiteX4" fmla="*/ 2292162 w 2852982"/>
                    <a:gd name="connsiteY4" fmla="*/ 396586 h 1931541"/>
                    <a:gd name="connsiteX5" fmla="*/ 1431639 w 2852982"/>
                    <a:gd name="connsiteY5" fmla="*/ 233781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01571 w 2852982"/>
                    <a:gd name="connsiteY13" fmla="*/ 740601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31639 w 2852982"/>
                    <a:gd name="connsiteY0" fmla="*/ 233781 h 1931541"/>
                    <a:gd name="connsiteX1" fmla="*/ 409745 w 2852982"/>
                    <a:gd name="connsiteY1" fmla="*/ 462423 h 1931541"/>
                    <a:gd name="connsiteX2" fmla="*/ 710473 w 2852982"/>
                    <a:gd name="connsiteY2" fmla="*/ 1593826 h 1931541"/>
                    <a:gd name="connsiteX3" fmla="*/ 2025982 w 2852982"/>
                    <a:gd name="connsiteY3" fmla="*/ 1641776 h 1931541"/>
                    <a:gd name="connsiteX4" fmla="*/ 2292162 w 2852982"/>
                    <a:gd name="connsiteY4" fmla="*/ 396586 h 1931541"/>
                    <a:gd name="connsiteX5" fmla="*/ 1431639 w 2852982"/>
                    <a:gd name="connsiteY5" fmla="*/ 233781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185714 w 2852982"/>
                    <a:gd name="connsiteY13" fmla="*/ 756457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31639 w 2852982"/>
                    <a:gd name="connsiteY0" fmla="*/ 254912 h 1952672"/>
                    <a:gd name="connsiteX1" fmla="*/ 409745 w 2852982"/>
                    <a:gd name="connsiteY1" fmla="*/ 483554 h 1952672"/>
                    <a:gd name="connsiteX2" fmla="*/ 710473 w 2852982"/>
                    <a:gd name="connsiteY2" fmla="*/ 1614957 h 1952672"/>
                    <a:gd name="connsiteX3" fmla="*/ 2025982 w 2852982"/>
                    <a:gd name="connsiteY3" fmla="*/ 1662907 h 1952672"/>
                    <a:gd name="connsiteX4" fmla="*/ 2292162 w 2852982"/>
                    <a:gd name="connsiteY4" fmla="*/ 417717 h 1952672"/>
                    <a:gd name="connsiteX5" fmla="*/ 1431639 w 2852982"/>
                    <a:gd name="connsiteY5" fmla="*/ 254912 h 1952672"/>
                    <a:gd name="connsiteX6" fmla="*/ 1436523 w 2852982"/>
                    <a:gd name="connsiteY6" fmla="*/ 38 h 1952672"/>
                    <a:gd name="connsiteX7" fmla="*/ 2523744 w 2852982"/>
                    <a:gd name="connsiteY7" fmla="*/ 219605 h 1952672"/>
                    <a:gd name="connsiteX8" fmla="*/ 2830984 w 2852982"/>
                    <a:gd name="connsiteY8" fmla="*/ 278127 h 1952672"/>
                    <a:gd name="connsiteX9" fmla="*/ 2823667 w 2852982"/>
                    <a:gd name="connsiteY9" fmla="*/ 526844 h 1952672"/>
                    <a:gd name="connsiteX10" fmla="*/ 2604212 w 2852982"/>
                    <a:gd name="connsiteY10" fmla="*/ 636571 h 1952672"/>
                    <a:gd name="connsiteX11" fmla="*/ 2296973 w 2852982"/>
                    <a:gd name="connsiteY11" fmla="*/ 1777743 h 1952672"/>
                    <a:gd name="connsiteX12" fmla="*/ 534010 w 2852982"/>
                    <a:gd name="connsiteY12" fmla="*/ 1792373 h 1952672"/>
                    <a:gd name="connsiteX13" fmla="*/ 185714 w 2852982"/>
                    <a:gd name="connsiteY13" fmla="*/ 777588 h 1952672"/>
                    <a:gd name="connsiteX14" fmla="*/ 7315 w 2852982"/>
                    <a:gd name="connsiteY14" fmla="*/ 725573 h 1952672"/>
                    <a:gd name="connsiteX15" fmla="*/ 0 w 2852982"/>
                    <a:gd name="connsiteY15" fmla="*/ 238887 h 1952672"/>
                    <a:gd name="connsiteX16" fmla="*/ 277978 w 2852982"/>
                    <a:gd name="connsiteY16" fmla="*/ 234236 h 1952672"/>
                    <a:gd name="connsiteX17" fmla="*/ 1436523 w 2852982"/>
                    <a:gd name="connsiteY17" fmla="*/ 38 h 1952672"/>
                    <a:gd name="connsiteX0" fmla="*/ 1431639 w 2852982"/>
                    <a:gd name="connsiteY0" fmla="*/ 255592 h 1953352"/>
                    <a:gd name="connsiteX1" fmla="*/ 409745 w 2852982"/>
                    <a:gd name="connsiteY1" fmla="*/ 484234 h 1953352"/>
                    <a:gd name="connsiteX2" fmla="*/ 710473 w 2852982"/>
                    <a:gd name="connsiteY2" fmla="*/ 1615637 h 1953352"/>
                    <a:gd name="connsiteX3" fmla="*/ 2025982 w 2852982"/>
                    <a:gd name="connsiteY3" fmla="*/ 1663587 h 1953352"/>
                    <a:gd name="connsiteX4" fmla="*/ 2292162 w 2852982"/>
                    <a:gd name="connsiteY4" fmla="*/ 418397 h 1953352"/>
                    <a:gd name="connsiteX5" fmla="*/ 1431639 w 2852982"/>
                    <a:gd name="connsiteY5" fmla="*/ 255592 h 1953352"/>
                    <a:gd name="connsiteX6" fmla="*/ 1436523 w 2852982"/>
                    <a:gd name="connsiteY6" fmla="*/ 718 h 1953352"/>
                    <a:gd name="connsiteX7" fmla="*/ 2523744 w 2852982"/>
                    <a:gd name="connsiteY7" fmla="*/ 220285 h 1953352"/>
                    <a:gd name="connsiteX8" fmla="*/ 2830984 w 2852982"/>
                    <a:gd name="connsiteY8" fmla="*/ 278807 h 1953352"/>
                    <a:gd name="connsiteX9" fmla="*/ 2823667 w 2852982"/>
                    <a:gd name="connsiteY9" fmla="*/ 527524 h 1953352"/>
                    <a:gd name="connsiteX10" fmla="*/ 2604212 w 2852982"/>
                    <a:gd name="connsiteY10" fmla="*/ 637251 h 1953352"/>
                    <a:gd name="connsiteX11" fmla="*/ 2296973 w 2852982"/>
                    <a:gd name="connsiteY11" fmla="*/ 1778423 h 1953352"/>
                    <a:gd name="connsiteX12" fmla="*/ 534010 w 2852982"/>
                    <a:gd name="connsiteY12" fmla="*/ 1793053 h 1953352"/>
                    <a:gd name="connsiteX13" fmla="*/ 185714 w 2852982"/>
                    <a:gd name="connsiteY13" fmla="*/ 778268 h 1953352"/>
                    <a:gd name="connsiteX14" fmla="*/ 7315 w 2852982"/>
                    <a:gd name="connsiteY14" fmla="*/ 726253 h 1953352"/>
                    <a:gd name="connsiteX15" fmla="*/ 0 w 2852982"/>
                    <a:gd name="connsiteY15" fmla="*/ 239567 h 1953352"/>
                    <a:gd name="connsiteX16" fmla="*/ 277978 w 2852982"/>
                    <a:gd name="connsiteY16" fmla="*/ 234916 h 1953352"/>
                    <a:gd name="connsiteX17" fmla="*/ 1436523 w 2852982"/>
                    <a:gd name="connsiteY17" fmla="*/ 718 h 1953352"/>
                    <a:gd name="connsiteX0" fmla="*/ 1431639 w 2852982"/>
                    <a:gd name="connsiteY0" fmla="*/ 256008 h 1953768"/>
                    <a:gd name="connsiteX1" fmla="*/ 409745 w 2852982"/>
                    <a:gd name="connsiteY1" fmla="*/ 484650 h 1953768"/>
                    <a:gd name="connsiteX2" fmla="*/ 710473 w 2852982"/>
                    <a:gd name="connsiteY2" fmla="*/ 1616053 h 1953768"/>
                    <a:gd name="connsiteX3" fmla="*/ 2025982 w 2852982"/>
                    <a:gd name="connsiteY3" fmla="*/ 1664003 h 1953768"/>
                    <a:gd name="connsiteX4" fmla="*/ 2292162 w 2852982"/>
                    <a:gd name="connsiteY4" fmla="*/ 418813 h 1953768"/>
                    <a:gd name="connsiteX5" fmla="*/ 1431639 w 2852982"/>
                    <a:gd name="connsiteY5" fmla="*/ 256008 h 1953768"/>
                    <a:gd name="connsiteX6" fmla="*/ 1436523 w 2852982"/>
                    <a:gd name="connsiteY6" fmla="*/ 1134 h 1953768"/>
                    <a:gd name="connsiteX7" fmla="*/ 2523744 w 2852982"/>
                    <a:gd name="connsiteY7" fmla="*/ 220701 h 1953768"/>
                    <a:gd name="connsiteX8" fmla="*/ 2830984 w 2852982"/>
                    <a:gd name="connsiteY8" fmla="*/ 279223 h 1953768"/>
                    <a:gd name="connsiteX9" fmla="*/ 2823667 w 2852982"/>
                    <a:gd name="connsiteY9" fmla="*/ 527940 h 1953768"/>
                    <a:gd name="connsiteX10" fmla="*/ 2604212 w 2852982"/>
                    <a:gd name="connsiteY10" fmla="*/ 637667 h 1953768"/>
                    <a:gd name="connsiteX11" fmla="*/ 2296973 w 2852982"/>
                    <a:gd name="connsiteY11" fmla="*/ 1778839 h 1953768"/>
                    <a:gd name="connsiteX12" fmla="*/ 534010 w 2852982"/>
                    <a:gd name="connsiteY12" fmla="*/ 1793469 h 1953768"/>
                    <a:gd name="connsiteX13" fmla="*/ 185714 w 2852982"/>
                    <a:gd name="connsiteY13" fmla="*/ 778684 h 1953768"/>
                    <a:gd name="connsiteX14" fmla="*/ 7315 w 2852982"/>
                    <a:gd name="connsiteY14" fmla="*/ 726669 h 1953768"/>
                    <a:gd name="connsiteX15" fmla="*/ 0 w 2852982"/>
                    <a:gd name="connsiteY15" fmla="*/ 239983 h 1953768"/>
                    <a:gd name="connsiteX16" fmla="*/ 277978 w 2852982"/>
                    <a:gd name="connsiteY16" fmla="*/ 235332 h 1953768"/>
                    <a:gd name="connsiteX17" fmla="*/ 1436523 w 2852982"/>
                    <a:gd name="connsiteY17" fmla="*/ 1134 h 1953768"/>
                    <a:gd name="connsiteX0" fmla="*/ 1431639 w 2852982"/>
                    <a:gd name="connsiteY0" fmla="*/ 255925 h 1953685"/>
                    <a:gd name="connsiteX1" fmla="*/ 409745 w 2852982"/>
                    <a:gd name="connsiteY1" fmla="*/ 484567 h 1953685"/>
                    <a:gd name="connsiteX2" fmla="*/ 710473 w 2852982"/>
                    <a:gd name="connsiteY2" fmla="*/ 1615970 h 1953685"/>
                    <a:gd name="connsiteX3" fmla="*/ 2025982 w 2852982"/>
                    <a:gd name="connsiteY3" fmla="*/ 1663920 h 1953685"/>
                    <a:gd name="connsiteX4" fmla="*/ 2292162 w 2852982"/>
                    <a:gd name="connsiteY4" fmla="*/ 418730 h 1953685"/>
                    <a:gd name="connsiteX5" fmla="*/ 1431639 w 2852982"/>
                    <a:gd name="connsiteY5" fmla="*/ 255925 h 1953685"/>
                    <a:gd name="connsiteX6" fmla="*/ 1436523 w 2852982"/>
                    <a:gd name="connsiteY6" fmla="*/ 1051 h 1953685"/>
                    <a:gd name="connsiteX7" fmla="*/ 2523744 w 2852982"/>
                    <a:gd name="connsiteY7" fmla="*/ 220618 h 1953685"/>
                    <a:gd name="connsiteX8" fmla="*/ 2830984 w 2852982"/>
                    <a:gd name="connsiteY8" fmla="*/ 279140 h 1953685"/>
                    <a:gd name="connsiteX9" fmla="*/ 2823667 w 2852982"/>
                    <a:gd name="connsiteY9" fmla="*/ 527857 h 1953685"/>
                    <a:gd name="connsiteX10" fmla="*/ 2604212 w 2852982"/>
                    <a:gd name="connsiteY10" fmla="*/ 637584 h 1953685"/>
                    <a:gd name="connsiteX11" fmla="*/ 2296973 w 2852982"/>
                    <a:gd name="connsiteY11" fmla="*/ 1778756 h 1953685"/>
                    <a:gd name="connsiteX12" fmla="*/ 534010 w 2852982"/>
                    <a:gd name="connsiteY12" fmla="*/ 1793386 h 1953685"/>
                    <a:gd name="connsiteX13" fmla="*/ 185714 w 2852982"/>
                    <a:gd name="connsiteY13" fmla="*/ 778601 h 1953685"/>
                    <a:gd name="connsiteX14" fmla="*/ 7315 w 2852982"/>
                    <a:gd name="connsiteY14" fmla="*/ 726586 h 1953685"/>
                    <a:gd name="connsiteX15" fmla="*/ 0 w 2852982"/>
                    <a:gd name="connsiteY15" fmla="*/ 239900 h 1953685"/>
                    <a:gd name="connsiteX16" fmla="*/ 277978 w 2852982"/>
                    <a:gd name="connsiteY16" fmla="*/ 235249 h 1953685"/>
                    <a:gd name="connsiteX17" fmla="*/ 1436523 w 2852982"/>
                    <a:gd name="connsiteY17" fmla="*/ 1051 h 1953685"/>
                    <a:gd name="connsiteX0" fmla="*/ 1431639 w 2852982"/>
                    <a:gd name="connsiteY0" fmla="*/ 255853 h 1953613"/>
                    <a:gd name="connsiteX1" fmla="*/ 409745 w 2852982"/>
                    <a:gd name="connsiteY1" fmla="*/ 484495 h 1953613"/>
                    <a:gd name="connsiteX2" fmla="*/ 710473 w 2852982"/>
                    <a:gd name="connsiteY2" fmla="*/ 1615898 h 1953613"/>
                    <a:gd name="connsiteX3" fmla="*/ 2025982 w 2852982"/>
                    <a:gd name="connsiteY3" fmla="*/ 1663848 h 1953613"/>
                    <a:gd name="connsiteX4" fmla="*/ 2292162 w 2852982"/>
                    <a:gd name="connsiteY4" fmla="*/ 418658 h 1953613"/>
                    <a:gd name="connsiteX5" fmla="*/ 1431639 w 2852982"/>
                    <a:gd name="connsiteY5" fmla="*/ 255853 h 1953613"/>
                    <a:gd name="connsiteX6" fmla="*/ 1436523 w 2852982"/>
                    <a:gd name="connsiteY6" fmla="*/ 979 h 1953613"/>
                    <a:gd name="connsiteX7" fmla="*/ 2523744 w 2852982"/>
                    <a:gd name="connsiteY7" fmla="*/ 220546 h 1953613"/>
                    <a:gd name="connsiteX8" fmla="*/ 2830984 w 2852982"/>
                    <a:gd name="connsiteY8" fmla="*/ 279068 h 1953613"/>
                    <a:gd name="connsiteX9" fmla="*/ 2823667 w 2852982"/>
                    <a:gd name="connsiteY9" fmla="*/ 527785 h 1953613"/>
                    <a:gd name="connsiteX10" fmla="*/ 2604212 w 2852982"/>
                    <a:gd name="connsiteY10" fmla="*/ 637512 h 1953613"/>
                    <a:gd name="connsiteX11" fmla="*/ 2296973 w 2852982"/>
                    <a:gd name="connsiteY11" fmla="*/ 1778684 h 1953613"/>
                    <a:gd name="connsiteX12" fmla="*/ 534010 w 2852982"/>
                    <a:gd name="connsiteY12" fmla="*/ 1793314 h 1953613"/>
                    <a:gd name="connsiteX13" fmla="*/ 185714 w 2852982"/>
                    <a:gd name="connsiteY13" fmla="*/ 778529 h 1953613"/>
                    <a:gd name="connsiteX14" fmla="*/ 7315 w 2852982"/>
                    <a:gd name="connsiteY14" fmla="*/ 726514 h 1953613"/>
                    <a:gd name="connsiteX15" fmla="*/ 0 w 2852982"/>
                    <a:gd name="connsiteY15" fmla="*/ 239828 h 1953613"/>
                    <a:gd name="connsiteX16" fmla="*/ 277978 w 2852982"/>
                    <a:gd name="connsiteY16" fmla="*/ 235177 h 1953613"/>
                    <a:gd name="connsiteX17" fmla="*/ 1436523 w 2852982"/>
                    <a:gd name="connsiteY17" fmla="*/ 979 h 1953613"/>
                    <a:gd name="connsiteX0" fmla="*/ 1431639 w 2852982"/>
                    <a:gd name="connsiteY0" fmla="*/ 255270 h 1953030"/>
                    <a:gd name="connsiteX1" fmla="*/ 409745 w 2852982"/>
                    <a:gd name="connsiteY1" fmla="*/ 483912 h 1953030"/>
                    <a:gd name="connsiteX2" fmla="*/ 710473 w 2852982"/>
                    <a:gd name="connsiteY2" fmla="*/ 1615315 h 1953030"/>
                    <a:gd name="connsiteX3" fmla="*/ 2025982 w 2852982"/>
                    <a:gd name="connsiteY3" fmla="*/ 1663265 h 1953030"/>
                    <a:gd name="connsiteX4" fmla="*/ 2292162 w 2852982"/>
                    <a:gd name="connsiteY4" fmla="*/ 418075 h 1953030"/>
                    <a:gd name="connsiteX5" fmla="*/ 1431639 w 2852982"/>
                    <a:gd name="connsiteY5" fmla="*/ 255270 h 1953030"/>
                    <a:gd name="connsiteX6" fmla="*/ 1436523 w 2852982"/>
                    <a:gd name="connsiteY6" fmla="*/ 396 h 1953030"/>
                    <a:gd name="connsiteX7" fmla="*/ 2523744 w 2852982"/>
                    <a:gd name="connsiteY7" fmla="*/ 219963 h 1953030"/>
                    <a:gd name="connsiteX8" fmla="*/ 2830984 w 2852982"/>
                    <a:gd name="connsiteY8" fmla="*/ 278485 h 1953030"/>
                    <a:gd name="connsiteX9" fmla="*/ 2823667 w 2852982"/>
                    <a:gd name="connsiteY9" fmla="*/ 527202 h 1953030"/>
                    <a:gd name="connsiteX10" fmla="*/ 2604212 w 2852982"/>
                    <a:gd name="connsiteY10" fmla="*/ 636929 h 1953030"/>
                    <a:gd name="connsiteX11" fmla="*/ 2296973 w 2852982"/>
                    <a:gd name="connsiteY11" fmla="*/ 1778101 h 1953030"/>
                    <a:gd name="connsiteX12" fmla="*/ 534010 w 2852982"/>
                    <a:gd name="connsiteY12" fmla="*/ 1792731 h 1953030"/>
                    <a:gd name="connsiteX13" fmla="*/ 185714 w 2852982"/>
                    <a:gd name="connsiteY13" fmla="*/ 777946 h 1953030"/>
                    <a:gd name="connsiteX14" fmla="*/ 7315 w 2852982"/>
                    <a:gd name="connsiteY14" fmla="*/ 725931 h 1953030"/>
                    <a:gd name="connsiteX15" fmla="*/ 0 w 2852982"/>
                    <a:gd name="connsiteY15" fmla="*/ 239245 h 1953030"/>
                    <a:gd name="connsiteX16" fmla="*/ 277978 w 2852982"/>
                    <a:gd name="connsiteY16" fmla="*/ 234594 h 1953030"/>
                    <a:gd name="connsiteX17" fmla="*/ 1436523 w 2852982"/>
                    <a:gd name="connsiteY17" fmla="*/ 396 h 1953030"/>
                    <a:gd name="connsiteX0" fmla="*/ 1431639 w 2852982"/>
                    <a:gd name="connsiteY0" fmla="*/ 255270 h 1953030"/>
                    <a:gd name="connsiteX1" fmla="*/ 409745 w 2852982"/>
                    <a:gd name="connsiteY1" fmla="*/ 483912 h 1953030"/>
                    <a:gd name="connsiteX2" fmla="*/ 710473 w 2852982"/>
                    <a:gd name="connsiteY2" fmla="*/ 1615315 h 1953030"/>
                    <a:gd name="connsiteX3" fmla="*/ 2025982 w 2852982"/>
                    <a:gd name="connsiteY3" fmla="*/ 1663265 h 1953030"/>
                    <a:gd name="connsiteX4" fmla="*/ 2308019 w 2852982"/>
                    <a:gd name="connsiteY4" fmla="*/ 439217 h 1953030"/>
                    <a:gd name="connsiteX5" fmla="*/ 1431639 w 2852982"/>
                    <a:gd name="connsiteY5" fmla="*/ 255270 h 1953030"/>
                    <a:gd name="connsiteX6" fmla="*/ 1436523 w 2852982"/>
                    <a:gd name="connsiteY6" fmla="*/ 396 h 1953030"/>
                    <a:gd name="connsiteX7" fmla="*/ 2523744 w 2852982"/>
                    <a:gd name="connsiteY7" fmla="*/ 219963 h 1953030"/>
                    <a:gd name="connsiteX8" fmla="*/ 2830984 w 2852982"/>
                    <a:gd name="connsiteY8" fmla="*/ 278485 h 1953030"/>
                    <a:gd name="connsiteX9" fmla="*/ 2823667 w 2852982"/>
                    <a:gd name="connsiteY9" fmla="*/ 527202 h 1953030"/>
                    <a:gd name="connsiteX10" fmla="*/ 2604212 w 2852982"/>
                    <a:gd name="connsiteY10" fmla="*/ 636929 h 1953030"/>
                    <a:gd name="connsiteX11" fmla="*/ 2296973 w 2852982"/>
                    <a:gd name="connsiteY11" fmla="*/ 1778101 h 1953030"/>
                    <a:gd name="connsiteX12" fmla="*/ 534010 w 2852982"/>
                    <a:gd name="connsiteY12" fmla="*/ 1792731 h 1953030"/>
                    <a:gd name="connsiteX13" fmla="*/ 185714 w 2852982"/>
                    <a:gd name="connsiteY13" fmla="*/ 777946 h 1953030"/>
                    <a:gd name="connsiteX14" fmla="*/ 7315 w 2852982"/>
                    <a:gd name="connsiteY14" fmla="*/ 725931 h 1953030"/>
                    <a:gd name="connsiteX15" fmla="*/ 0 w 2852982"/>
                    <a:gd name="connsiteY15" fmla="*/ 239245 h 1953030"/>
                    <a:gd name="connsiteX16" fmla="*/ 277978 w 2852982"/>
                    <a:gd name="connsiteY16" fmla="*/ 234594 h 1953030"/>
                    <a:gd name="connsiteX17" fmla="*/ 1436523 w 2852982"/>
                    <a:gd name="connsiteY17" fmla="*/ 396 h 1953030"/>
                    <a:gd name="connsiteX0" fmla="*/ 1431639 w 2852982"/>
                    <a:gd name="connsiteY0" fmla="*/ 255270 h 1953030"/>
                    <a:gd name="connsiteX1" fmla="*/ 409745 w 2852982"/>
                    <a:gd name="connsiteY1" fmla="*/ 483912 h 1953030"/>
                    <a:gd name="connsiteX2" fmla="*/ 710473 w 2852982"/>
                    <a:gd name="connsiteY2" fmla="*/ 1615315 h 1953030"/>
                    <a:gd name="connsiteX3" fmla="*/ 2025982 w 2852982"/>
                    <a:gd name="connsiteY3" fmla="*/ 1663265 h 1953030"/>
                    <a:gd name="connsiteX4" fmla="*/ 2308019 w 2852982"/>
                    <a:gd name="connsiteY4" fmla="*/ 439217 h 1953030"/>
                    <a:gd name="connsiteX5" fmla="*/ 1431639 w 2852982"/>
                    <a:gd name="connsiteY5" fmla="*/ 255270 h 1953030"/>
                    <a:gd name="connsiteX6" fmla="*/ 1436523 w 2852982"/>
                    <a:gd name="connsiteY6" fmla="*/ 396 h 1953030"/>
                    <a:gd name="connsiteX7" fmla="*/ 2523744 w 2852982"/>
                    <a:gd name="connsiteY7" fmla="*/ 219963 h 1953030"/>
                    <a:gd name="connsiteX8" fmla="*/ 2830984 w 2852982"/>
                    <a:gd name="connsiteY8" fmla="*/ 278485 h 1953030"/>
                    <a:gd name="connsiteX9" fmla="*/ 2823667 w 2852982"/>
                    <a:gd name="connsiteY9" fmla="*/ 527202 h 1953030"/>
                    <a:gd name="connsiteX10" fmla="*/ 2604212 w 2852982"/>
                    <a:gd name="connsiteY10" fmla="*/ 636929 h 1953030"/>
                    <a:gd name="connsiteX11" fmla="*/ 2296973 w 2852982"/>
                    <a:gd name="connsiteY11" fmla="*/ 1778101 h 1953030"/>
                    <a:gd name="connsiteX12" fmla="*/ 534010 w 2852982"/>
                    <a:gd name="connsiteY12" fmla="*/ 1792731 h 1953030"/>
                    <a:gd name="connsiteX13" fmla="*/ 185714 w 2852982"/>
                    <a:gd name="connsiteY13" fmla="*/ 777946 h 1953030"/>
                    <a:gd name="connsiteX14" fmla="*/ 7315 w 2852982"/>
                    <a:gd name="connsiteY14" fmla="*/ 725931 h 1953030"/>
                    <a:gd name="connsiteX15" fmla="*/ 0 w 2852982"/>
                    <a:gd name="connsiteY15" fmla="*/ 239245 h 1953030"/>
                    <a:gd name="connsiteX16" fmla="*/ 277978 w 2852982"/>
                    <a:gd name="connsiteY16" fmla="*/ 234594 h 1953030"/>
                    <a:gd name="connsiteX17" fmla="*/ 1436523 w 2852982"/>
                    <a:gd name="connsiteY17" fmla="*/ 396 h 1953030"/>
                    <a:gd name="connsiteX0" fmla="*/ 1431639 w 2852982"/>
                    <a:gd name="connsiteY0" fmla="*/ 255270 h 1953030"/>
                    <a:gd name="connsiteX1" fmla="*/ 409745 w 2852982"/>
                    <a:gd name="connsiteY1" fmla="*/ 483912 h 1953030"/>
                    <a:gd name="connsiteX2" fmla="*/ 710473 w 2852982"/>
                    <a:gd name="connsiteY2" fmla="*/ 1615315 h 1953030"/>
                    <a:gd name="connsiteX3" fmla="*/ 2025982 w 2852982"/>
                    <a:gd name="connsiteY3" fmla="*/ 1663265 h 1953030"/>
                    <a:gd name="connsiteX4" fmla="*/ 2308019 w 2852982"/>
                    <a:gd name="connsiteY4" fmla="*/ 439217 h 1953030"/>
                    <a:gd name="connsiteX5" fmla="*/ 1431639 w 2852982"/>
                    <a:gd name="connsiteY5" fmla="*/ 255270 h 1953030"/>
                    <a:gd name="connsiteX6" fmla="*/ 1436523 w 2852982"/>
                    <a:gd name="connsiteY6" fmla="*/ 396 h 1953030"/>
                    <a:gd name="connsiteX7" fmla="*/ 2523744 w 2852982"/>
                    <a:gd name="connsiteY7" fmla="*/ 219963 h 1953030"/>
                    <a:gd name="connsiteX8" fmla="*/ 2830984 w 2852982"/>
                    <a:gd name="connsiteY8" fmla="*/ 278485 h 1953030"/>
                    <a:gd name="connsiteX9" fmla="*/ 2823667 w 2852982"/>
                    <a:gd name="connsiteY9" fmla="*/ 527202 h 1953030"/>
                    <a:gd name="connsiteX10" fmla="*/ 2604212 w 2852982"/>
                    <a:gd name="connsiteY10" fmla="*/ 636929 h 1953030"/>
                    <a:gd name="connsiteX11" fmla="*/ 2296973 w 2852982"/>
                    <a:gd name="connsiteY11" fmla="*/ 1778101 h 1953030"/>
                    <a:gd name="connsiteX12" fmla="*/ 534010 w 2852982"/>
                    <a:gd name="connsiteY12" fmla="*/ 1792731 h 1953030"/>
                    <a:gd name="connsiteX13" fmla="*/ 185714 w 2852982"/>
                    <a:gd name="connsiteY13" fmla="*/ 777946 h 1953030"/>
                    <a:gd name="connsiteX14" fmla="*/ 7315 w 2852982"/>
                    <a:gd name="connsiteY14" fmla="*/ 725931 h 1953030"/>
                    <a:gd name="connsiteX15" fmla="*/ 0 w 2852982"/>
                    <a:gd name="connsiteY15" fmla="*/ 239245 h 1953030"/>
                    <a:gd name="connsiteX16" fmla="*/ 277978 w 2852982"/>
                    <a:gd name="connsiteY16" fmla="*/ 234594 h 1953030"/>
                    <a:gd name="connsiteX17" fmla="*/ 1436523 w 2852982"/>
                    <a:gd name="connsiteY17" fmla="*/ 396 h 19530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2852982" h="1953030">
                      <a:moveTo>
                        <a:pt x="1431639" y="255270"/>
                      </a:moveTo>
                      <a:cubicBezTo>
                        <a:pt x="1059056" y="254353"/>
                        <a:pt x="453324" y="421040"/>
                        <a:pt x="409745" y="483912"/>
                      </a:cubicBezTo>
                      <a:cubicBezTo>
                        <a:pt x="352043" y="631047"/>
                        <a:pt x="579249" y="1544207"/>
                        <a:pt x="710473" y="1615315"/>
                      </a:cubicBezTo>
                      <a:cubicBezTo>
                        <a:pt x="1044490" y="1732344"/>
                        <a:pt x="1862666" y="1767300"/>
                        <a:pt x="2025982" y="1663265"/>
                      </a:cubicBezTo>
                      <a:cubicBezTo>
                        <a:pt x="2288497" y="1462133"/>
                        <a:pt x="2398240" y="522123"/>
                        <a:pt x="2308019" y="439217"/>
                      </a:cubicBezTo>
                      <a:cubicBezTo>
                        <a:pt x="2192280" y="309941"/>
                        <a:pt x="1804222" y="256187"/>
                        <a:pt x="1431639" y="255270"/>
                      </a:cubicBezTo>
                      <a:close/>
                      <a:moveTo>
                        <a:pt x="1436523" y="396"/>
                      </a:moveTo>
                      <a:cubicBezTo>
                        <a:pt x="1830622" y="-8042"/>
                        <a:pt x="2276721" y="120154"/>
                        <a:pt x="2523744" y="219963"/>
                      </a:cubicBezTo>
                      <a:cubicBezTo>
                        <a:pt x="2592464" y="247729"/>
                        <a:pt x="2792142" y="218487"/>
                        <a:pt x="2830984" y="278485"/>
                      </a:cubicBezTo>
                      <a:cubicBezTo>
                        <a:pt x="2870787" y="344701"/>
                        <a:pt x="2849288" y="490248"/>
                        <a:pt x="2823667" y="527202"/>
                      </a:cubicBezTo>
                      <a:cubicBezTo>
                        <a:pt x="2762708" y="601419"/>
                        <a:pt x="2611493" y="592488"/>
                        <a:pt x="2604212" y="636929"/>
                      </a:cubicBezTo>
                      <a:cubicBezTo>
                        <a:pt x="2589582" y="978305"/>
                        <a:pt x="2501799" y="1429410"/>
                        <a:pt x="2296973" y="1778101"/>
                      </a:cubicBezTo>
                      <a:cubicBezTo>
                        <a:pt x="2114092" y="2034134"/>
                        <a:pt x="716890" y="1982925"/>
                        <a:pt x="534010" y="1792731"/>
                      </a:cubicBezTo>
                      <a:cubicBezTo>
                        <a:pt x="453818" y="1716179"/>
                        <a:pt x="197906" y="1238804"/>
                        <a:pt x="185714" y="777946"/>
                      </a:cubicBezTo>
                      <a:cubicBezTo>
                        <a:pt x="182794" y="723747"/>
                        <a:pt x="78957" y="730676"/>
                        <a:pt x="7315" y="725931"/>
                      </a:cubicBezTo>
                      <a:cubicBezTo>
                        <a:pt x="7315" y="571018"/>
                        <a:pt x="0" y="394158"/>
                        <a:pt x="0" y="239245"/>
                      </a:cubicBezTo>
                      <a:cubicBezTo>
                        <a:pt x="81791" y="236688"/>
                        <a:pt x="250861" y="250277"/>
                        <a:pt x="277978" y="234594"/>
                      </a:cubicBezTo>
                      <a:cubicBezTo>
                        <a:pt x="604724" y="85852"/>
                        <a:pt x="1042424" y="8834"/>
                        <a:pt x="1436523" y="396"/>
                      </a:cubicBezTo>
                      <a:close/>
                    </a:path>
                  </a:pathLst>
                </a:cu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  <p:sp>
              <p:nvSpPr>
                <p:cNvPr id="590" name="Freeform 9">
                  <a:extLst>
                    <a:ext uri="{FF2B5EF4-FFF2-40B4-BE49-F238E27FC236}">
                      <a16:creationId xmlns:a16="http://schemas.microsoft.com/office/drawing/2014/main" id="{41A03059-3181-43C4-A66C-D1051A200B1B}"/>
                    </a:ext>
                  </a:extLst>
                </p:cNvPr>
                <p:cNvSpPr/>
                <p:nvPr/>
              </p:nvSpPr>
              <p:spPr>
                <a:xfrm flipH="1">
                  <a:off x="2610191" y="2476285"/>
                  <a:ext cx="2852982" cy="1953030"/>
                </a:xfrm>
                <a:custGeom>
                  <a:avLst/>
                  <a:gdLst>
                    <a:gd name="connsiteX0" fmla="*/ 1505638 w 2852982"/>
                    <a:gd name="connsiteY0" fmla="*/ 186211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318590 w 2852982"/>
                    <a:gd name="connsiteY4" fmla="*/ 386015 h 1931541"/>
                    <a:gd name="connsiteX5" fmla="*/ 1505638 w 2852982"/>
                    <a:gd name="connsiteY5" fmla="*/ 186211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505638 w 2852982"/>
                    <a:gd name="connsiteY0" fmla="*/ 186211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318590 w 2852982"/>
                    <a:gd name="connsiteY4" fmla="*/ 386015 h 1931541"/>
                    <a:gd name="connsiteX5" fmla="*/ 1505638 w 2852982"/>
                    <a:gd name="connsiteY5" fmla="*/ 186211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505638 w 2852982"/>
                    <a:gd name="connsiteY0" fmla="*/ 186211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318590 w 2852982"/>
                    <a:gd name="connsiteY4" fmla="*/ 386015 h 1931541"/>
                    <a:gd name="connsiteX5" fmla="*/ 1505638 w 2852982"/>
                    <a:gd name="connsiteY5" fmla="*/ 186211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500352 w 2852982"/>
                    <a:gd name="connsiteY0" fmla="*/ 207354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318590 w 2852982"/>
                    <a:gd name="connsiteY4" fmla="*/ 386015 h 1931541"/>
                    <a:gd name="connsiteX5" fmla="*/ 1500352 w 2852982"/>
                    <a:gd name="connsiteY5" fmla="*/ 207354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500352 w 2852982"/>
                    <a:gd name="connsiteY0" fmla="*/ 207354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318590 w 2852982"/>
                    <a:gd name="connsiteY4" fmla="*/ 386015 h 1931541"/>
                    <a:gd name="connsiteX5" fmla="*/ 1500352 w 2852982"/>
                    <a:gd name="connsiteY5" fmla="*/ 207354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500352 w 2852982"/>
                    <a:gd name="connsiteY0" fmla="*/ 207354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318590 w 2852982"/>
                    <a:gd name="connsiteY4" fmla="*/ 386015 h 1931541"/>
                    <a:gd name="connsiteX5" fmla="*/ 1500352 w 2852982"/>
                    <a:gd name="connsiteY5" fmla="*/ 207354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500352 w 2852982"/>
                    <a:gd name="connsiteY0" fmla="*/ 207354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318590 w 2852982"/>
                    <a:gd name="connsiteY4" fmla="*/ 386015 h 1931541"/>
                    <a:gd name="connsiteX5" fmla="*/ 1500352 w 2852982"/>
                    <a:gd name="connsiteY5" fmla="*/ 207354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318590 w 2852982"/>
                    <a:gd name="connsiteY4" fmla="*/ 386015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318590 w 2852982"/>
                    <a:gd name="connsiteY4" fmla="*/ 386015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318590 w 2852982"/>
                    <a:gd name="connsiteY4" fmla="*/ 386015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318590 w 2852982"/>
                    <a:gd name="connsiteY4" fmla="*/ 386015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292162 w 2852982"/>
                    <a:gd name="connsiteY4" fmla="*/ 396586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292162 w 2852982"/>
                    <a:gd name="connsiteY4" fmla="*/ 396586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292162 w 2852982"/>
                    <a:gd name="connsiteY4" fmla="*/ 396586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292162 w 2852982"/>
                    <a:gd name="connsiteY4" fmla="*/ 396586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372746 w 2852982"/>
                    <a:gd name="connsiteY1" fmla="*/ 451852 h 1931541"/>
                    <a:gd name="connsiteX2" fmla="*/ 694616 w 2852982"/>
                    <a:gd name="connsiteY2" fmla="*/ 1614969 h 1931541"/>
                    <a:gd name="connsiteX3" fmla="*/ 2025982 w 2852982"/>
                    <a:gd name="connsiteY3" fmla="*/ 1673490 h 1931541"/>
                    <a:gd name="connsiteX4" fmla="*/ 2292162 w 2852982"/>
                    <a:gd name="connsiteY4" fmla="*/ 396586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372746 w 2852982"/>
                    <a:gd name="connsiteY1" fmla="*/ 451852 h 1931541"/>
                    <a:gd name="connsiteX2" fmla="*/ 710473 w 2852982"/>
                    <a:gd name="connsiteY2" fmla="*/ 1593826 h 1931541"/>
                    <a:gd name="connsiteX3" fmla="*/ 2025982 w 2852982"/>
                    <a:gd name="connsiteY3" fmla="*/ 1673490 h 1931541"/>
                    <a:gd name="connsiteX4" fmla="*/ 2292162 w 2852982"/>
                    <a:gd name="connsiteY4" fmla="*/ 396586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409745 w 2852982"/>
                    <a:gd name="connsiteY1" fmla="*/ 462423 h 1931541"/>
                    <a:gd name="connsiteX2" fmla="*/ 710473 w 2852982"/>
                    <a:gd name="connsiteY2" fmla="*/ 1593826 h 1931541"/>
                    <a:gd name="connsiteX3" fmla="*/ 2025982 w 2852982"/>
                    <a:gd name="connsiteY3" fmla="*/ 1673490 h 1931541"/>
                    <a:gd name="connsiteX4" fmla="*/ 2292162 w 2852982"/>
                    <a:gd name="connsiteY4" fmla="*/ 396586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409745 w 2852982"/>
                    <a:gd name="connsiteY1" fmla="*/ 462423 h 1931541"/>
                    <a:gd name="connsiteX2" fmla="*/ 710473 w 2852982"/>
                    <a:gd name="connsiteY2" fmla="*/ 1593826 h 1931541"/>
                    <a:gd name="connsiteX3" fmla="*/ 2025982 w 2852982"/>
                    <a:gd name="connsiteY3" fmla="*/ 1641776 h 1931541"/>
                    <a:gd name="connsiteX4" fmla="*/ 2292162 w 2852982"/>
                    <a:gd name="connsiteY4" fmla="*/ 396586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409745 w 2852982"/>
                    <a:gd name="connsiteY1" fmla="*/ 462423 h 1931541"/>
                    <a:gd name="connsiteX2" fmla="*/ 710473 w 2852982"/>
                    <a:gd name="connsiteY2" fmla="*/ 1593826 h 1931541"/>
                    <a:gd name="connsiteX3" fmla="*/ 2025982 w 2852982"/>
                    <a:gd name="connsiteY3" fmla="*/ 1641776 h 1931541"/>
                    <a:gd name="connsiteX4" fmla="*/ 2292162 w 2852982"/>
                    <a:gd name="connsiteY4" fmla="*/ 396586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409745 w 2852982"/>
                    <a:gd name="connsiteY1" fmla="*/ 462423 h 1931541"/>
                    <a:gd name="connsiteX2" fmla="*/ 710473 w 2852982"/>
                    <a:gd name="connsiteY2" fmla="*/ 1593826 h 1931541"/>
                    <a:gd name="connsiteX3" fmla="*/ 2025982 w 2852982"/>
                    <a:gd name="connsiteY3" fmla="*/ 1641776 h 1931541"/>
                    <a:gd name="connsiteX4" fmla="*/ 2292162 w 2852982"/>
                    <a:gd name="connsiteY4" fmla="*/ 396586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42211 w 2852982"/>
                    <a:gd name="connsiteY0" fmla="*/ 212639 h 1931541"/>
                    <a:gd name="connsiteX1" fmla="*/ 409745 w 2852982"/>
                    <a:gd name="connsiteY1" fmla="*/ 462423 h 1931541"/>
                    <a:gd name="connsiteX2" fmla="*/ 710473 w 2852982"/>
                    <a:gd name="connsiteY2" fmla="*/ 1593826 h 1931541"/>
                    <a:gd name="connsiteX3" fmla="*/ 2025982 w 2852982"/>
                    <a:gd name="connsiteY3" fmla="*/ 1641776 h 1931541"/>
                    <a:gd name="connsiteX4" fmla="*/ 2292162 w 2852982"/>
                    <a:gd name="connsiteY4" fmla="*/ 396586 h 1931541"/>
                    <a:gd name="connsiteX5" fmla="*/ 1442211 w 2852982"/>
                    <a:gd name="connsiteY5" fmla="*/ 212639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31639 w 2852982"/>
                    <a:gd name="connsiteY0" fmla="*/ 233781 h 1931541"/>
                    <a:gd name="connsiteX1" fmla="*/ 409745 w 2852982"/>
                    <a:gd name="connsiteY1" fmla="*/ 462423 h 1931541"/>
                    <a:gd name="connsiteX2" fmla="*/ 710473 w 2852982"/>
                    <a:gd name="connsiteY2" fmla="*/ 1593826 h 1931541"/>
                    <a:gd name="connsiteX3" fmla="*/ 2025982 w 2852982"/>
                    <a:gd name="connsiteY3" fmla="*/ 1641776 h 1931541"/>
                    <a:gd name="connsiteX4" fmla="*/ 2292162 w 2852982"/>
                    <a:gd name="connsiteY4" fmla="*/ 396586 h 1931541"/>
                    <a:gd name="connsiteX5" fmla="*/ 1431639 w 2852982"/>
                    <a:gd name="connsiteY5" fmla="*/ 233781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12142 w 2852982"/>
                    <a:gd name="connsiteY13" fmla="*/ 761744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31639 w 2852982"/>
                    <a:gd name="connsiteY0" fmla="*/ 233781 h 1931541"/>
                    <a:gd name="connsiteX1" fmla="*/ 409745 w 2852982"/>
                    <a:gd name="connsiteY1" fmla="*/ 462423 h 1931541"/>
                    <a:gd name="connsiteX2" fmla="*/ 710473 w 2852982"/>
                    <a:gd name="connsiteY2" fmla="*/ 1593826 h 1931541"/>
                    <a:gd name="connsiteX3" fmla="*/ 2025982 w 2852982"/>
                    <a:gd name="connsiteY3" fmla="*/ 1641776 h 1931541"/>
                    <a:gd name="connsiteX4" fmla="*/ 2292162 w 2852982"/>
                    <a:gd name="connsiteY4" fmla="*/ 396586 h 1931541"/>
                    <a:gd name="connsiteX5" fmla="*/ 1431639 w 2852982"/>
                    <a:gd name="connsiteY5" fmla="*/ 233781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201571 w 2852982"/>
                    <a:gd name="connsiteY13" fmla="*/ 740601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31639 w 2852982"/>
                    <a:gd name="connsiteY0" fmla="*/ 233781 h 1931541"/>
                    <a:gd name="connsiteX1" fmla="*/ 409745 w 2852982"/>
                    <a:gd name="connsiteY1" fmla="*/ 462423 h 1931541"/>
                    <a:gd name="connsiteX2" fmla="*/ 710473 w 2852982"/>
                    <a:gd name="connsiteY2" fmla="*/ 1593826 h 1931541"/>
                    <a:gd name="connsiteX3" fmla="*/ 2025982 w 2852982"/>
                    <a:gd name="connsiteY3" fmla="*/ 1641776 h 1931541"/>
                    <a:gd name="connsiteX4" fmla="*/ 2292162 w 2852982"/>
                    <a:gd name="connsiteY4" fmla="*/ 396586 h 1931541"/>
                    <a:gd name="connsiteX5" fmla="*/ 1431639 w 2852982"/>
                    <a:gd name="connsiteY5" fmla="*/ 233781 h 1931541"/>
                    <a:gd name="connsiteX6" fmla="*/ 1436523 w 2852982"/>
                    <a:gd name="connsiteY6" fmla="*/ 50 h 1931541"/>
                    <a:gd name="connsiteX7" fmla="*/ 2523744 w 2852982"/>
                    <a:gd name="connsiteY7" fmla="*/ 198474 h 1931541"/>
                    <a:gd name="connsiteX8" fmla="*/ 2830984 w 2852982"/>
                    <a:gd name="connsiteY8" fmla="*/ 256996 h 1931541"/>
                    <a:gd name="connsiteX9" fmla="*/ 2823667 w 2852982"/>
                    <a:gd name="connsiteY9" fmla="*/ 505713 h 1931541"/>
                    <a:gd name="connsiteX10" fmla="*/ 2604212 w 2852982"/>
                    <a:gd name="connsiteY10" fmla="*/ 615440 h 1931541"/>
                    <a:gd name="connsiteX11" fmla="*/ 2296973 w 2852982"/>
                    <a:gd name="connsiteY11" fmla="*/ 1756612 h 1931541"/>
                    <a:gd name="connsiteX12" fmla="*/ 534010 w 2852982"/>
                    <a:gd name="connsiteY12" fmla="*/ 1771242 h 1931541"/>
                    <a:gd name="connsiteX13" fmla="*/ 185714 w 2852982"/>
                    <a:gd name="connsiteY13" fmla="*/ 756457 h 1931541"/>
                    <a:gd name="connsiteX14" fmla="*/ 7315 w 2852982"/>
                    <a:gd name="connsiteY14" fmla="*/ 704442 h 1931541"/>
                    <a:gd name="connsiteX15" fmla="*/ 0 w 2852982"/>
                    <a:gd name="connsiteY15" fmla="*/ 217756 h 1931541"/>
                    <a:gd name="connsiteX16" fmla="*/ 277978 w 2852982"/>
                    <a:gd name="connsiteY16" fmla="*/ 213105 h 1931541"/>
                    <a:gd name="connsiteX17" fmla="*/ 1436523 w 2852982"/>
                    <a:gd name="connsiteY17" fmla="*/ 50 h 1931541"/>
                    <a:gd name="connsiteX0" fmla="*/ 1431639 w 2852982"/>
                    <a:gd name="connsiteY0" fmla="*/ 254912 h 1952672"/>
                    <a:gd name="connsiteX1" fmla="*/ 409745 w 2852982"/>
                    <a:gd name="connsiteY1" fmla="*/ 483554 h 1952672"/>
                    <a:gd name="connsiteX2" fmla="*/ 710473 w 2852982"/>
                    <a:gd name="connsiteY2" fmla="*/ 1614957 h 1952672"/>
                    <a:gd name="connsiteX3" fmla="*/ 2025982 w 2852982"/>
                    <a:gd name="connsiteY3" fmla="*/ 1662907 h 1952672"/>
                    <a:gd name="connsiteX4" fmla="*/ 2292162 w 2852982"/>
                    <a:gd name="connsiteY4" fmla="*/ 417717 h 1952672"/>
                    <a:gd name="connsiteX5" fmla="*/ 1431639 w 2852982"/>
                    <a:gd name="connsiteY5" fmla="*/ 254912 h 1952672"/>
                    <a:gd name="connsiteX6" fmla="*/ 1436523 w 2852982"/>
                    <a:gd name="connsiteY6" fmla="*/ 38 h 1952672"/>
                    <a:gd name="connsiteX7" fmla="*/ 2523744 w 2852982"/>
                    <a:gd name="connsiteY7" fmla="*/ 219605 h 1952672"/>
                    <a:gd name="connsiteX8" fmla="*/ 2830984 w 2852982"/>
                    <a:gd name="connsiteY8" fmla="*/ 278127 h 1952672"/>
                    <a:gd name="connsiteX9" fmla="*/ 2823667 w 2852982"/>
                    <a:gd name="connsiteY9" fmla="*/ 526844 h 1952672"/>
                    <a:gd name="connsiteX10" fmla="*/ 2604212 w 2852982"/>
                    <a:gd name="connsiteY10" fmla="*/ 636571 h 1952672"/>
                    <a:gd name="connsiteX11" fmla="*/ 2296973 w 2852982"/>
                    <a:gd name="connsiteY11" fmla="*/ 1777743 h 1952672"/>
                    <a:gd name="connsiteX12" fmla="*/ 534010 w 2852982"/>
                    <a:gd name="connsiteY12" fmla="*/ 1792373 h 1952672"/>
                    <a:gd name="connsiteX13" fmla="*/ 185714 w 2852982"/>
                    <a:gd name="connsiteY13" fmla="*/ 777588 h 1952672"/>
                    <a:gd name="connsiteX14" fmla="*/ 7315 w 2852982"/>
                    <a:gd name="connsiteY14" fmla="*/ 725573 h 1952672"/>
                    <a:gd name="connsiteX15" fmla="*/ 0 w 2852982"/>
                    <a:gd name="connsiteY15" fmla="*/ 238887 h 1952672"/>
                    <a:gd name="connsiteX16" fmla="*/ 277978 w 2852982"/>
                    <a:gd name="connsiteY16" fmla="*/ 234236 h 1952672"/>
                    <a:gd name="connsiteX17" fmla="*/ 1436523 w 2852982"/>
                    <a:gd name="connsiteY17" fmla="*/ 38 h 1952672"/>
                    <a:gd name="connsiteX0" fmla="*/ 1431639 w 2852982"/>
                    <a:gd name="connsiteY0" fmla="*/ 255592 h 1953352"/>
                    <a:gd name="connsiteX1" fmla="*/ 409745 w 2852982"/>
                    <a:gd name="connsiteY1" fmla="*/ 484234 h 1953352"/>
                    <a:gd name="connsiteX2" fmla="*/ 710473 w 2852982"/>
                    <a:gd name="connsiteY2" fmla="*/ 1615637 h 1953352"/>
                    <a:gd name="connsiteX3" fmla="*/ 2025982 w 2852982"/>
                    <a:gd name="connsiteY3" fmla="*/ 1663587 h 1953352"/>
                    <a:gd name="connsiteX4" fmla="*/ 2292162 w 2852982"/>
                    <a:gd name="connsiteY4" fmla="*/ 418397 h 1953352"/>
                    <a:gd name="connsiteX5" fmla="*/ 1431639 w 2852982"/>
                    <a:gd name="connsiteY5" fmla="*/ 255592 h 1953352"/>
                    <a:gd name="connsiteX6" fmla="*/ 1436523 w 2852982"/>
                    <a:gd name="connsiteY6" fmla="*/ 718 h 1953352"/>
                    <a:gd name="connsiteX7" fmla="*/ 2523744 w 2852982"/>
                    <a:gd name="connsiteY7" fmla="*/ 220285 h 1953352"/>
                    <a:gd name="connsiteX8" fmla="*/ 2830984 w 2852982"/>
                    <a:gd name="connsiteY8" fmla="*/ 278807 h 1953352"/>
                    <a:gd name="connsiteX9" fmla="*/ 2823667 w 2852982"/>
                    <a:gd name="connsiteY9" fmla="*/ 527524 h 1953352"/>
                    <a:gd name="connsiteX10" fmla="*/ 2604212 w 2852982"/>
                    <a:gd name="connsiteY10" fmla="*/ 637251 h 1953352"/>
                    <a:gd name="connsiteX11" fmla="*/ 2296973 w 2852982"/>
                    <a:gd name="connsiteY11" fmla="*/ 1778423 h 1953352"/>
                    <a:gd name="connsiteX12" fmla="*/ 534010 w 2852982"/>
                    <a:gd name="connsiteY12" fmla="*/ 1793053 h 1953352"/>
                    <a:gd name="connsiteX13" fmla="*/ 185714 w 2852982"/>
                    <a:gd name="connsiteY13" fmla="*/ 778268 h 1953352"/>
                    <a:gd name="connsiteX14" fmla="*/ 7315 w 2852982"/>
                    <a:gd name="connsiteY14" fmla="*/ 726253 h 1953352"/>
                    <a:gd name="connsiteX15" fmla="*/ 0 w 2852982"/>
                    <a:gd name="connsiteY15" fmla="*/ 239567 h 1953352"/>
                    <a:gd name="connsiteX16" fmla="*/ 277978 w 2852982"/>
                    <a:gd name="connsiteY16" fmla="*/ 234916 h 1953352"/>
                    <a:gd name="connsiteX17" fmla="*/ 1436523 w 2852982"/>
                    <a:gd name="connsiteY17" fmla="*/ 718 h 1953352"/>
                    <a:gd name="connsiteX0" fmla="*/ 1431639 w 2852982"/>
                    <a:gd name="connsiteY0" fmla="*/ 256008 h 1953768"/>
                    <a:gd name="connsiteX1" fmla="*/ 409745 w 2852982"/>
                    <a:gd name="connsiteY1" fmla="*/ 484650 h 1953768"/>
                    <a:gd name="connsiteX2" fmla="*/ 710473 w 2852982"/>
                    <a:gd name="connsiteY2" fmla="*/ 1616053 h 1953768"/>
                    <a:gd name="connsiteX3" fmla="*/ 2025982 w 2852982"/>
                    <a:gd name="connsiteY3" fmla="*/ 1664003 h 1953768"/>
                    <a:gd name="connsiteX4" fmla="*/ 2292162 w 2852982"/>
                    <a:gd name="connsiteY4" fmla="*/ 418813 h 1953768"/>
                    <a:gd name="connsiteX5" fmla="*/ 1431639 w 2852982"/>
                    <a:gd name="connsiteY5" fmla="*/ 256008 h 1953768"/>
                    <a:gd name="connsiteX6" fmla="*/ 1436523 w 2852982"/>
                    <a:gd name="connsiteY6" fmla="*/ 1134 h 1953768"/>
                    <a:gd name="connsiteX7" fmla="*/ 2523744 w 2852982"/>
                    <a:gd name="connsiteY7" fmla="*/ 220701 h 1953768"/>
                    <a:gd name="connsiteX8" fmla="*/ 2830984 w 2852982"/>
                    <a:gd name="connsiteY8" fmla="*/ 279223 h 1953768"/>
                    <a:gd name="connsiteX9" fmla="*/ 2823667 w 2852982"/>
                    <a:gd name="connsiteY9" fmla="*/ 527940 h 1953768"/>
                    <a:gd name="connsiteX10" fmla="*/ 2604212 w 2852982"/>
                    <a:gd name="connsiteY10" fmla="*/ 637667 h 1953768"/>
                    <a:gd name="connsiteX11" fmla="*/ 2296973 w 2852982"/>
                    <a:gd name="connsiteY11" fmla="*/ 1778839 h 1953768"/>
                    <a:gd name="connsiteX12" fmla="*/ 534010 w 2852982"/>
                    <a:gd name="connsiteY12" fmla="*/ 1793469 h 1953768"/>
                    <a:gd name="connsiteX13" fmla="*/ 185714 w 2852982"/>
                    <a:gd name="connsiteY13" fmla="*/ 778684 h 1953768"/>
                    <a:gd name="connsiteX14" fmla="*/ 7315 w 2852982"/>
                    <a:gd name="connsiteY14" fmla="*/ 726669 h 1953768"/>
                    <a:gd name="connsiteX15" fmla="*/ 0 w 2852982"/>
                    <a:gd name="connsiteY15" fmla="*/ 239983 h 1953768"/>
                    <a:gd name="connsiteX16" fmla="*/ 277978 w 2852982"/>
                    <a:gd name="connsiteY16" fmla="*/ 235332 h 1953768"/>
                    <a:gd name="connsiteX17" fmla="*/ 1436523 w 2852982"/>
                    <a:gd name="connsiteY17" fmla="*/ 1134 h 1953768"/>
                    <a:gd name="connsiteX0" fmla="*/ 1431639 w 2852982"/>
                    <a:gd name="connsiteY0" fmla="*/ 255925 h 1953685"/>
                    <a:gd name="connsiteX1" fmla="*/ 409745 w 2852982"/>
                    <a:gd name="connsiteY1" fmla="*/ 484567 h 1953685"/>
                    <a:gd name="connsiteX2" fmla="*/ 710473 w 2852982"/>
                    <a:gd name="connsiteY2" fmla="*/ 1615970 h 1953685"/>
                    <a:gd name="connsiteX3" fmla="*/ 2025982 w 2852982"/>
                    <a:gd name="connsiteY3" fmla="*/ 1663920 h 1953685"/>
                    <a:gd name="connsiteX4" fmla="*/ 2292162 w 2852982"/>
                    <a:gd name="connsiteY4" fmla="*/ 418730 h 1953685"/>
                    <a:gd name="connsiteX5" fmla="*/ 1431639 w 2852982"/>
                    <a:gd name="connsiteY5" fmla="*/ 255925 h 1953685"/>
                    <a:gd name="connsiteX6" fmla="*/ 1436523 w 2852982"/>
                    <a:gd name="connsiteY6" fmla="*/ 1051 h 1953685"/>
                    <a:gd name="connsiteX7" fmla="*/ 2523744 w 2852982"/>
                    <a:gd name="connsiteY7" fmla="*/ 220618 h 1953685"/>
                    <a:gd name="connsiteX8" fmla="*/ 2830984 w 2852982"/>
                    <a:gd name="connsiteY8" fmla="*/ 279140 h 1953685"/>
                    <a:gd name="connsiteX9" fmla="*/ 2823667 w 2852982"/>
                    <a:gd name="connsiteY9" fmla="*/ 527857 h 1953685"/>
                    <a:gd name="connsiteX10" fmla="*/ 2604212 w 2852982"/>
                    <a:gd name="connsiteY10" fmla="*/ 637584 h 1953685"/>
                    <a:gd name="connsiteX11" fmla="*/ 2296973 w 2852982"/>
                    <a:gd name="connsiteY11" fmla="*/ 1778756 h 1953685"/>
                    <a:gd name="connsiteX12" fmla="*/ 534010 w 2852982"/>
                    <a:gd name="connsiteY12" fmla="*/ 1793386 h 1953685"/>
                    <a:gd name="connsiteX13" fmla="*/ 185714 w 2852982"/>
                    <a:gd name="connsiteY13" fmla="*/ 778601 h 1953685"/>
                    <a:gd name="connsiteX14" fmla="*/ 7315 w 2852982"/>
                    <a:gd name="connsiteY14" fmla="*/ 726586 h 1953685"/>
                    <a:gd name="connsiteX15" fmla="*/ 0 w 2852982"/>
                    <a:gd name="connsiteY15" fmla="*/ 239900 h 1953685"/>
                    <a:gd name="connsiteX16" fmla="*/ 277978 w 2852982"/>
                    <a:gd name="connsiteY16" fmla="*/ 235249 h 1953685"/>
                    <a:gd name="connsiteX17" fmla="*/ 1436523 w 2852982"/>
                    <a:gd name="connsiteY17" fmla="*/ 1051 h 1953685"/>
                    <a:gd name="connsiteX0" fmla="*/ 1431639 w 2852982"/>
                    <a:gd name="connsiteY0" fmla="*/ 255853 h 1953613"/>
                    <a:gd name="connsiteX1" fmla="*/ 409745 w 2852982"/>
                    <a:gd name="connsiteY1" fmla="*/ 484495 h 1953613"/>
                    <a:gd name="connsiteX2" fmla="*/ 710473 w 2852982"/>
                    <a:gd name="connsiteY2" fmla="*/ 1615898 h 1953613"/>
                    <a:gd name="connsiteX3" fmla="*/ 2025982 w 2852982"/>
                    <a:gd name="connsiteY3" fmla="*/ 1663848 h 1953613"/>
                    <a:gd name="connsiteX4" fmla="*/ 2292162 w 2852982"/>
                    <a:gd name="connsiteY4" fmla="*/ 418658 h 1953613"/>
                    <a:gd name="connsiteX5" fmla="*/ 1431639 w 2852982"/>
                    <a:gd name="connsiteY5" fmla="*/ 255853 h 1953613"/>
                    <a:gd name="connsiteX6" fmla="*/ 1436523 w 2852982"/>
                    <a:gd name="connsiteY6" fmla="*/ 979 h 1953613"/>
                    <a:gd name="connsiteX7" fmla="*/ 2523744 w 2852982"/>
                    <a:gd name="connsiteY7" fmla="*/ 220546 h 1953613"/>
                    <a:gd name="connsiteX8" fmla="*/ 2830984 w 2852982"/>
                    <a:gd name="connsiteY8" fmla="*/ 279068 h 1953613"/>
                    <a:gd name="connsiteX9" fmla="*/ 2823667 w 2852982"/>
                    <a:gd name="connsiteY9" fmla="*/ 527785 h 1953613"/>
                    <a:gd name="connsiteX10" fmla="*/ 2604212 w 2852982"/>
                    <a:gd name="connsiteY10" fmla="*/ 637512 h 1953613"/>
                    <a:gd name="connsiteX11" fmla="*/ 2296973 w 2852982"/>
                    <a:gd name="connsiteY11" fmla="*/ 1778684 h 1953613"/>
                    <a:gd name="connsiteX12" fmla="*/ 534010 w 2852982"/>
                    <a:gd name="connsiteY12" fmla="*/ 1793314 h 1953613"/>
                    <a:gd name="connsiteX13" fmla="*/ 185714 w 2852982"/>
                    <a:gd name="connsiteY13" fmla="*/ 778529 h 1953613"/>
                    <a:gd name="connsiteX14" fmla="*/ 7315 w 2852982"/>
                    <a:gd name="connsiteY14" fmla="*/ 726514 h 1953613"/>
                    <a:gd name="connsiteX15" fmla="*/ 0 w 2852982"/>
                    <a:gd name="connsiteY15" fmla="*/ 239828 h 1953613"/>
                    <a:gd name="connsiteX16" fmla="*/ 277978 w 2852982"/>
                    <a:gd name="connsiteY16" fmla="*/ 235177 h 1953613"/>
                    <a:gd name="connsiteX17" fmla="*/ 1436523 w 2852982"/>
                    <a:gd name="connsiteY17" fmla="*/ 979 h 1953613"/>
                    <a:gd name="connsiteX0" fmla="*/ 1431639 w 2852982"/>
                    <a:gd name="connsiteY0" fmla="*/ 255270 h 1953030"/>
                    <a:gd name="connsiteX1" fmla="*/ 409745 w 2852982"/>
                    <a:gd name="connsiteY1" fmla="*/ 483912 h 1953030"/>
                    <a:gd name="connsiteX2" fmla="*/ 710473 w 2852982"/>
                    <a:gd name="connsiteY2" fmla="*/ 1615315 h 1953030"/>
                    <a:gd name="connsiteX3" fmla="*/ 2025982 w 2852982"/>
                    <a:gd name="connsiteY3" fmla="*/ 1663265 h 1953030"/>
                    <a:gd name="connsiteX4" fmla="*/ 2292162 w 2852982"/>
                    <a:gd name="connsiteY4" fmla="*/ 418075 h 1953030"/>
                    <a:gd name="connsiteX5" fmla="*/ 1431639 w 2852982"/>
                    <a:gd name="connsiteY5" fmla="*/ 255270 h 1953030"/>
                    <a:gd name="connsiteX6" fmla="*/ 1436523 w 2852982"/>
                    <a:gd name="connsiteY6" fmla="*/ 396 h 1953030"/>
                    <a:gd name="connsiteX7" fmla="*/ 2523744 w 2852982"/>
                    <a:gd name="connsiteY7" fmla="*/ 219963 h 1953030"/>
                    <a:gd name="connsiteX8" fmla="*/ 2830984 w 2852982"/>
                    <a:gd name="connsiteY8" fmla="*/ 278485 h 1953030"/>
                    <a:gd name="connsiteX9" fmla="*/ 2823667 w 2852982"/>
                    <a:gd name="connsiteY9" fmla="*/ 527202 h 1953030"/>
                    <a:gd name="connsiteX10" fmla="*/ 2604212 w 2852982"/>
                    <a:gd name="connsiteY10" fmla="*/ 636929 h 1953030"/>
                    <a:gd name="connsiteX11" fmla="*/ 2296973 w 2852982"/>
                    <a:gd name="connsiteY11" fmla="*/ 1778101 h 1953030"/>
                    <a:gd name="connsiteX12" fmla="*/ 534010 w 2852982"/>
                    <a:gd name="connsiteY12" fmla="*/ 1792731 h 1953030"/>
                    <a:gd name="connsiteX13" fmla="*/ 185714 w 2852982"/>
                    <a:gd name="connsiteY13" fmla="*/ 777946 h 1953030"/>
                    <a:gd name="connsiteX14" fmla="*/ 7315 w 2852982"/>
                    <a:gd name="connsiteY14" fmla="*/ 725931 h 1953030"/>
                    <a:gd name="connsiteX15" fmla="*/ 0 w 2852982"/>
                    <a:gd name="connsiteY15" fmla="*/ 239245 h 1953030"/>
                    <a:gd name="connsiteX16" fmla="*/ 277978 w 2852982"/>
                    <a:gd name="connsiteY16" fmla="*/ 234594 h 1953030"/>
                    <a:gd name="connsiteX17" fmla="*/ 1436523 w 2852982"/>
                    <a:gd name="connsiteY17" fmla="*/ 396 h 1953030"/>
                    <a:gd name="connsiteX0" fmla="*/ 1431639 w 2852982"/>
                    <a:gd name="connsiteY0" fmla="*/ 255270 h 1953030"/>
                    <a:gd name="connsiteX1" fmla="*/ 409745 w 2852982"/>
                    <a:gd name="connsiteY1" fmla="*/ 483912 h 1953030"/>
                    <a:gd name="connsiteX2" fmla="*/ 710473 w 2852982"/>
                    <a:gd name="connsiteY2" fmla="*/ 1615315 h 1953030"/>
                    <a:gd name="connsiteX3" fmla="*/ 2025982 w 2852982"/>
                    <a:gd name="connsiteY3" fmla="*/ 1663265 h 1953030"/>
                    <a:gd name="connsiteX4" fmla="*/ 2308019 w 2852982"/>
                    <a:gd name="connsiteY4" fmla="*/ 439217 h 1953030"/>
                    <a:gd name="connsiteX5" fmla="*/ 1431639 w 2852982"/>
                    <a:gd name="connsiteY5" fmla="*/ 255270 h 1953030"/>
                    <a:gd name="connsiteX6" fmla="*/ 1436523 w 2852982"/>
                    <a:gd name="connsiteY6" fmla="*/ 396 h 1953030"/>
                    <a:gd name="connsiteX7" fmla="*/ 2523744 w 2852982"/>
                    <a:gd name="connsiteY7" fmla="*/ 219963 h 1953030"/>
                    <a:gd name="connsiteX8" fmla="*/ 2830984 w 2852982"/>
                    <a:gd name="connsiteY8" fmla="*/ 278485 h 1953030"/>
                    <a:gd name="connsiteX9" fmla="*/ 2823667 w 2852982"/>
                    <a:gd name="connsiteY9" fmla="*/ 527202 h 1953030"/>
                    <a:gd name="connsiteX10" fmla="*/ 2604212 w 2852982"/>
                    <a:gd name="connsiteY10" fmla="*/ 636929 h 1953030"/>
                    <a:gd name="connsiteX11" fmla="*/ 2296973 w 2852982"/>
                    <a:gd name="connsiteY11" fmla="*/ 1778101 h 1953030"/>
                    <a:gd name="connsiteX12" fmla="*/ 534010 w 2852982"/>
                    <a:gd name="connsiteY12" fmla="*/ 1792731 h 1953030"/>
                    <a:gd name="connsiteX13" fmla="*/ 185714 w 2852982"/>
                    <a:gd name="connsiteY13" fmla="*/ 777946 h 1953030"/>
                    <a:gd name="connsiteX14" fmla="*/ 7315 w 2852982"/>
                    <a:gd name="connsiteY14" fmla="*/ 725931 h 1953030"/>
                    <a:gd name="connsiteX15" fmla="*/ 0 w 2852982"/>
                    <a:gd name="connsiteY15" fmla="*/ 239245 h 1953030"/>
                    <a:gd name="connsiteX16" fmla="*/ 277978 w 2852982"/>
                    <a:gd name="connsiteY16" fmla="*/ 234594 h 1953030"/>
                    <a:gd name="connsiteX17" fmla="*/ 1436523 w 2852982"/>
                    <a:gd name="connsiteY17" fmla="*/ 396 h 1953030"/>
                    <a:gd name="connsiteX0" fmla="*/ 1431639 w 2852982"/>
                    <a:gd name="connsiteY0" fmla="*/ 255270 h 1953030"/>
                    <a:gd name="connsiteX1" fmla="*/ 409745 w 2852982"/>
                    <a:gd name="connsiteY1" fmla="*/ 483912 h 1953030"/>
                    <a:gd name="connsiteX2" fmla="*/ 710473 w 2852982"/>
                    <a:gd name="connsiteY2" fmla="*/ 1615315 h 1953030"/>
                    <a:gd name="connsiteX3" fmla="*/ 2025982 w 2852982"/>
                    <a:gd name="connsiteY3" fmla="*/ 1663265 h 1953030"/>
                    <a:gd name="connsiteX4" fmla="*/ 2308019 w 2852982"/>
                    <a:gd name="connsiteY4" fmla="*/ 439217 h 1953030"/>
                    <a:gd name="connsiteX5" fmla="*/ 1431639 w 2852982"/>
                    <a:gd name="connsiteY5" fmla="*/ 255270 h 1953030"/>
                    <a:gd name="connsiteX6" fmla="*/ 1436523 w 2852982"/>
                    <a:gd name="connsiteY6" fmla="*/ 396 h 1953030"/>
                    <a:gd name="connsiteX7" fmla="*/ 2523744 w 2852982"/>
                    <a:gd name="connsiteY7" fmla="*/ 219963 h 1953030"/>
                    <a:gd name="connsiteX8" fmla="*/ 2830984 w 2852982"/>
                    <a:gd name="connsiteY8" fmla="*/ 278485 h 1953030"/>
                    <a:gd name="connsiteX9" fmla="*/ 2823667 w 2852982"/>
                    <a:gd name="connsiteY9" fmla="*/ 527202 h 1953030"/>
                    <a:gd name="connsiteX10" fmla="*/ 2604212 w 2852982"/>
                    <a:gd name="connsiteY10" fmla="*/ 636929 h 1953030"/>
                    <a:gd name="connsiteX11" fmla="*/ 2296973 w 2852982"/>
                    <a:gd name="connsiteY11" fmla="*/ 1778101 h 1953030"/>
                    <a:gd name="connsiteX12" fmla="*/ 534010 w 2852982"/>
                    <a:gd name="connsiteY12" fmla="*/ 1792731 h 1953030"/>
                    <a:gd name="connsiteX13" fmla="*/ 185714 w 2852982"/>
                    <a:gd name="connsiteY13" fmla="*/ 777946 h 1953030"/>
                    <a:gd name="connsiteX14" fmla="*/ 7315 w 2852982"/>
                    <a:gd name="connsiteY14" fmla="*/ 725931 h 1953030"/>
                    <a:gd name="connsiteX15" fmla="*/ 0 w 2852982"/>
                    <a:gd name="connsiteY15" fmla="*/ 239245 h 1953030"/>
                    <a:gd name="connsiteX16" fmla="*/ 277978 w 2852982"/>
                    <a:gd name="connsiteY16" fmla="*/ 234594 h 1953030"/>
                    <a:gd name="connsiteX17" fmla="*/ 1436523 w 2852982"/>
                    <a:gd name="connsiteY17" fmla="*/ 396 h 1953030"/>
                    <a:gd name="connsiteX0" fmla="*/ 1431639 w 2852982"/>
                    <a:gd name="connsiteY0" fmla="*/ 255270 h 1953030"/>
                    <a:gd name="connsiteX1" fmla="*/ 409745 w 2852982"/>
                    <a:gd name="connsiteY1" fmla="*/ 483912 h 1953030"/>
                    <a:gd name="connsiteX2" fmla="*/ 710473 w 2852982"/>
                    <a:gd name="connsiteY2" fmla="*/ 1615315 h 1953030"/>
                    <a:gd name="connsiteX3" fmla="*/ 2025982 w 2852982"/>
                    <a:gd name="connsiteY3" fmla="*/ 1663265 h 1953030"/>
                    <a:gd name="connsiteX4" fmla="*/ 2308019 w 2852982"/>
                    <a:gd name="connsiteY4" fmla="*/ 439217 h 1953030"/>
                    <a:gd name="connsiteX5" fmla="*/ 1431639 w 2852982"/>
                    <a:gd name="connsiteY5" fmla="*/ 255270 h 1953030"/>
                    <a:gd name="connsiteX6" fmla="*/ 1436523 w 2852982"/>
                    <a:gd name="connsiteY6" fmla="*/ 396 h 1953030"/>
                    <a:gd name="connsiteX7" fmla="*/ 2523744 w 2852982"/>
                    <a:gd name="connsiteY7" fmla="*/ 219963 h 1953030"/>
                    <a:gd name="connsiteX8" fmla="*/ 2830984 w 2852982"/>
                    <a:gd name="connsiteY8" fmla="*/ 278485 h 1953030"/>
                    <a:gd name="connsiteX9" fmla="*/ 2823667 w 2852982"/>
                    <a:gd name="connsiteY9" fmla="*/ 527202 h 1953030"/>
                    <a:gd name="connsiteX10" fmla="*/ 2604212 w 2852982"/>
                    <a:gd name="connsiteY10" fmla="*/ 636929 h 1953030"/>
                    <a:gd name="connsiteX11" fmla="*/ 2296973 w 2852982"/>
                    <a:gd name="connsiteY11" fmla="*/ 1778101 h 1953030"/>
                    <a:gd name="connsiteX12" fmla="*/ 534010 w 2852982"/>
                    <a:gd name="connsiteY12" fmla="*/ 1792731 h 1953030"/>
                    <a:gd name="connsiteX13" fmla="*/ 185714 w 2852982"/>
                    <a:gd name="connsiteY13" fmla="*/ 777946 h 1953030"/>
                    <a:gd name="connsiteX14" fmla="*/ 7315 w 2852982"/>
                    <a:gd name="connsiteY14" fmla="*/ 725931 h 1953030"/>
                    <a:gd name="connsiteX15" fmla="*/ 0 w 2852982"/>
                    <a:gd name="connsiteY15" fmla="*/ 239245 h 1953030"/>
                    <a:gd name="connsiteX16" fmla="*/ 277978 w 2852982"/>
                    <a:gd name="connsiteY16" fmla="*/ 234594 h 1953030"/>
                    <a:gd name="connsiteX17" fmla="*/ 1436523 w 2852982"/>
                    <a:gd name="connsiteY17" fmla="*/ 396 h 19530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2852982" h="1953030">
                      <a:moveTo>
                        <a:pt x="1431639" y="255270"/>
                      </a:moveTo>
                      <a:cubicBezTo>
                        <a:pt x="1059056" y="254353"/>
                        <a:pt x="453324" y="421040"/>
                        <a:pt x="409745" y="483912"/>
                      </a:cubicBezTo>
                      <a:cubicBezTo>
                        <a:pt x="352043" y="631047"/>
                        <a:pt x="579249" y="1544207"/>
                        <a:pt x="710473" y="1615315"/>
                      </a:cubicBezTo>
                      <a:cubicBezTo>
                        <a:pt x="1044490" y="1732344"/>
                        <a:pt x="1862666" y="1767300"/>
                        <a:pt x="2025982" y="1663265"/>
                      </a:cubicBezTo>
                      <a:cubicBezTo>
                        <a:pt x="2288497" y="1462133"/>
                        <a:pt x="2398240" y="522123"/>
                        <a:pt x="2308019" y="439217"/>
                      </a:cubicBezTo>
                      <a:cubicBezTo>
                        <a:pt x="2192280" y="309941"/>
                        <a:pt x="1804222" y="256187"/>
                        <a:pt x="1431639" y="255270"/>
                      </a:cubicBezTo>
                      <a:close/>
                      <a:moveTo>
                        <a:pt x="1436523" y="396"/>
                      </a:moveTo>
                      <a:cubicBezTo>
                        <a:pt x="1830622" y="-8042"/>
                        <a:pt x="2276721" y="120154"/>
                        <a:pt x="2523744" y="219963"/>
                      </a:cubicBezTo>
                      <a:cubicBezTo>
                        <a:pt x="2592464" y="247729"/>
                        <a:pt x="2792142" y="218487"/>
                        <a:pt x="2830984" y="278485"/>
                      </a:cubicBezTo>
                      <a:cubicBezTo>
                        <a:pt x="2870787" y="344701"/>
                        <a:pt x="2849288" y="490248"/>
                        <a:pt x="2823667" y="527202"/>
                      </a:cubicBezTo>
                      <a:cubicBezTo>
                        <a:pt x="2762708" y="601419"/>
                        <a:pt x="2611493" y="592488"/>
                        <a:pt x="2604212" y="636929"/>
                      </a:cubicBezTo>
                      <a:cubicBezTo>
                        <a:pt x="2589582" y="978305"/>
                        <a:pt x="2501799" y="1429410"/>
                        <a:pt x="2296973" y="1778101"/>
                      </a:cubicBezTo>
                      <a:cubicBezTo>
                        <a:pt x="2114092" y="2034134"/>
                        <a:pt x="716890" y="1982925"/>
                        <a:pt x="534010" y="1792731"/>
                      </a:cubicBezTo>
                      <a:cubicBezTo>
                        <a:pt x="453818" y="1716179"/>
                        <a:pt x="197906" y="1238804"/>
                        <a:pt x="185714" y="777946"/>
                      </a:cubicBezTo>
                      <a:cubicBezTo>
                        <a:pt x="182794" y="723747"/>
                        <a:pt x="78957" y="730676"/>
                        <a:pt x="7315" y="725931"/>
                      </a:cubicBezTo>
                      <a:cubicBezTo>
                        <a:pt x="7315" y="571018"/>
                        <a:pt x="0" y="394158"/>
                        <a:pt x="0" y="239245"/>
                      </a:cubicBezTo>
                      <a:cubicBezTo>
                        <a:pt x="81791" y="236688"/>
                        <a:pt x="250861" y="250277"/>
                        <a:pt x="277978" y="234594"/>
                      </a:cubicBezTo>
                      <a:cubicBezTo>
                        <a:pt x="604724" y="85852"/>
                        <a:pt x="1042424" y="8834"/>
                        <a:pt x="1436523" y="396"/>
                      </a:cubicBezTo>
                      <a:close/>
                    </a:path>
                  </a:pathLst>
                </a:cu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</p:grpSp>
          <p:sp>
            <p:nvSpPr>
              <p:cNvPr id="587" name="Freeform 6">
                <a:extLst>
                  <a:ext uri="{FF2B5EF4-FFF2-40B4-BE49-F238E27FC236}">
                    <a16:creationId xmlns:a16="http://schemas.microsoft.com/office/drawing/2014/main" id="{B80199FF-1F15-4AF4-BF6E-FAE384C17137}"/>
                  </a:ext>
                </a:extLst>
              </p:cNvPr>
              <p:cNvSpPr/>
              <p:nvPr/>
            </p:nvSpPr>
            <p:spPr>
              <a:xfrm>
                <a:off x="3239078" y="2870053"/>
                <a:ext cx="397379" cy="449272"/>
              </a:xfrm>
              <a:custGeom>
                <a:avLst/>
                <a:gdLst>
                  <a:gd name="connsiteX0" fmla="*/ 0 w 401702"/>
                  <a:gd name="connsiteY0" fmla="*/ 58142 h 385846"/>
                  <a:gd name="connsiteX1" fmla="*/ 401702 w 401702"/>
                  <a:gd name="connsiteY1" fmla="*/ 0 h 385846"/>
                  <a:gd name="connsiteX2" fmla="*/ 89854 w 401702"/>
                  <a:gd name="connsiteY2" fmla="*/ 385846 h 385846"/>
                  <a:gd name="connsiteX3" fmla="*/ 0 w 401702"/>
                  <a:gd name="connsiteY3" fmla="*/ 58142 h 385846"/>
                  <a:gd name="connsiteX0" fmla="*/ 0 w 401702"/>
                  <a:gd name="connsiteY0" fmla="*/ 58142 h 385846"/>
                  <a:gd name="connsiteX1" fmla="*/ 401702 w 401702"/>
                  <a:gd name="connsiteY1" fmla="*/ 0 h 385846"/>
                  <a:gd name="connsiteX2" fmla="*/ 89854 w 401702"/>
                  <a:gd name="connsiteY2" fmla="*/ 385846 h 385846"/>
                  <a:gd name="connsiteX3" fmla="*/ 0 w 401702"/>
                  <a:gd name="connsiteY3" fmla="*/ 58142 h 385846"/>
                  <a:gd name="connsiteX0" fmla="*/ 8895 w 410597"/>
                  <a:gd name="connsiteY0" fmla="*/ 58142 h 385846"/>
                  <a:gd name="connsiteX1" fmla="*/ 410597 w 410597"/>
                  <a:gd name="connsiteY1" fmla="*/ 0 h 385846"/>
                  <a:gd name="connsiteX2" fmla="*/ 98749 w 410597"/>
                  <a:gd name="connsiteY2" fmla="*/ 385846 h 385846"/>
                  <a:gd name="connsiteX3" fmla="*/ 8895 w 410597"/>
                  <a:gd name="connsiteY3" fmla="*/ 58142 h 385846"/>
                  <a:gd name="connsiteX0" fmla="*/ 18407 w 420109"/>
                  <a:gd name="connsiteY0" fmla="*/ 58142 h 417559"/>
                  <a:gd name="connsiteX1" fmla="*/ 420109 w 420109"/>
                  <a:gd name="connsiteY1" fmla="*/ 0 h 417559"/>
                  <a:gd name="connsiteX2" fmla="*/ 39549 w 420109"/>
                  <a:gd name="connsiteY2" fmla="*/ 417559 h 417559"/>
                  <a:gd name="connsiteX3" fmla="*/ 18407 w 420109"/>
                  <a:gd name="connsiteY3" fmla="*/ 58142 h 417559"/>
                  <a:gd name="connsiteX0" fmla="*/ 25709 w 427411"/>
                  <a:gd name="connsiteY0" fmla="*/ 58142 h 417559"/>
                  <a:gd name="connsiteX1" fmla="*/ 427411 w 427411"/>
                  <a:gd name="connsiteY1" fmla="*/ 0 h 417559"/>
                  <a:gd name="connsiteX2" fmla="*/ 46851 w 427411"/>
                  <a:gd name="connsiteY2" fmla="*/ 417559 h 417559"/>
                  <a:gd name="connsiteX3" fmla="*/ 25709 w 427411"/>
                  <a:gd name="connsiteY3" fmla="*/ 58142 h 417559"/>
                  <a:gd name="connsiteX0" fmla="*/ 36957 w 438659"/>
                  <a:gd name="connsiteY0" fmla="*/ 58142 h 417559"/>
                  <a:gd name="connsiteX1" fmla="*/ 438659 w 438659"/>
                  <a:gd name="connsiteY1" fmla="*/ 0 h 417559"/>
                  <a:gd name="connsiteX2" fmla="*/ 58099 w 438659"/>
                  <a:gd name="connsiteY2" fmla="*/ 417559 h 417559"/>
                  <a:gd name="connsiteX3" fmla="*/ 36957 w 438659"/>
                  <a:gd name="connsiteY3" fmla="*/ 58142 h 417559"/>
                  <a:gd name="connsiteX0" fmla="*/ 36957 w 438659"/>
                  <a:gd name="connsiteY0" fmla="*/ 58142 h 417559"/>
                  <a:gd name="connsiteX1" fmla="*/ 438659 w 438659"/>
                  <a:gd name="connsiteY1" fmla="*/ 0 h 417559"/>
                  <a:gd name="connsiteX2" fmla="*/ 58099 w 438659"/>
                  <a:gd name="connsiteY2" fmla="*/ 417559 h 417559"/>
                  <a:gd name="connsiteX3" fmla="*/ 36957 w 438659"/>
                  <a:gd name="connsiteY3" fmla="*/ 58142 h 417559"/>
                  <a:gd name="connsiteX0" fmla="*/ 36957 w 401660"/>
                  <a:gd name="connsiteY0" fmla="*/ 89855 h 449272"/>
                  <a:gd name="connsiteX1" fmla="*/ 401660 w 401660"/>
                  <a:gd name="connsiteY1" fmla="*/ 0 h 449272"/>
                  <a:gd name="connsiteX2" fmla="*/ 58099 w 401660"/>
                  <a:gd name="connsiteY2" fmla="*/ 449272 h 449272"/>
                  <a:gd name="connsiteX3" fmla="*/ 36957 w 401660"/>
                  <a:gd name="connsiteY3" fmla="*/ 89855 h 449272"/>
                  <a:gd name="connsiteX0" fmla="*/ 36957 w 401660"/>
                  <a:gd name="connsiteY0" fmla="*/ 89855 h 449272"/>
                  <a:gd name="connsiteX1" fmla="*/ 401660 w 401660"/>
                  <a:gd name="connsiteY1" fmla="*/ 0 h 449272"/>
                  <a:gd name="connsiteX2" fmla="*/ 58099 w 401660"/>
                  <a:gd name="connsiteY2" fmla="*/ 449272 h 449272"/>
                  <a:gd name="connsiteX3" fmla="*/ 36957 w 401660"/>
                  <a:gd name="connsiteY3" fmla="*/ 89855 h 449272"/>
                  <a:gd name="connsiteX0" fmla="*/ 36957 w 401660"/>
                  <a:gd name="connsiteY0" fmla="*/ 89855 h 449272"/>
                  <a:gd name="connsiteX1" fmla="*/ 401660 w 401660"/>
                  <a:gd name="connsiteY1" fmla="*/ 0 h 449272"/>
                  <a:gd name="connsiteX2" fmla="*/ 58099 w 401660"/>
                  <a:gd name="connsiteY2" fmla="*/ 449272 h 449272"/>
                  <a:gd name="connsiteX3" fmla="*/ 36957 w 401660"/>
                  <a:gd name="connsiteY3" fmla="*/ 89855 h 449272"/>
                  <a:gd name="connsiteX0" fmla="*/ 36957 w 401660"/>
                  <a:gd name="connsiteY0" fmla="*/ 89855 h 449272"/>
                  <a:gd name="connsiteX1" fmla="*/ 401660 w 401660"/>
                  <a:gd name="connsiteY1" fmla="*/ 0 h 449272"/>
                  <a:gd name="connsiteX2" fmla="*/ 58099 w 401660"/>
                  <a:gd name="connsiteY2" fmla="*/ 449272 h 449272"/>
                  <a:gd name="connsiteX3" fmla="*/ 36957 w 401660"/>
                  <a:gd name="connsiteY3" fmla="*/ 89855 h 449272"/>
                  <a:gd name="connsiteX0" fmla="*/ 36957 w 401660"/>
                  <a:gd name="connsiteY0" fmla="*/ 89855 h 449272"/>
                  <a:gd name="connsiteX1" fmla="*/ 401660 w 401660"/>
                  <a:gd name="connsiteY1" fmla="*/ 0 h 449272"/>
                  <a:gd name="connsiteX2" fmla="*/ 58099 w 401660"/>
                  <a:gd name="connsiteY2" fmla="*/ 449272 h 449272"/>
                  <a:gd name="connsiteX3" fmla="*/ 36957 w 401660"/>
                  <a:gd name="connsiteY3" fmla="*/ 89855 h 449272"/>
                  <a:gd name="connsiteX0" fmla="*/ 32676 w 397379"/>
                  <a:gd name="connsiteY0" fmla="*/ 89855 h 449272"/>
                  <a:gd name="connsiteX1" fmla="*/ 397379 w 397379"/>
                  <a:gd name="connsiteY1" fmla="*/ 0 h 449272"/>
                  <a:gd name="connsiteX2" fmla="*/ 53818 w 397379"/>
                  <a:gd name="connsiteY2" fmla="*/ 449272 h 449272"/>
                  <a:gd name="connsiteX3" fmla="*/ 32676 w 397379"/>
                  <a:gd name="connsiteY3" fmla="*/ 89855 h 449272"/>
                  <a:gd name="connsiteX0" fmla="*/ 32676 w 397379"/>
                  <a:gd name="connsiteY0" fmla="*/ 89855 h 449272"/>
                  <a:gd name="connsiteX1" fmla="*/ 397379 w 397379"/>
                  <a:gd name="connsiteY1" fmla="*/ 0 h 449272"/>
                  <a:gd name="connsiteX2" fmla="*/ 53818 w 397379"/>
                  <a:gd name="connsiteY2" fmla="*/ 449272 h 449272"/>
                  <a:gd name="connsiteX3" fmla="*/ 32676 w 397379"/>
                  <a:gd name="connsiteY3" fmla="*/ 89855 h 449272"/>
                  <a:gd name="connsiteX0" fmla="*/ 32676 w 397379"/>
                  <a:gd name="connsiteY0" fmla="*/ 89855 h 449272"/>
                  <a:gd name="connsiteX1" fmla="*/ 397379 w 397379"/>
                  <a:gd name="connsiteY1" fmla="*/ 0 h 449272"/>
                  <a:gd name="connsiteX2" fmla="*/ 53818 w 397379"/>
                  <a:gd name="connsiteY2" fmla="*/ 449272 h 449272"/>
                  <a:gd name="connsiteX3" fmla="*/ 32676 w 397379"/>
                  <a:gd name="connsiteY3" fmla="*/ 89855 h 4492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7379" h="449272">
                    <a:moveTo>
                      <a:pt x="32676" y="89855"/>
                    </a:moveTo>
                    <a:cubicBezTo>
                      <a:pt x="113722" y="-8809"/>
                      <a:pt x="237050" y="3525"/>
                      <a:pt x="397379" y="0"/>
                    </a:cubicBezTo>
                    <a:cubicBezTo>
                      <a:pt x="145435" y="96902"/>
                      <a:pt x="99626" y="214946"/>
                      <a:pt x="53818" y="449272"/>
                    </a:cubicBezTo>
                    <a:cubicBezTo>
                      <a:pt x="13296" y="313610"/>
                      <a:pt x="-32514" y="204376"/>
                      <a:pt x="32676" y="89855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588" name="Freeform 12">
                <a:extLst>
                  <a:ext uri="{FF2B5EF4-FFF2-40B4-BE49-F238E27FC236}">
                    <a16:creationId xmlns:a16="http://schemas.microsoft.com/office/drawing/2014/main" id="{D3CD6AFE-38BC-4466-8DDF-114F170D0255}"/>
                  </a:ext>
                </a:extLst>
              </p:cNvPr>
              <p:cNvSpPr/>
              <p:nvPr/>
            </p:nvSpPr>
            <p:spPr>
              <a:xfrm>
                <a:off x="6012160" y="2908291"/>
                <a:ext cx="397379" cy="449272"/>
              </a:xfrm>
              <a:custGeom>
                <a:avLst/>
                <a:gdLst>
                  <a:gd name="connsiteX0" fmla="*/ 0 w 401702"/>
                  <a:gd name="connsiteY0" fmla="*/ 58142 h 385846"/>
                  <a:gd name="connsiteX1" fmla="*/ 401702 w 401702"/>
                  <a:gd name="connsiteY1" fmla="*/ 0 h 385846"/>
                  <a:gd name="connsiteX2" fmla="*/ 89854 w 401702"/>
                  <a:gd name="connsiteY2" fmla="*/ 385846 h 385846"/>
                  <a:gd name="connsiteX3" fmla="*/ 0 w 401702"/>
                  <a:gd name="connsiteY3" fmla="*/ 58142 h 385846"/>
                  <a:gd name="connsiteX0" fmla="*/ 0 w 401702"/>
                  <a:gd name="connsiteY0" fmla="*/ 58142 h 385846"/>
                  <a:gd name="connsiteX1" fmla="*/ 401702 w 401702"/>
                  <a:gd name="connsiteY1" fmla="*/ 0 h 385846"/>
                  <a:gd name="connsiteX2" fmla="*/ 89854 w 401702"/>
                  <a:gd name="connsiteY2" fmla="*/ 385846 h 385846"/>
                  <a:gd name="connsiteX3" fmla="*/ 0 w 401702"/>
                  <a:gd name="connsiteY3" fmla="*/ 58142 h 385846"/>
                  <a:gd name="connsiteX0" fmla="*/ 8895 w 410597"/>
                  <a:gd name="connsiteY0" fmla="*/ 58142 h 385846"/>
                  <a:gd name="connsiteX1" fmla="*/ 410597 w 410597"/>
                  <a:gd name="connsiteY1" fmla="*/ 0 h 385846"/>
                  <a:gd name="connsiteX2" fmla="*/ 98749 w 410597"/>
                  <a:gd name="connsiteY2" fmla="*/ 385846 h 385846"/>
                  <a:gd name="connsiteX3" fmla="*/ 8895 w 410597"/>
                  <a:gd name="connsiteY3" fmla="*/ 58142 h 385846"/>
                  <a:gd name="connsiteX0" fmla="*/ 18407 w 420109"/>
                  <a:gd name="connsiteY0" fmla="*/ 58142 h 417559"/>
                  <a:gd name="connsiteX1" fmla="*/ 420109 w 420109"/>
                  <a:gd name="connsiteY1" fmla="*/ 0 h 417559"/>
                  <a:gd name="connsiteX2" fmla="*/ 39549 w 420109"/>
                  <a:gd name="connsiteY2" fmla="*/ 417559 h 417559"/>
                  <a:gd name="connsiteX3" fmla="*/ 18407 w 420109"/>
                  <a:gd name="connsiteY3" fmla="*/ 58142 h 417559"/>
                  <a:gd name="connsiteX0" fmla="*/ 25709 w 427411"/>
                  <a:gd name="connsiteY0" fmla="*/ 58142 h 417559"/>
                  <a:gd name="connsiteX1" fmla="*/ 427411 w 427411"/>
                  <a:gd name="connsiteY1" fmla="*/ 0 h 417559"/>
                  <a:gd name="connsiteX2" fmla="*/ 46851 w 427411"/>
                  <a:gd name="connsiteY2" fmla="*/ 417559 h 417559"/>
                  <a:gd name="connsiteX3" fmla="*/ 25709 w 427411"/>
                  <a:gd name="connsiteY3" fmla="*/ 58142 h 417559"/>
                  <a:gd name="connsiteX0" fmla="*/ 36957 w 438659"/>
                  <a:gd name="connsiteY0" fmla="*/ 58142 h 417559"/>
                  <a:gd name="connsiteX1" fmla="*/ 438659 w 438659"/>
                  <a:gd name="connsiteY1" fmla="*/ 0 h 417559"/>
                  <a:gd name="connsiteX2" fmla="*/ 58099 w 438659"/>
                  <a:gd name="connsiteY2" fmla="*/ 417559 h 417559"/>
                  <a:gd name="connsiteX3" fmla="*/ 36957 w 438659"/>
                  <a:gd name="connsiteY3" fmla="*/ 58142 h 417559"/>
                  <a:gd name="connsiteX0" fmla="*/ 36957 w 438659"/>
                  <a:gd name="connsiteY0" fmla="*/ 58142 h 417559"/>
                  <a:gd name="connsiteX1" fmla="*/ 438659 w 438659"/>
                  <a:gd name="connsiteY1" fmla="*/ 0 h 417559"/>
                  <a:gd name="connsiteX2" fmla="*/ 58099 w 438659"/>
                  <a:gd name="connsiteY2" fmla="*/ 417559 h 417559"/>
                  <a:gd name="connsiteX3" fmla="*/ 36957 w 438659"/>
                  <a:gd name="connsiteY3" fmla="*/ 58142 h 417559"/>
                  <a:gd name="connsiteX0" fmla="*/ 36957 w 401660"/>
                  <a:gd name="connsiteY0" fmla="*/ 89855 h 449272"/>
                  <a:gd name="connsiteX1" fmla="*/ 401660 w 401660"/>
                  <a:gd name="connsiteY1" fmla="*/ 0 h 449272"/>
                  <a:gd name="connsiteX2" fmla="*/ 58099 w 401660"/>
                  <a:gd name="connsiteY2" fmla="*/ 449272 h 449272"/>
                  <a:gd name="connsiteX3" fmla="*/ 36957 w 401660"/>
                  <a:gd name="connsiteY3" fmla="*/ 89855 h 449272"/>
                  <a:gd name="connsiteX0" fmla="*/ 36957 w 401660"/>
                  <a:gd name="connsiteY0" fmla="*/ 89855 h 449272"/>
                  <a:gd name="connsiteX1" fmla="*/ 401660 w 401660"/>
                  <a:gd name="connsiteY1" fmla="*/ 0 h 449272"/>
                  <a:gd name="connsiteX2" fmla="*/ 58099 w 401660"/>
                  <a:gd name="connsiteY2" fmla="*/ 449272 h 449272"/>
                  <a:gd name="connsiteX3" fmla="*/ 36957 w 401660"/>
                  <a:gd name="connsiteY3" fmla="*/ 89855 h 449272"/>
                  <a:gd name="connsiteX0" fmla="*/ 36957 w 401660"/>
                  <a:gd name="connsiteY0" fmla="*/ 89855 h 449272"/>
                  <a:gd name="connsiteX1" fmla="*/ 401660 w 401660"/>
                  <a:gd name="connsiteY1" fmla="*/ 0 h 449272"/>
                  <a:gd name="connsiteX2" fmla="*/ 58099 w 401660"/>
                  <a:gd name="connsiteY2" fmla="*/ 449272 h 449272"/>
                  <a:gd name="connsiteX3" fmla="*/ 36957 w 401660"/>
                  <a:gd name="connsiteY3" fmla="*/ 89855 h 449272"/>
                  <a:gd name="connsiteX0" fmla="*/ 36957 w 401660"/>
                  <a:gd name="connsiteY0" fmla="*/ 89855 h 449272"/>
                  <a:gd name="connsiteX1" fmla="*/ 401660 w 401660"/>
                  <a:gd name="connsiteY1" fmla="*/ 0 h 449272"/>
                  <a:gd name="connsiteX2" fmla="*/ 58099 w 401660"/>
                  <a:gd name="connsiteY2" fmla="*/ 449272 h 449272"/>
                  <a:gd name="connsiteX3" fmla="*/ 36957 w 401660"/>
                  <a:gd name="connsiteY3" fmla="*/ 89855 h 449272"/>
                  <a:gd name="connsiteX0" fmla="*/ 36957 w 401660"/>
                  <a:gd name="connsiteY0" fmla="*/ 89855 h 449272"/>
                  <a:gd name="connsiteX1" fmla="*/ 401660 w 401660"/>
                  <a:gd name="connsiteY1" fmla="*/ 0 h 449272"/>
                  <a:gd name="connsiteX2" fmla="*/ 58099 w 401660"/>
                  <a:gd name="connsiteY2" fmla="*/ 449272 h 449272"/>
                  <a:gd name="connsiteX3" fmla="*/ 36957 w 401660"/>
                  <a:gd name="connsiteY3" fmla="*/ 89855 h 449272"/>
                  <a:gd name="connsiteX0" fmla="*/ 32676 w 397379"/>
                  <a:gd name="connsiteY0" fmla="*/ 89855 h 449272"/>
                  <a:gd name="connsiteX1" fmla="*/ 397379 w 397379"/>
                  <a:gd name="connsiteY1" fmla="*/ 0 h 449272"/>
                  <a:gd name="connsiteX2" fmla="*/ 53818 w 397379"/>
                  <a:gd name="connsiteY2" fmla="*/ 449272 h 449272"/>
                  <a:gd name="connsiteX3" fmla="*/ 32676 w 397379"/>
                  <a:gd name="connsiteY3" fmla="*/ 89855 h 449272"/>
                  <a:gd name="connsiteX0" fmla="*/ 32676 w 397379"/>
                  <a:gd name="connsiteY0" fmla="*/ 89855 h 449272"/>
                  <a:gd name="connsiteX1" fmla="*/ 397379 w 397379"/>
                  <a:gd name="connsiteY1" fmla="*/ 0 h 449272"/>
                  <a:gd name="connsiteX2" fmla="*/ 53818 w 397379"/>
                  <a:gd name="connsiteY2" fmla="*/ 449272 h 449272"/>
                  <a:gd name="connsiteX3" fmla="*/ 32676 w 397379"/>
                  <a:gd name="connsiteY3" fmla="*/ 89855 h 449272"/>
                  <a:gd name="connsiteX0" fmla="*/ 32676 w 397379"/>
                  <a:gd name="connsiteY0" fmla="*/ 89855 h 449272"/>
                  <a:gd name="connsiteX1" fmla="*/ 397379 w 397379"/>
                  <a:gd name="connsiteY1" fmla="*/ 0 h 449272"/>
                  <a:gd name="connsiteX2" fmla="*/ 53818 w 397379"/>
                  <a:gd name="connsiteY2" fmla="*/ 449272 h 449272"/>
                  <a:gd name="connsiteX3" fmla="*/ 32676 w 397379"/>
                  <a:gd name="connsiteY3" fmla="*/ 89855 h 4492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7379" h="449272">
                    <a:moveTo>
                      <a:pt x="32676" y="89855"/>
                    </a:moveTo>
                    <a:cubicBezTo>
                      <a:pt x="113722" y="-8809"/>
                      <a:pt x="237050" y="3525"/>
                      <a:pt x="397379" y="0"/>
                    </a:cubicBezTo>
                    <a:cubicBezTo>
                      <a:pt x="145435" y="96902"/>
                      <a:pt x="99626" y="214946"/>
                      <a:pt x="53818" y="449272"/>
                    </a:cubicBezTo>
                    <a:cubicBezTo>
                      <a:pt x="13296" y="313610"/>
                      <a:pt x="-32514" y="204376"/>
                      <a:pt x="32676" y="89855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</p:grpSp>
      <p:grpSp>
        <p:nvGrpSpPr>
          <p:cNvPr id="591" name="Group 590">
            <a:extLst>
              <a:ext uri="{FF2B5EF4-FFF2-40B4-BE49-F238E27FC236}">
                <a16:creationId xmlns:a16="http://schemas.microsoft.com/office/drawing/2014/main" id="{AAB7042C-AC9B-4DBA-A94A-4874F3875F78}"/>
              </a:ext>
            </a:extLst>
          </p:cNvPr>
          <p:cNvGrpSpPr/>
          <p:nvPr/>
        </p:nvGrpSpPr>
        <p:grpSpPr>
          <a:xfrm>
            <a:off x="802681" y="1859071"/>
            <a:ext cx="2062728" cy="1659528"/>
            <a:chOff x="803640" y="3362835"/>
            <a:chExt cx="2059657" cy="1659528"/>
          </a:xfrm>
        </p:grpSpPr>
        <p:sp>
          <p:nvSpPr>
            <p:cNvPr id="592" name="TextBox 591">
              <a:extLst>
                <a:ext uri="{FF2B5EF4-FFF2-40B4-BE49-F238E27FC236}">
                  <a16:creationId xmlns:a16="http://schemas.microsoft.com/office/drawing/2014/main" id="{BD2B4C23-A9BD-4006-9C7D-463F11D0DEA8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93" name="TextBox 592">
              <a:extLst>
                <a:ext uri="{FF2B5EF4-FFF2-40B4-BE49-F238E27FC236}">
                  <a16:creationId xmlns:a16="http://schemas.microsoft.com/office/drawing/2014/main" id="{F330455D-F3C8-470E-B0E0-66E2BCE15B67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594" name="Group 593">
            <a:extLst>
              <a:ext uri="{FF2B5EF4-FFF2-40B4-BE49-F238E27FC236}">
                <a16:creationId xmlns:a16="http://schemas.microsoft.com/office/drawing/2014/main" id="{9C55DBBD-4907-4E39-A325-1F6E00094390}"/>
              </a:ext>
            </a:extLst>
          </p:cNvPr>
          <p:cNvGrpSpPr/>
          <p:nvPr/>
        </p:nvGrpSpPr>
        <p:grpSpPr>
          <a:xfrm>
            <a:off x="9334119" y="4509612"/>
            <a:ext cx="2062728" cy="1659528"/>
            <a:chOff x="803640" y="3362835"/>
            <a:chExt cx="2059657" cy="1659528"/>
          </a:xfrm>
        </p:grpSpPr>
        <p:sp>
          <p:nvSpPr>
            <p:cNvPr id="595" name="TextBox 594">
              <a:extLst>
                <a:ext uri="{FF2B5EF4-FFF2-40B4-BE49-F238E27FC236}">
                  <a16:creationId xmlns:a16="http://schemas.microsoft.com/office/drawing/2014/main" id="{BDE48DFA-2E20-468C-90DD-C04DE117D637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96" name="TextBox 595">
              <a:extLst>
                <a:ext uri="{FF2B5EF4-FFF2-40B4-BE49-F238E27FC236}">
                  <a16:creationId xmlns:a16="http://schemas.microsoft.com/office/drawing/2014/main" id="{AA1BDF31-6C9B-478C-B256-945E8BC66223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sp>
        <p:nvSpPr>
          <p:cNvPr id="597" name="Oval 596">
            <a:extLst>
              <a:ext uri="{FF2B5EF4-FFF2-40B4-BE49-F238E27FC236}">
                <a16:creationId xmlns:a16="http://schemas.microsoft.com/office/drawing/2014/main" id="{9353972D-F493-47CE-9744-865C27FEE48E}"/>
              </a:ext>
            </a:extLst>
          </p:cNvPr>
          <p:cNvSpPr/>
          <p:nvPr/>
        </p:nvSpPr>
        <p:spPr>
          <a:xfrm>
            <a:off x="10082384" y="3680640"/>
            <a:ext cx="566192" cy="56619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98" name="Pie 2">
            <a:extLst>
              <a:ext uri="{FF2B5EF4-FFF2-40B4-BE49-F238E27FC236}">
                <a16:creationId xmlns:a16="http://schemas.microsoft.com/office/drawing/2014/main" id="{3983C4A7-BF6D-45A0-A9A8-F522108A5440}"/>
              </a:ext>
            </a:extLst>
          </p:cNvPr>
          <p:cNvSpPr/>
          <p:nvPr/>
        </p:nvSpPr>
        <p:spPr>
          <a:xfrm>
            <a:off x="10238431" y="3812537"/>
            <a:ext cx="254103" cy="249848"/>
          </a:xfrm>
          <a:custGeom>
            <a:avLst/>
            <a:gdLst/>
            <a:ahLst/>
            <a:cxnLst/>
            <a:rect l="l" t="t" r="r" b="b"/>
            <a:pathLst>
              <a:path w="3851322" h="3786842">
                <a:moveTo>
                  <a:pt x="3845029" y="1629937"/>
                </a:moveTo>
                <a:lnTo>
                  <a:pt x="3851322" y="1762720"/>
                </a:lnTo>
                <a:lnTo>
                  <a:pt x="3812477" y="1776859"/>
                </a:lnTo>
                <a:lnTo>
                  <a:pt x="3444864" y="1775585"/>
                </a:lnTo>
                <a:close/>
                <a:moveTo>
                  <a:pt x="3791299" y="1322869"/>
                </a:moveTo>
                <a:cubicBezTo>
                  <a:pt x="3804294" y="1363489"/>
                  <a:pt x="3813753" y="1405089"/>
                  <a:pt x="3820726" y="1447230"/>
                </a:cubicBezTo>
                <a:lnTo>
                  <a:pt x="2923542" y="1773779"/>
                </a:lnTo>
                <a:lnTo>
                  <a:pt x="2555935" y="1772505"/>
                </a:lnTo>
                <a:close/>
                <a:moveTo>
                  <a:pt x="3686733" y="1034305"/>
                </a:moveTo>
                <a:cubicBezTo>
                  <a:pt x="3706467" y="1071934"/>
                  <a:pt x="3722972" y="1111031"/>
                  <a:pt x="3736130" y="1151397"/>
                </a:cubicBezTo>
                <a:lnTo>
                  <a:pt x="2052009" y="1764367"/>
                </a:lnTo>
                <a:lnTo>
                  <a:pt x="2052009" y="1629296"/>
                </a:lnTo>
                <a:close/>
                <a:moveTo>
                  <a:pt x="3531650" y="764128"/>
                </a:moveTo>
                <a:cubicBezTo>
                  <a:pt x="3557479" y="799119"/>
                  <a:pt x="3581112" y="835525"/>
                  <a:pt x="3601539" y="873761"/>
                </a:cubicBezTo>
                <a:lnTo>
                  <a:pt x="2052009" y="1437744"/>
                </a:lnTo>
                <a:lnTo>
                  <a:pt x="2052009" y="1302673"/>
                </a:lnTo>
                <a:close/>
                <a:moveTo>
                  <a:pt x="3320179" y="514474"/>
                </a:moveTo>
                <a:lnTo>
                  <a:pt x="3414136" y="615348"/>
                </a:lnTo>
                <a:lnTo>
                  <a:pt x="2052009" y="1111121"/>
                </a:lnTo>
                <a:lnTo>
                  <a:pt x="2052009" y="976050"/>
                </a:lnTo>
                <a:close/>
                <a:moveTo>
                  <a:pt x="3038975" y="290201"/>
                </a:moveTo>
                <a:cubicBezTo>
                  <a:pt x="3082160" y="317774"/>
                  <a:pt x="3124087" y="347421"/>
                  <a:pt x="3164106" y="379728"/>
                </a:cubicBezTo>
                <a:lnTo>
                  <a:pt x="2052009" y="784498"/>
                </a:lnTo>
                <a:lnTo>
                  <a:pt x="2052009" y="649428"/>
                </a:lnTo>
                <a:close/>
                <a:moveTo>
                  <a:pt x="1800000" y="186842"/>
                </a:moveTo>
                <a:lnTo>
                  <a:pt x="1800000" y="1986842"/>
                </a:lnTo>
                <a:lnTo>
                  <a:pt x="3600000" y="1986842"/>
                </a:lnTo>
                <a:cubicBezTo>
                  <a:pt x="3600000" y="2980955"/>
                  <a:pt x="2794113" y="3786842"/>
                  <a:pt x="1800000" y="3786842"/>
                </a:cubicBezTo>
                <a:cubicBezTo>
                  <a:pt x="805887" y="3786842"/>
                  <a:pt x="0" y="2980955"/>
                  <a:pt x="0" y="1986842"/>
                </a:cubicBezTo>
                <a:cubicBezTo>
                  <a:pt x="0" y="992729"/>
                  <a:pt x="805887" y="186842"/>
                  <a:pt x="1800000" y="186842"/>
                </a:cubicBezTo>
                <a:close/>
                <a:moveTo>
                  <a:pt x="2653345" y="103936"/>
                </a:moveTo>
                <a:cubicBezTo>
                  <a:pt x="2713623" y="122781"/>
                  <a:pt x="2772066" y="146664"/>
                  <a:pt x="2828252" y="175345"/>
                </a:cubicBezTo>
                <a:lnTo>
                  <a:pt x="2052009" y="457876"/>
                </a:lnTo>
                <a:lnTo>
                  <a:pt x="2052009" y="322805"/>
                </a:lnTo>
                <a:close/>
                <a:moveTo>
                  <a:pt x="2052009" y="0"/>
                </a:moveTo>
                <a:cubicBezTo>
                  <a:pt x="2150315" y="0"/>
                  <a:pt x="2247800" y="7911"/>
                  <a:pt x="2343281" y="25238"/>
                </a:cubicBezTo>
                <a:lnTo>
                  <a:pt x="2052009" y="13125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bg1"/>
              </a:solidFill>
            </a:endParaRPr>
          </a:p>
        </p:txBody>
      </p:sp>
      <p:sp>
        <p:nvSpPr>
          <p:cNvPr id="599" name="Oval 598">
            <a:extLst>
              <a:ext uri="{FF2B5EF4-FFF2-40B4-BE49-F238E27FC236}">
                <a16:creationId xmlns:a16="http://schemas.microsoft.com/office/drawing/2014/main" id="{8DE48FB7-165C-4542-8A2E-2CDA9165F783}"/>
              </a:ext>
            </a:extLst>
          </p:cNvPr>
          <p:cNvSpPr/>
          <p:nvPr/>
        </p:nvSpPr>
        <p:spPr>
          <a:xfrm>
            <a:off x="1550949" y="3709280"/>
            <a:ext cx="566192" cy="56619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00" name="Down Arrow 1">
            <a:extLst>
              <a:ext uri="{FF2B5EF4-FFF2-40B4-BE49-F238E27FC236}">
                <a16:creationId xmlns:a16="http://schemas.microsoft.com/office/drawing/2014/main" id="{F276CE6E-0B71-4736-84F4-DF1AC665B9ED}"/>
              </a:ext>
            </a:extLst>
          </p:cNvPr>
          <p:cNvSpPr/>
          <p:nvPr/>
        </p:nvSpPr>
        <p:spPr>
          <a:xfrm rot="10800000" flipH="1">
            <a:off x="1695990" y="3837343"/>
            <a:ext cx="276114" cy="310074"/>
          </a:xfrm>
          <a:custGeom>
            <a:avLst/>
            <a:gdLst/>
            <a:ahLst/>
            <a:cxnLst/>
            <a:rect l="l" t="t" r="r" b="b"/>
            <a:pathLst>
              <a:path w="3496146" h="3926159">
                <a:moveTo>
                  <a:pt x="1476067" y="1782198"/>
                </a:moveTo>
                <a:lnTo>
                  <a:pt x="2085005" y="1782198"/>
                </a:lnTo>
                <a:lnTo>
                  <a:pt x="2085005" y="560436"/>
                </a:lnTo>
                <a:lnTo>
                  <a:pt x="2389473" y="560436"/>
                </a:lnTo>
                <a:lnTo>
                  <a:pt x="1780536" y="0"/>
                </a:lnTo>
                <a:lnTo>
                  <a:pt x="1171598" y="560436"/>
                </a:lnTo>
                <a:lnTo>
                  <a:pt x="1476067" y="560436"/>
                </a:lnTo>
                <a:close/>
                <a:moveTo>
                  <a:pt x="2794909" y="2376264"/>
                </a:moveTo>
                <a:lnTo>
                  <a:pt x="3403846" y="1815828"/>
                </a:lnTo>
                <a:lnTo>
                  <a:pt x="3099377" y="1815828"/>
                </a:lnTo>
                <a:lnTo>
                  <a:pt x="3099377" y="594066"/>
                </a:lnTo>
                <a:lnTo>
                  <a:pt x="2490440" y="594066"/>
                </a:lnTo>
                <a:lnTo>
                  <a:pt x="2490440" y="1815828"/>
                </a:lnTo>
                <a:lnTo>
                  <a:pt x="2185971" y="1815828"/>
                </a:lnTo>
                <a:close/>
                <a:moveTo>
                  <a:pt x="1738539" y="2704452"/>
                </a:moveTo>
                <a:cubicBezTo>
                  <a:pt x="2025742" y="2708651"/>
                  <a:pt x="2249289" y="2617027"/>
                  <a:pt x="2474392" y="2519294"/>
                </a:cubicBezTo>
                <a:cubicBezTo>
                  <a:pt x="2631335" y="2431624"/>
                  <a:pt x="2641220" y="2356014"/>
                  <a:pt x="2614641" y="2282563"/>
                </a:cubicBezTo>
                <a:cubicBezTo>
                  <a:pt x="2582745" y="2203226"/>
                  <a:pt x="2511446" y="2141129"/>
                  <a:pt x="2374721" y="2203680"/>
                </a:cubicBezTo>
                <a:cubicBezTo>
                  <a:pt x="2195292" y="2350932"/>
                  <a:pt x="1621166" y="2470817"/>
                  <a:pt x="1266317" y="2262320"/>
                </a:cubicBezTo>
                <a:cubicBezTo>
                  <a:pt x="1169173" y="2191011"/>
                  <a:pt x="970584" y="2135007"/>
                  <a:pt x="918755" y="2260582"/>
                </a:cubicBezTo>
                <a:cubicBezTo>
                  <a:pt x="905798" y="2301917"/>
                  <a:pt x="901034" y="2336556"/>
                  <a:pt x="904186" y="2366667"/>
                </a:cubicBezTo>
                <a:cubicBezTo>
                  <a:pt x="913642" y="2457000"/>
                  <a:pt x="994333" y="2506589"/>
                  <a:pt x="1138739" y="2574025"/>
                </a:cubicBezTo>
                <a:cubicBezTo>
                  <a:pt x="1370979" y="2664916"/>
                  <a:pt x="1566218" y="2701932"/>
                  <a:pt x="1738539" y="2704452"/>
                </a:cubicBezTo>
                <a:close/>
                <a:moveTo>
                  <a:pt x="1709810" y="3318171"/>
                </a:moveTo>
                <a:cubicBezTo>
                  <a:pt x="2287461" y="3321186"/>
                  <a:pt x="2747532" y="3089987"/>
                  <a:pt x="2907033" y="2982480"/>
                </a:cubicBezTo>
                <a:cubicBezTo>
                  <a:pt x="3019837" y="2919930"/>
                  <a:pt x="3127019" y="2830470"/>
                  <a:pt x="3047283" y="2692494"/>
                </a:cubicBezTo>
                <a:cubicBezTo>
                  <a:pt x="2931427" y="2583612"/>
                  <a:pt x="2859428" y="2623285"/>
                  <a:pt x="2747560" y="2705958"/>
                </a:cubicBezTo>
                <a:cubicBezTo>
                  <a:pt x="2476410" y="2811508"/>
                  <a:pt x="1878339" y="3347087"/>
                  <a:pt x="714142" y="2686413"/>
                </a:cubicBezTo>
                <a:cubicBezTo>
                  <a:pt x="581403" y="2592588"/>
                  <a:pt x="478211" y="2639047"/>
                  <a:pt x="434354" y="2730111"/>
                </a:cubicBezTo>
                <a:cubicBezTo>
                  <a:pt x="423118" y="2754726"/>
                  <a:pt x="419107" y="2778362"/>
                  <a:pt x="421326" y="2801084"/>
                </a:cubicBezTo>
                <a:cubicBezTo>
                  <a:pt x="427982" y="2869247"/>
                  <a:pt x="490703" y="2929162"/>
                  <a:pt x="582577" y="2982481"/>
                </a:cubicBezTo>
                <a:cubicBezTo>
                  <a:pt x="974299" y="3230234"/>
                  <a:pt x="1363219" y="3316361"/>
                  <a:pt x="1709810" y="3318171"/>
                </a:cubicBezTo>
                <a:close/>
                <a:moveTo>
                  <a:pt x="1650124" y="3925606"/>
                </a:moveTo>
                <a:cubicBezTo>
                  <a:pt x="2273556" y="3938577"/>
                  <a:pt x="2858828" y="3722251"/>
                  <a:pt x="3329308" y="3414392"/>
                </a:cubicBezTo>
                <a:cubicBezTo>
                  <a:pt x="3434138" y="3367480"/>
                  <a:pt x="3549293" y="3215474"/>
                  <a:pt x="3469556" y="3100952"/>
                </a:cubicBezTo>
                <a:cubicBezTo>
                  <a:pt x="3361675" y="3005103"/>
                  <a:pt x="3225886" y="3077348"/>
                  <a:pt x="3149901" y="3145689"/>
                </a:cubicBezTo>
                <a:cubicBezTo>
                  <a:pt x="2987266" y="3247333"/>
                  <a:pt x="1796029" y="4146474"/>
                  <a:pt x="297808" y="3098777"/>
                </a:cubicBezTo>
                <a:cubicBezTo>
                  <a:pt x="177029" y="2997135"/>
                  <a:pt x="65861" y="3063139"/>
                  <a:pt x="18020" y="3134657"/>
                </a:cubicBezTo>
                <a:cubicBezTo>
                  <a:pt x="4124" y="3161552"/>
                  <a:pt x="-1298" y="3188690"/>
                  <a:pt x="257" y="3215218"/>
                </a:cubicBezTo>
                <a:cubicBezTo>
                  <a:pt x="4919" y="3294803"/>
                  <a:pt x="72375" y="3368892"/>
                  <a:pt x="162256" y="3414392"/>
                </a:cubicBezTo>
                <a:cubicBezTo>
                  <a:pt x="657258" y="3766720"/>
                  <a:pt x="1165233" y="3915518"/>
                  <a:pt x="1650124" y="392560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11167</TotalTime>
  <Words>80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19</cp:revision>
  <dcterms:created xsi:type="dcterms:W3CDTF">2018-02-18T19:39:47Z</dcterms:created>
  <dcterms:modified xsi:type="dcterms:W3CDTF">2020-01-08T06:39:34Z</dcterms:modified>
</cp:coreProperties>
</file>