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94" name="Rounded Rectangle 51">
            <a:extLst>
              <a:ext uri="{FF2B5EF4-FFF2-40B4-BE49-F238E27FC236}">
                <a16:creationId xmlns:a16="http://schemas.microsoft.com/office/drawing/2014/main" id="{5C142260-85EC-47DC-86BD-04A71A06C898}"/>
              </a:ext>
            </a:extLst>
          </p:cNvPr>
          <p:cNvSpPr/>
          <p:nvPr/>
        </p:nvSpPr>
        <p:spPr>
          <a:xfrm>
            <a:off x="1110375" y="4577982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95" name="Rounded Rectangle 52">
            <a:extLst>
              <a:ext uri="{FF2B5EF4-FFF2-40B4-BE49-F238E27FC236}">
                <a16:creationId xmlns:a16="http://schemas.microsoft.com/office/drawing/2014/main" id="{879340A1-7CCB-4A94-97BF-9DE3B8202A11}"/>
              </a:ext>
            </a:extLst>
          </p:cNvPr>
          <p:cNvSpPr/>
          <p:nvPr/>
        </p:nvSpPr>
        <p:spPr>
          <a:xfrm>
            <a:off x="2952091" y="4379960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96" name="Rounded Rectangle 53">
            <a:extLst>
              <a:ext uri="{FF2B5EF4-FFF2-40B4-BE49-F238E27FC236}">
                <a16:creationId xmlns:a16="http://schemas.microsoft.com/office/drawing/2014/main" id="{DF12C84C-58A6-4EFE-B72D-47574C073B67}"/>
              </a:ext>
            </a:extLst>
          </p:cNvPr>
          <p:cNvSpPr/>
          <p:nvPr/>
        </p:nvSpPr>
        <p:spPr>
          <a:xfrm>
            <a:off x="4793807" y="4181938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97" name="Rounded Rectangle 54">
            <a:extLst>
              <a:ext uri="{FF2B5EF4-FFF2-40B4-BE49-F238E27FC236}">
                <a16:creationId xmlns:a16="http://schemas.microsoft.com/office/drawing/2014/main" id="{D8FEAA27-C318-4A9A-8326-BF4B89BC8F29}"/>
              </a:ext>
            </a:extLst>
          </p:cNvPr>
          <p:cNvSpPr/>
          <p:nvPr/>
        </p:nvSpPr>
        <p:spPr>
          <a:xfrm>
            <a:off x="6635523" y="3958578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98" name="Rounded Rectangle 55">
            <a:extLst>
              <a:ext uri="{FF2B5EF4-FFF2-40B4-BE49-F238E27FC236}">
                <a16:creationId xmlns:a16="http://schemas.microsoft.com/office/drawing/2014/main" id="{45C810A3-45A1-434D-A61A-F6EE2B1BD651}"/>
              </a:ext>
            </a:extLst>
          </p:cNvPr>
          <p:cNvSpPr/>
          <p:nvPr/>
        </p:nvSpPr>
        <p:spPr>
          <a:xfrm>
            <a:off x="8477239" y="3785894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599" name="Group 598">
            <a:extLst>
              <a:ext uri="{FF2B5EF4-FFF2-40B4-BE49-F238E27FC236}">
                <a16:creationId xmlns:a16="http://schemas.microsoft.com/office/drawing/2014/main" id="{8663409F-DA0E-4DF9-8C83-3E3F03190307}"/>
              </a:ext>
            </a:extLst>
          </p:cNvPr>
          <p:cNvGrpSpPr/>
          <p:nvPr/>
        </p:nvGrpSpPr>
        <p:grpSpPr>
          <a:xfrm>
            <a:off x="1197472" y="2795775"/>
            <a:ext cx="1607390" cy="1446550"/>
            <a:chOff x="1704484" y="1766707"/>
            <a:chExt cx="1038452" cy="1446550"/>
          </a:xfrm>
        </p:grpSpPr>
        <p:sp>
          <p:nvSpPr>
            <p:cNvPr id="600" name="TextBox 599">
              <a:extLst>
                <a:ext uri="{FF2B5EF4-FFF2-40B4-BE49-F238E27FC236}">
                  <a16:creationId xmlns:a16="http://schemas.microsoft.com/office/drawing/2014/main" id="{15387F67-12A8-4730-92F4-42B8434BB4F0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01" name="TextBox 600">
              <a:extLst>
                <a:ext uri="{FF2B5EF4-FFF2-40B4-BE49-F238E27FC236}">
                  <a16:creationId xmlns:a16="http://schemas.microsoft.com/office/drawing/2014/main" id="{5FF3882E-BA0D-449D-8128-56998493900B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2" name="Group 601">
            <a:extLst>
              <a:ext uri="{FF2B5EF4-FFF2-40B4-BE49-F238E27FC236}">
                <a16:creationId xmlns:a16="http://schemas.microsoft.com/office/drawing/2014/main" id="{DF12C47E-9B5E-405C-A5DC-217AC5CC97DE}"/>
              </a:ext>
            </a:extLst>
          </p:cNvPr>
          <p:cNvGrpSpPr/>
          <p:nvPr/>
        </p:nvGrpSpPr>
        <p:grpSpPr>
          <a:xfrm>
            <a:off x="3039188" y="2594609"/>
            <a:ext cx="1607390" cy="1446550"/>
            <a:chOff x="1704484" y="1766707"/>
            <a:chExt cx="1038452" cy="1446550"/>
          </a:xfrm>
        </p:grpSpPr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6A9545FD-D1E5-49CF-A57C-AAF0810CE62E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CDDACCB4-D6EC-4174-B84F-6A4EBF634D6E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5" name="Group 604">
            <a:extLst>
              <a:ext uri="{FF2B5EF4-FFF2-40B4-BE49-F238E27FC236}">
                <a16:creationId xmlns:a16="http://schemas.microsoft.com/office/drawing/2014/main" id="{72415873-AD56-4008-8AE6-97414549B819}"/>
              </a:ext>
            </a:extLst>
          </p:cNvPr>
          <p:cNvGrpSpPr/>
          <p:nvPr/>
        </p:nvGrpSpPr>
        <p:grpSpPr>
          <a:xfrm>
            <a:off x="4880904" y="2393443"/>
            <a:ext cx="1607390" cy="1446550"/>
            <a:chOff x="1704484" y="1766707"/>
            <a:chExt cx="1038452" cy="1446550"/>
          </a:xfrm>
        </p:grpSpPr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C42C01CD-6E7E-414C-8C3C-046899F7A247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D849107C-1C46-4A0C-9CCF-3F558D84C614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D79591EA-0946-459D-BE3D-CA5BED4C64D3}"/>
              </a:ext>
            </a:extLst>
          </p:cNvPr>
          <p:cNvGrpSpPr/>
          <p:nvPr/>
        </p:nvGrpSpPr>
        <p:grpSpPr>
          <a:xfrm>
            <a:off x="6722620" y="2192277"/>
            <a:ext cx="1607390" cy="1446550"/>
            <a:chOff x="1704484" y="1766707"/>
            <a:chExt cx="1038452" cy="1446550"/>
          </a:xfrm>
        </p:grpSpPr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C34408BA-BBF4-471D-AF39-0C85F3AA6B59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DA7AA16D-AAC8-46E9-9158-FD91BF8413CB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1" name="Group 610">
            <a:extLst>
              <a:ext uri="{FF2B5EF4-FFF2-40B4-BE49-F238E27FC236}">
                <a16:creationId xmlns:a16="http://schemas.microsoft.com/office/drawing/2014/main" id="{07D4B3BA-1D7F-4412-A7AF-8BD1BF2221C9}"/>
              </a:ext>
            </a:extLst>
          </p:cNvPr>
          <p:cNvGrpSpPr/>
          <p:nvPr/>
        </p:nvGrpSpPr>
        <p:grpSpPr>
          <a:xfrm>
            <a:off x="8564336" y="1991111"/>
            <a:ext cx="1607390" cy="1446550"/>
            <a:chOff x="1704484" y="1766707"/>
            <a:chExt cx="1038452" cy="1446550"/>
          </a:xfrm>
        </p:grpSpPr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80735F90-5B78-4A66-B00B-4BEA33A941D0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BBD9AC1D-0245-498E-AAAF-A27BF3693958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4" name="TextBox 613">
            <a:extLst>
              <a:ext uri="{FF2B5EF4-FFF2-40B4-BE49-F238E27FC236}">
                <a16:creationId xmlns:a16="http://schemas.microsoft.com/office/drawing/2014/main" id="{06C2BCD0-FB5B-46E1-AED5-9DDFED896545}"/>
              </a:ext>
            </a:extLst>
          </p:cNvPr>
          <p:cNvSpPr txBox="1"/>
          <p:nvPr/>
        </p:nvSpPr>
        <p:spPr>
          <a:xfrm>
            <a:off x="2384818" y="4723264"/>
            <a:ext cx="88555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5" name="TextBox 614">
            <a:extLst>
              <a:ext uri="{FF2B5EF4-FFF2-40B4-BE49-F238E27FC236}">
                <a16:creationId xmlns:a16="http://schemas.microsoft.com/office/drawing/2014/main" id="{FFD3CC98-F9AB-413D-908C-11F320F78500}"/>
              </a:ext>
            </a:extLst>
          </p:cNvPr>
          <p:cNvSpPr txBox="1"/>
          <p:nvPr/>
        </p:nvSpPr>
        <p:spPr>
          <a:xfrm>
            <a:off x="4226534" y="4525242"/>
            <a:ext cx="88555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6" name="TextBox 615">
            <a:extLst>
              <a:ext uri="{FF2B5EF4-FFF2-40B4-BE49-F238E27FC236}">
                <a16:creationId xmlns:a16="http://schemas.microsoft.com/office/drawing/2014/main" id="{AB22E999-93EF-4D44-A96D-B4B42FDDF332}"/>
              </a:ext>
            </a:extLst>
          </p:cNvPr>
          <p:cNvSpPr txBox="1"/>
          <p:nvPr/>
        </p:nvSpPr>
        <p:spPr>
          <a:xfrm>
            <a:off x="6068250" y="4327220"/>
            <a:ext cx="88555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7" name="TextBox 616">
            <a:extLst>
              <a:ext uri="{FF2B5EF4-FFF2-40B4-BE49-F238E27FC236}">
                <a16:creationId xmlns:a16="http://schemas.microsoft.com/office/drawing/2014/main" id="{F2F77FAA-4422-440F-A6C9-3331E2C77CE3}"/>
              </a:ext>
            </a:extLst>
          </p:cNvPr>
          <p:cNvSpPr txBox="1"/>
          <p:nvPr/>
        </p:nvSpPr>
        <p:spPr>
          <a:xfrm>
            <a:off x="7909966" y="4103860"/>
            <a:ext cx="88555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8" name="TextBox 617">
            <a:extLst>
              <a:ext uri="{FF2B5EF4-FFF2-40B4-BE49-F238E27FC236}">
                <a16:creationId xmlns:a16="http://schemas.microsoft.com/office/drawing/2014/main" id="{25713D44-E70A-4BAA-A8D3-F4290005ADF8}"/>
              </a:ext>
            </a:extLst>
          </p:cNvPr>
          <p:cNvSpPr txBox="1"/>
          <p:nvPr/>
        </p:nvSpPr>
        <p:spPr>
          <a:xfrm>
            <a:off x="9751682" y="3931176"/>
            <a:ext cx="88555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9" name="직사각형 1">
            <a:extLst>
              <a:ext uri="{FF2B5EF4-FFF2-40B4-BE49-F238E27FC236}">
                <a16:creationId xmlns:a16="http://schemas.microsoft.com/office/drawing/2014/main" id="{33C51AB8-DE5F-480F-A195-53937DC592EA}"/>
              </a:ext>
            </a:extLst>
          </p:cNvPr>
          <p:cNvSpPr/>
          <p:nvPr/>
        </p:nvSpPr>
        <p:spPr>
          <a:xfrm>
            <a:off x="2489139" y="5229535"/>
            <a:ext cx="173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</a:rPr>
              <a:t>2016.05 Text here  </a:t>
            </a:r>
          </a:p>
          <a:p>
            <a:r>
              <a:rPr lang="en-US" altLang="ko-KR" sz="1200" dirty="0">
                <a:solidFill>
                  <a:schemeClr val="accent1"/>
                </a:solidFill>
              </a:rPr>
              <a:t>2016.08 Contents here</a:t>
            </a:r>
          </a:p>
          <a:p>
            <a:r>
              <a:rPr lang="en-US" altLang="ko-KR" sz="1200" dirty="0">
                <a:solidFill>
                  <a:schemeClr val="accent1"/>
                </a:solidFill>
              </a:rPr>
              <a:t>2016.10 Presentation</a:t>
            </a:r>
          </a:p>
          <a:p>
            <a:r>
              <a:rPr lang="en-US" altLang="ko-KR" sz="1200" dirty="0">
                <a:solidFill>
                  <a:schemeClr val="accent1"/>
                </a:solidFill>
              </a:rPr>
              <a:t>2016.11 Template</a:t>
            </a:r>
          </a:p>
        </p:txBody>
      </p:sp>
      <p:sp>
        <p:nvSpPr>
          <p:cNvPr id="620" name="직사각형 1">
            <a:extLst>
              <a:ext uri="{FF2B5EF4-FFF2-40B4-BE49-F238E27FC236}">
                <a16:creationId xmlns:a16="http://schemas.microsoft.com/office/drawing/2014/main" id="{A76B96C3-2D78-4A20-BDC6-F40C66BC9E65}"/>
              </a:ext>
            </a:extLst>
          </p:cNvPr>
          <p:cNvSpPr/>
          <p:nvPr/>
        </p:nvSpPr>
        <p:spPr>
          <a:xfrm>
            <a:off x="4330854" y="5229535"/>
            <a:ext cx="173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accent2"/>
                </a:solidFill>
              </a:rPr>
              <a:t>2017.05 Text here  </a:t>
            </a:r>
          </a:p>
          <a:p>
            <a:r>
              <a:rPr lang="en-US" altLang="ko-KR" sz="1200" dirty="0">
                <a:solidFill>
                  <a:schemeClr val="accent2"/>
                </a:solidFill>
              </a:rPr>
              <a:t>2017.08 Contents here</a:t>
            </a:r>
          </a:p>
          <a:p>
            <a:r>
              <a:rPr lang="en-US" altLang="ko-KR" sz="1200" dirty="0">
                <a:solidFill>
                  <a:schemeClr val="accent2"/>
                </a:solidFill>
              </a:rPr>
              <a:t>2017.10 Presentation</a:t>
            </a:r>
          </a:p>
          <a:p>
            <a:r>
              <a:rPr lang="en-US" altLang="ko-KR" sz="1200" dirty="0">
                <a:solidFill>
                  <a:schemeClr val="accent2"/>
                </a:solidFill>
              </a:rPr>
              <a:t>2017.11 Template</a:t>
            </a:r>
          </a:p>
        </p:txBody>
      </p:sp>
      <p:sp>
        <p:nvSpPr>
          <p:cNvPr id="621" name="직사각형 1">
            <a:extLst>
              <a:ext uri="{FF2B5EF4-FFF2-40B4-BE49-F238E27FC236}">
                <a16:creationId xmlns:a16="http://schemas.microsoft.com/office/drawing/2014/main" id="{FBDB0270-A133-4E6E-A357-21F41A7B2CF1}"/>
              </a:ext>
            </a:extLst>
          </p:cNvPr>
          <p:cNvSpPr/>
          <p:nvPr/>
        </p:nvSpPr>
        <p:spPr>
          <a:xfrm>
            <a:off x="6172569" y="5229535"/>
            <a:ext cx="173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accent3"/>
                </a:solidFill>
              </a:rPr>
              <a:t>2018.05 Text here  </a:t>
            </a:r>
          </a:p>
          <a:p>
            <a:r>
              <a:rPr lang="en-US" altLang="ko-KR" sz="1200" dirty="0">
                <a:solidFill>
                  <a:schemeClr val="accent3"/>
                </a:solidFill>
              </a:rPr>
              <a:t>2018.08 Contents here</a:t>
            </a:r>
          </a:p>
          <a:p>
            <a:r>
              <a:rPr lang="en-US" altLang="ko-KR" sz="1200" dirty="0">
                <a:solidFill>
                  <a:schemeClr val="accent3"/>
                </a:solidFill>
              </a:rPr>
              <a:t>2018.10 Presentation</a:t>
            </a:r>
          </a:p>
          <a:p>
            <a:r>
              <a:rPr lang="en-US" altLang="ko-KR" sz="1200" dirty="0">
                <a:solidFill>
                  <a:schemeClr val="accent3"/>
                </a:solidFill>
              </a:rPr>
              <a:t>2018.11 Template</a:t>
            </a:r>
          </a:p>
        </p:txBody>
      </p:sp>
      <p:sp>
        <p:nvSpPr>
          <p:cNvPr id="622" name="직사각형 1">
            <a:extLst>
              <a:ext uri="{FF2B5EF4-FFF2-40B4-BE49-F238E27FC236}">
                <a16:creationId xmlns:a16="http://schemas.microsoft.com/office/drawing/2014/main" id="{9F642940-C5A5-4A86-8D99-5256C4CC1490}"/>
              </a:ext>
            </a:extLst>
          </p:cNvPr>
          <p:cNvSpPr/>
          <p:nvPr/>
        </p:nvSpPr>
        <p:spPr>
          <a:xfrm>
            <a:off x="8014284" y="5229535"/>
            <a:ext cx="173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accent4"/>
                </a:solidFill>
              </a:rPr>
              <a:t>2019.05 Text here  </a:t>
            </a:r>
          </a:p>
          <a:p>
            <a:r>
              <a:rPr lang="en-US" altLang="ko-KR" sz="1200" dirty="0">
                <a:solidFill>
                  <a:schemeClr val="accent4"/>
                </a:solidFill>
              </a:rPr>
              <a:t>2019.08 Contents here</a:t>
            </a:r>
          </a:p>
          <a:p>
            <a:r>
              <a:rPr lang="en-US" altLang="ko-KR" sz="1200" dirty="0">
                <a:solidFill>
                  <a:schemeClr val="accent4"/>
                </a:solidFill>
              </a:rPr>
              <a:t>2019.10 Presentation</a:t>
            </a:r>
          </a:p>
          <a:p>
            <a:r>
              <a:rPr lang="en-US" altLang="ko-KR" sz="1200" dirty="0">
                <a:solidFill>
                  <a:schemeClr val="accent4"/>
                </a:solidFill>
              </a:rPr>
              <a:t>2019.11 Template</a:t>
            </a:r>
          </a:p>
        </p:txBody>
      </p:sp>
      <p:sp>
        <p:nvSpPr>
          <p:cNvPr id="623" name="직사각형 1">
            <a:extLst>
              <a:ext uri="{FF2B5EF4-FFF2-40B4-BE49-F238E27FC236}">
                <a16:creationId xmlns:a16="http://schemas.microsoft.com/office/drawing/2014/main" id="{1DF29900-F64B-433B-B965-DF87EE9D763C}"/>
              </a:ext>
            </a:extLst>
          </p:cNvPr>
          <p:cNvSpPr/>
          <p:nvPr/>
        </p:nvSpPr>
        <p:spPr>
          <a:xfrm>
            <a:off x="9855999" y="5229535"/>
            <a:ext cx="173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accent5"/>
                </a:solidFill>
              </a:rPr>
              <a:t>2020.05 Text here  </a:t>
            </a:r>
          </a:p>
          <a:p>
            <a:r>
              <a:rPr lang="en-US" altLang="ko-KR" sz="1200" dirty="0">
                <a:solidFill>
                  <a:schemeClr val="accent5"/>
                </a:solidFill>
              </a:rPr>
              <a:t>2020.08 Contents here</a:t>
            </a:r>
          </a:p>
          <a:p>
            <a:r>
              <a:rPr lang="en-US" altLang="ko-KR" sz="1200" dirty="0">
                <a:solidFill>
                  <a:schemeClr val="accent5"/>
                </a:solidFill>
              </a:rPr>
              <a:t>2020.10 Presentation</a:t>
            </a:r>
          </a:p>
          <a:p>
            <a:r>
              <a:rPr lang="en-US" altLang="ko-KR" sz="1200" dirty="0">
                <a:solidFill>
                  <a:schemeClr val="accent5"/>
                </a:solidFill>
              </a:rPr>
              <a:t>2020.11 Template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165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2020-01-06T07:04:49Z</dcterms:modified>
</cp:coreProperties>
</file>