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6" name="Oval 10">
            <a:extLst>
              <a:ext uri="{FF2B5EF4-FFF2-40B4-BE49-F238E27FC236}">
                <a16:creationId xmlns:a16="http://schemas.microsoft.com/office/drawing/2014/main" id="{B57B00D0-1A12-4B93-9E5C-160B66994208}"/>
              </a:ext>
            </a:extLst>
          </p:cNvPr>
          <p:cNvSpPr/>
          <p:nvPr/>
        </p:nvSpPr>
        <p:spPr>
          <a:xfrm rot="10800000">
            <a:off x="1027175" y="3503198"/>
            <a:ext cx="864000" cy="86400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2700">
              <a:solidFill>
                <a:srgbClr val="0070C0"/>
              </a:solidFill>
            </a:endParaRPr>
          </a:p>
        </p:txBody>
      </p:sp>
      <p:sp>
        <p:nvSpPr>
          <p:cNvPr id="217" name="타원 54">
            <a:extLst>
              <a:ext uri="{FF2B5EF4-FFF2-40B4-BE49-F238E27FC236}">
                <a16:creationId xmlns:a16="http://schemas.microsoft.com/office/drawing/2014/main" id="{8E9169A3-CC71-42DE-B40C-6F4683899CCD}"/>
              </a:ext>
            </a:extLst>
          </p:cNvPr>
          <p:cNvSpPr/>
          <p:nvPr/>
        </p:nvSpPr>
        <p:spPr>
          <a:xfrm rot="10800000">
            <a:off x="955175" y="3431198"/>
            <a:ext cx="1008000" cy="1008000"/>
          </a:xfrm>
          <a:prstGeom prst="ellips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cxnSp>
        <p:nvCxnSpPr>
          <p:cNvPr id="218" name="직선 연결선 69">
            <a:extLst>
              <a:ext uri="{FF2B5EF4-FFF2-40B4-BE49-F238E27FC236}">
                <a16:creationId xmlns:a16="http://schemas.microsoft.com/office/drawing/2014/main" id="{8854EA54-E554-40E3-BC7F-DC9B78A07476}"/>
              </a:ext>
            </a:extLst>
          </p:cNvPr>
          <p:cNvCxnSpPr/>
          <p:nvPr/>
        </p:nvCxnSpPr>
        <p:spPr>
          <a:xfrm rot="10800000">
            <a:off x="1957843" y="3918669"/>
            <a:ext cx="108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19" name="TextBox 218">
            <a:extLst>
              <a:ext uri="{FF2B5EF4-FFF2-40B4-BE49-F238E27FC236}">
                <a16:creationId xmlns:a16="http://schemas.microsoft.com/office/drawing/2014/main" id="{727CB81C-58A0-4B59-B5D1-369755DD7E09}"/>
              </a:ext>
            </a:extLst>
          </p:cNvPr>
          <p:cNvSpPr txBox="1"/>
          <p:nvPr/>
        </p:nvSpPr>
        <p:spPr>
          <a:xfrm>
            <a:off x="3225856" y="3886012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9DC77C2C-9E71-47DB-977B-85633AEA5033}"/>
              </a:ext>
            </a:extLst>
          </p:cNvPr>
          <p:cNvSpPr txBox="1"/>
          <p:nvPr/>
        </p:nvSpPr>
        <p:spPr>
          <a:xfrm>
            <a:off x="3229303" y="3579737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4"/>
                </a:solidFill>
              </a:rPr>
              <a:t>5,000</a:t>
            </a:r>
          </a:p>
        </p:txBody>
      </p:sp>
      <p:cxnSp>
        <p:nvCxnSpPr>
          <p:cNvPr id="221" name="직선 연결선 73">
            <a:extLst>
              <a:ext uri="{FF2B5EF4-FFF2-40B4-BE49-F238E27FC236}">
                <a16:creationId xmlns:a16="http://schemas.microsoft.com/office/drawing/2014/main" id="{FC60D72E-62CB-4109-AFFD-89D58B471FEA}"/>
              </a:ext>
            </a:extLst>
          </p:cNvPr>
          <p:cNvCxnSpPr/>
          <p:nvPr/>
        </p:nvCxnSpPr>
        <p:spPr>
          <a:xfrm rot="10800000">
            <a:off x="4569583" y="3922919"/>
            <a:ext cx="72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2" name="TextBox 221">
            <a:extLst>
              <a:ext uri="{FF2B5EF4-FFF2-40B4-BE49-F238E27FC236}">
                <a16:creationId xmlns:a16="http://schemas.microsoft.com/office/drawing/2014/main" id="{747FB8D9-0BF6-445F-807F-C8F401599982}"/>
              </a:ext>
            </a:extLst>
          </p:cNvPr>
          <p:cNvSpPr txBox="1"/>
          <p:nvPr/>
        </p:nvSpPr>
        <p:spPr>
          <a:xfrm>
            <a:off x="5558980" y="3886733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BC25F77B-007F-4519-B64A-5EDE768D8D33}"/>
              </a:ext>
            </a:extLst>
          </p:cNvPr>
          <p:cNvSpPr txBox="1"/>
          <p:nvPr/>
        </p:nvSpPr>
        <p:spPr>
          <a:xfrm>
            <a:off x="5562427" y="3580458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4"/>
                </a:solidFill>
              </a:rPr>
              <a:t>34</a:t>
            </a:r>
            <a:r>
              <a:rPr lang="en-US" altLang="ko-KR" sz="1400" dirty="0">
                <a:solidFill>
                  <a:schemeClr val="accent4"/>
                </a:solidFill>
              </a:rPr>
              <a:t>%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4DE318B9-17FA-48A0-A454-FA20B74CE194}"/>
              </a:ext>
            </a:extLst>
          </p:cNvPr>
          <p:cNvSpPr txBox="1"/>
          <p:nvPr/>
        </p:nvSpPr>
        <p:spPr>
          <a:xfrm>
            <a:off x="7892104" y="3887453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B398AA66-C25E-4EA1-B289-4312ACF8E3CC}"/>
              </a:ext>
            </a:extLst>
          </p:cNvPr>
          <p:cNvSpPr txBox="1"/>
          <p:nvPr/>
        </p:nvSpPr>
        <p:spPr>
          <a:xfrm>
            <a:off x="7895551" y="3589322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4"/>
                </a:solidFill>
              </a:rPr>
              <a:t>2019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319193A6-C751-41AE-BDDA-2384F7CFC484}"/>
              </a:ext>
            </a:extLst>
          </p:cNvPr>
          <p:cNvSpPr txBox="1"/>
          <p:nvPr/>
        </p:nvSpPr>
        <p:spPr>
          <a:xfrm>
            <a:off x="10225228" y="3888172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1BF86B73-EBE8-4499-A84B-E9D3E2458C1C}"/>
              </a:ext>
            </a:extLst>
          </p:cNvPr>
          <p:cNvSpPr txBox="1"/>
          <p:nvPr/>
        </p:nvSpPr>
        <p:spPr>
          <a:xfrm>
            <a:off x="10228675" y="3581897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4"/>
                </a:solidFill>
              </a:rPr>
              <a:t>8,000</a:t>
            </a:r>
          </a:p>
        </p:txBody>
      </p:sp>
      <p:cxnSp>
        <p:nvCxnSpPr>
          <p:cNvPr id="228" name="직선 연결선 81">
            <a:extLst>
              <a:ext uri="{FF2B5EF4-FFF2-40B4-BE49-F238E27FC236}">
                <a16:creationId xmlns:a16="http://schemas.microsoft.com/office/drawing/2014/main" id="{409B9970-7AC6-4C92-B10B-2DC1EA4D1832}"/>
              </a:ext>
            </a:extLst>
          </p:cNvPr>
          <p:cNvCxnSpPr/>
          <p:nvPr/>
        </p:nvCxnSpPr>
        <p:spPr>
          <a:xfrm rot="10800000">
            <a:off x="6902706" y="3922919"/>
            <a:ext cx="72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9" name="직선 연결선 82">
            <a:extLst>
              <a:ext uri="{FF2B5EF4-FFF2-40B4-BE49-F238E27FC236}">
                <a16:creationId xmlns:a16="http://schemas.microsoft.com/office/drawing/2014/main" id="{1D7FAF72-A1ED-470E-B723-39384C4F1F58}"/>
              </a:ext>
            </a:extLst>
          </p:cNvPr>
          <p:cNvCxnSpPr/>
          <p:nvPr/>
        </p:nvCxnSpPr>
        <p:spPr>
          <a:xfrm rot="10800000">
            <a:off x="9235829" y="3922919"/>
            <a:ext cx="72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30" name="Oval 10">
            <a:extLst>
              <a:ext uri="{FF2B5EF4-FFF2-40B4-BE49-F238E27FC236}">
                <a16:creationId xmlns:a16="http://schemas.microsoft.com/office/drawing/2014/main" id="{387DE730-B857-4D2B-9324-37FA4A1454E2}"/>
              </a:ext>
            </a:extLst>
          </p:cNvPr>
          <p:cNvSpPr/>
          <p:nvPr/>
        </p:nvSpPr>
        <p:spPr>
          <a:xfrm rot="10800000">
            <a:off x="1027175" y="5074573"/>
            <a:ext cx="864000" cy="864000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2700">
              <a:solidFill>
                <a:srgbClr val="8064A2"/>
              </a:solidFill>
            </a:endParaRPr>
          </a:p>
        </p:txBody>
      </p:sp>
      <p:sp>
        <p:nvSpPr>
          <p:cNvPr id="231" name="타원 56">
            <a:extLst>
              <a:ext uri="{FF2B5EF4-FFF2-40B4-BE49-F238E27FC236}">
                <a16:creationId xmlns:a16="http://schemas.microsoft.com/office/drawing/2014/main" id="{74517966-A2D2-40AC-947A-8523E2D93E3F}"/>
              </a:ext>
            </a:extLst>
          </p:cNvPr>
          <p:cNvSpPr/>
          <p:nvPr/>
        </p:nvSpPr>
        <p:spPr>
          <a:xfrm rot="10800000">
            <a:off x="955175" y="5002573"/>
            <a:ext cx="1008000" cy="1008000"/>
          </a:xfrm>
          <a:prstGeom prst="ellips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cxnSp>
        <p:nvCxnSpPr>
          <p:cNvPr id="232" name="직선 연결선 83">
            <a:extLst>
              <a:ext uri="{FF2B5EF4-FFF2-40B4-BE49-F238E27FC236}">
                <a16:creationId xmlns:a16="http://schemas.microsoft.com/office/drawing/2014/main" id="{79FB8064-14C2-4F54-944A-CEFB13BFA5CD}"/>
              </a:ext>
            </a:extLst>
          </p:cNvPr>
          <p:cNvCxnSpPr/>
          <p:nvPr/>
        </p:nvCxnSpPr>
        <p:spPr>
          <a:xfrm rot="10800000">
            <a:off x="1957843" y="5506061"/>
            <a:ext cx="108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33" name="TextBox 232">
            <a:extLst>
              <a:ext uri="{FF2B5EF4-FFF2-40B4-BE49-F238E27FC236}">
                <a16:creationId xmlns:a16="http://schemas.microsoft.com/office/drawing/2014/main" id="{ACD3F574-D889-4350-88AF-926EB6D59098}"/>
              </a:ext>
            </a:extLst>
          </p:cNvPr>
          <p:cNvSpPr txBox="1"/>
          <p:nvPr/>
        </p:nvSpPr>
        <p:spPr>
          <a:xfrm>
            <a:off x="3224574" y="5473404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F8C0541D-3165-4398-BF1C-96536A1EC1BF}"/>
              </a:ext>
            </a:extLst>
          </p:cNvPr>
          <p:cNvSpPr txBox="1"/>
          <p:nvPr/>
        </p:nvSpPr>
        <p:spPr>
          <a:xfrm>
            <a:off x="3228021" y="5167129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1"/>
                </a:solidFill>
              </a:rPr>
              <a:t>12,000</a:t>
            </a:r>
          </a:p>
        </p:txBody>
      </p:sp>
      <p:cxnSp>
        <p:nvCxnSpPr>
          <p:cNvPr id="235" name="직선 연결선 86">
            <a:extLst>
              <a:ext uri="{FF2B5EF4-FFF2-40B4-BE49-F238E27FC236}">
                <a16:creationId xmlns:a16="http://schemas.microsoft.com/office/drawing/2014/main" id="{F87FB376-3077-4BE0-BAAE-AFD30E3D755D}"/>
              </a:ext>
            </a:extLst>
          </p:cNvPr>
          <p:cNvCxnSpPr/>
          <p:nvPr/>
        </p:nvCxnSpPr>
        <p:spPr>
          <a:xfrm rot="10800000">
            <a:off x="4568301" y="5510311"/>
            <a:ext cx="72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36" name="TextBox 235">
            <a:extLst>
              <a:ext uri="{FF2B5EF4-FFF2-40B4-BE49-F238E27FC236}">
                <a16:creationId xmlns:a16="http://schemas.microsoft.com/office/drawing/2014/main" id="{85EFF82C-C7A0-4478-9F02-1A0B7318FF34}"/>
              </a:ext>
            </a:extLst>
          </p:cNvPr>
          <p:cNvSpPr txBox="1"/>
          <p:nvPr/>
        </p:nvSpPr>
        <p:spPr>
          <a:xfrm>
            <a:off x="5557698" y="5474125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990A5AE0-560F-4317-9588-224ADD3B2BC7}"/>
              </a:ext>
            </a:extLst>
          </p:cNvPr>
          <p:cNvSpPr txBox="1"/>
          <p:nvPr/>
        </p:nvSpPr>
        <p:spPr>
          <a:xfrm>
            <a:off x="5561145" y="5167850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1"/>
                </a:solidFill>
              </a:rPr>
              <a:t>68</a:t>
            </a:r>
            <a:r>
              <a:rPr lang="en-US" altLang="ko-KR" sz="1400" dirty="0">
                <a:solidFill>
                  <a:schemeClr val="accent1"/>
                </a:solidFill>
              </a:rPr>
              <a:t>%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E0CE55DE-754E-4956-8C5E-3C78C8E0388F}"/>
              </a:ext>
            </a:extLst>
          </p:cNvPr>
          <p:cNvSpPr txBox="1"/>
          <p:nvPr/>
        </p:nvSpPr>
        <p:spPr>
          <a:xfrm>
            <a:off x="7890822" y="5474845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BCD1154A-81E2-4DEA-9216-6D2E46D060B0}"/>
              </a:ext>
            </a:extLst>
          </p:cNvPr>
          <p:cNvSpPr txBox="1"/>
          <p:nvPr/>
        </p:nvSpPr>
        <p:spPr>
          <a:xfrm>
            <a:off x="7894269" y="5176714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1"/>
                </a:solidFill>
              </a:rPr>
              <a:t>2019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AF76CEA8-6D32-4375-BC6F-1DFADD0C0DF2}"/>
              </a:ext>
            </a:extLst>
          </p:cNvPr>
          <p:cNvSpPr txBox="1"/>
          <p:nvPr/>
        </p:nvSpPr>
        <p:spPr>
          <a:xfrm>
            <a:off x="10223946" y="5475564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8EC4C90D-5FCB-4E9D-88B9-C57A4F68C020}"/>
              </a:ext>
            </a:extLst>
          </p:cNvPr>
          <p:cNvSpPr txBox="1"/>
          <p:nvPr/>
        </p:nvSpPr>
        <p:spPr>
          <a:xfrm>
            <a:off x="10227393" y="5169289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1"/>
                </a:solidFill>
              </a:rPr>
              <a:t>18,000</a:t>
            </a:r>
          </a:p>
        </p:txBody>
      </p:sp>
      <p:cxnSp>
        <p:nvCxnSpPr>
          <p:cNvPr id="242" name="직선 연결선 93">
            <a:extLst>
              <a:ext uri="{FF2B5EF4-FFF2-40B4-BE49-F238E27FC236}">
                <a16:creationId xmlns:a16="http://schemas.microsoft.com/office/drawing/2014/main" id="{660342DD-892B-4354-98C2-044278A5F2FB}"/>
              </a:ext>
            </a:extLst>
          </p:cNvPr>
          <p:cNvCxnSpPr/>
          <p:nvPr/>
        </p:nvCxnSpPr>
        <p:spPr>
          <a:xfrm rot="10800000">
            <a:off x="6901424" y="5510311"/>
            <a:ext cx="72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43" name="직선 연결선 94">
            <a:extLst>
              <a:ext uri="{FF2B5EF4-FFF2-40B4-BE49-F238E27FC236}">
                <a16:creationId xmlns:a16="http://schemas.microsoft.com/office/drawing/2014/main" id="{D483F717-A268-4CAF-AC01-6D17E27D958A}"/>
              </a:ext>
            </a:extLst>
          </p:cNvPr>
          <p:cNvCxnSpPr/>
          <p:nvPr/>
        </p:nvCxnSpPr>
        <p:spPr>
          <a:xfrm rot="10800000">
            <a:off x="9234547" y="5510311"/>
            <a:ext cx="72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4" name="Oval 10">
            <a:extLst>
              <a:ext uri="{FF2B5EF4-FFF2-40B4-BE49-F238E27FC236}">
                <a16:creationId xmlns:a16="http://schemas.microsoft.com/office/drawing/2014/main" id="{C8784E09-9E42-4D7A-B426-EDAD1A1462D2}"/>
              </a:ext>
            </a:extLst>
          </p:cNvPr>
          <p:cNvSpPr/>
          <p:nvPr/>
        </p:nvSpPr>
        <p:spPr>
          <a:xfrm rot="10800000">
            <a:off x="1027175" y="1931822"/>
            <a:ext cx="864000" cy="864000"/>
          </a:xfrm>
          <a:prstGeom prst="ellipse">
            <a:avLst/>
          </a:prstGeom>
          <a:solidFill>
            <a:schemeClr val="accent3">
              <a:alpha val="70000"/>
            </a:schemeClr>
          </a:solidFill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 sz="2700">
              <a:solidFill>
                <a:srgbClr val="0070C0"/>
              </a:solidFill>
            </a:endParaRPr>
          </a:p>
        </p:txBody>
      </p:sp>
      <p:sp>
        <p:nvSpPr>
          <p:cNvPr id="245" name="타원 34">
            <a:extLst>
              <a:ext uri="{FF2B5EF4-FFF2-40B4-BE49-F238E27FC236}">
                <a16:creationId xmlns:a16="http://schemas.microsoft.com/office/drawing/2014/main" id="{798DAE2A-DBC1-4055-9996-3010392B9E37}"/>
              </a:ext>
            </a:extLst>
          </p:cNvPr>
          <p:cNvSpPr/>
          <p:nvPr/>
        </p:nvSpPr>
        <p:spPr>
          <a:xfrm rot="10800000">
            <a:off x="955175" y="1859822"/>
            <a:ext cx="1008000" cy="1008000"/>
          </a:xfrm>
          <a:prstGeom prst="ellips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cxnSp>
        <p:nvCxnSpPr>
          <p:cNvPr id="246" name="직선 연결선 57">
            <a:extLst>
              <a:ext uri="{FF2B5EF4-FFF2-40B4-BE49-F238E27FC236}">
                <a16:creationId xmlns:a16="http://schemas.microsoft.com/office/drawing/2014/main" id="{C01DA1E2-CAF1-486E-A396-2AD975502DEB}"/>
              </a:ext>
            </a:extLst>
          </p:cNvPr>
          <p:cNvCxnSpPr/>
          <p:nvPr/>
        </p:nvCxnSpPr>
        <p:spPr>
          <a:xfrm rot="10800000">
            <a:off x="1957843" y="2331164"/>
            <a:ext cx="108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7" name="TextBox 246">
            <a:extLst>
              <a:ext uri="{FF2B5EF4-FFF2-40B4-BE49-F238E27FC236}">
                <a16:creationId xmlns:a16="http://schemas.microsoft.com/office/drawing/2014/main" id="{64971BE0-A544-4BAC-B7EA-E54F10B53558}"/>
              </a:ext>
            </a:extLst>
          </p:cNvPr>
          <p:cNvSpPr txBox="1"/>
          <p:nvPr/>
        </p:nvSpPr>
        <p:spPr>
          <a:xfrm>
            <a:off x="3227138" y="2298507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A2024357-C662-4B2F-B11B-32DD56BC1432}"/>
              </a:ext>
            </a:extLst>
          </p:cNvPr>
          <p:cNvSpPr txBox="1"/>
          <p:nvPr/>
        </p:nvSpPr>
        <p:spPr>
          <a:xfrm>
            <a:off x="3230585" y="1992232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3"/>
                </a:solidFill>
              </a:rPr>
              <a:t>8,000</a:t>
            </a:r>
          </a:p>
        </p:txBody>
      </p:sp>
      <p:cxnSp>
        <p:nvCxnSpPr>
          <p:cNvPr id="249" name="직선 연결선 60">
            <a:extLst>
              <a:ext uri="{FF2B5EF4-FFF2-40B4-BE49-F238E27FC236}">
                <a16:creationId xmlns:a16="http://schemas.microsoft.com/office/drawing/2014/main" id="{374225F4-CF0E-4C72-9867-980DCD73BB12}"/>
              </a:ext>
            </a:extLst>
          </p:cNvPr>
          <p:cNvCxnSpPr/>
          <p:nvPr/>
        </p:nvCxnSpPr>
        <p:spPr>
          <a:xfrm rot="10800000">
            <a:off x="4570865" y="2335414"/>
            <a:ext cx="72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50" name="TextBox 249">
            <a:extLst>
              <a:ext uri="{FF2B5EF4-FFF2-40B4-BE49-F238E27FC236}">
                <a16:creationId xmlns:a16="http://schemas.microsoft.com/office/drawing/2014/main" id="{59C28136-C093-4B49-81AC-9241DFBEAF6D}"/>
              </a:ext>
            </a:extLst>
          </p:cNvPr>
          <p:cNvSpPr txBox="1"/>
          <p:nvPr/>
        </p:nvSpPr>
        <p:spPr>
          <a:xfrm>
            <a:off x="5560262" y="2299227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10F19067-3EC8-422E-8F90-5C00D49C9338}"/>
              </a:ext>
            </a:extLst>
          </p:cNvPr>
          <p:cNvSpPr txBox="1"/>
          <p:nvPr/>
        </p:nvSpPr>
        <p:spPr>
          <a:xfrm>
            <a:off x="5563709" y="1992952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3"/>
                </a:solidFill>
              </a:rPr>
              <a:t>47</a:t>
            </a:r>
            <a:r>
              <a:rPr lang="en-US" altLang="ko-KR" sz="1400" dirty="0">
                <a:solidFill>
                  <a:schemeClr val="accent3"/>
                </a:solidFill>
              </a:rPr>
              <a:t>%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ED921DCC-F900-4F55-B364-63FB14ECA0D0}"/>
              </a:ext>
            </a:extLst>
          </p:cNvPr>
          <p:cNvSpPr txBox="1"/>
          <p:nvPr/>
        </p:nvSpPr>
        <p:spPr>
          <a:xfrm>
            <a:off x="7893386" y="2299947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4DEAFB04-92AD-4A06-AB57-E6E513F5EBD6}"/>
              </a:ext>
            </a:extLst>
          </p:cNvPr>
          <p:cNvSpPr txBox="1"/>
          <p:nvPr/>
        </p:nvSpPr>
        <p:spPr>
          <a:xfrm>
            <a:off x="7896833" y="2001816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3"/>
                </a:solidFill>
              </a:rPr>
              <a:t>2019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55687571-711C-4834-BCC3-FFF09AE3563B}"/>
              </a:ext>
            </a:extLst>
          </p:cNvPr>
          <p:cNvSpPr txBox="1"/>
          <p:nvPr/>
        </p:nvSpPr>
        <p:spPr>
          <a:xfrm>
            <a:off x="10226510" y="2300667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2B16BAC2-A81F-4305-ADE2-FECF323AFEFA}"/>
              </a:ext>
            </a:extLst>
          </p:cNvPr>
          <p:cNvSpPr txBox="1"/>
          <p:nvPr/>
        </p:nvSpPr>
        <p:spPr>
          <a:xfrm>
            <a:off x="10229957" y="1994392"/>
            <a:ext cx="1070886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2000" dirty="0">
                <a:solidFill>
                  <a:schemeClr val="accent3"/>
                </a:solidFill>
              </a:rPr>
              <a:t>10,000</a:t>
            </a:r>
          </a:p>
        </p:txBody>
      </p:sp>
      <p:cxnSp>
        <p:nvCxnSpPr>
          <p:cNvPr id="256" name="직선 연결선 67">
            <a:extLst>
              <a:ext uri="{FF2B5EF4-FFF2-40B4-BE49-F238E27FC236}">
                <a16:creationId xmlns:a16="http://schemas.microsoft.com/office/drawing/2014/main" id="{188B7B80-4981-4505-AF8F-9E68B5AB9A9B}"/>
              </a:ext>
            </a:extLst>
          </p:cNvPr>
          <p:cNvCxnSpPr/>
          <p:nvPr/>
        </p:nvCxnSpPr>
        <p:spPr>
          <a:xfrm rot="10800000">
            <a:off x="6903988" y="2335414"/>
            <a:ext cx="72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57" name="직선 연결선 68">
            <a:extLst>
              <a:ext uri="{FF2B5EF4-FFF2-40B4-BE49-F238E27FC236}">
                <a16:creationId xmlns:a16="http://schemas.microsoft.com/office/drawing/2014/main" id="{69A925BD-4ADF-472F-81D3-545B220159EF}"/>
              </a:ext>
            </a:extLst>
          </p:cNvPr>
          <p:cNvCxnSpPr/>
          <p:nvPr/>
        </p:nvCxnSpPr>
        <p:spPr>
          <a:xfrm rot="10800000">
            <a:off x="9237111" y="2335414"/>
            <a:ext cx="72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  <a:headEnd type="triangl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58" name="Rounded Rectangle 25">
            <a:extLst>
              <a:ext uri="{FF2B5EF4-FFF2-40B4-BE49-F238E27FC236}">
                <a16:creationId xmlns:a16="http://schemas.microsoft.com/office/drawing/2014/main" id="{FE4A761C-50B4-4651-91C7-689D5D7128C6}"/>
              </a:ext>
            </a:extLst>
          </p:cNvPr>
          <p:cNvSpPr/>
          <p:nvPr/>
        </p:nvSpPr>
        <p:spPr>
          <a:xfrm>
            <a:off x="1247816" y="5365702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9" name="Trapezoid 22">
            <a:extLst>
              <a:ext uri="{FF2B5EF4-FFF2-40B4-BE49-F238E27FC236}">
                <a16:creationId xmlns:a16="http://schemas.microsoft.com/office/drawing/2014/main" id="{660437C8-6E19-4166-B1D7-E3C36571906F}"/>
              </a:ext>
            </a:extLst>
          </p:cNvPr>
          <p:cNvSpPr>
            <a:spLocks noChangeAspect="1"/>
          </p:cNvSpPr>
          <p:nvPr/>
        </p:nvSpPr>
        <p:spPr>
          <a:xfrm>
            <a:off x="1230160" y="3804180"/>
            <a:ext cx="449662" cy="228752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0" name="Freeform 53">
            <a:extLst>
              <a:ext uri="{FF2B5EF4-FFF2-40B4-BE49-F238E27FC236}">
                <a16:creationId xmlns:a16="http://schemas.microsoft.com/office/drawing/2014/main" id="{96D817F3-2B14-4DF0-B073-5A5B78EA67D5}"/>
              </a:ext>
            </a:extLst>
          </p:cNvPr>
          <p:cNvSpPr/>
          <p:nvPr/>
        </p:nvSpPr>
        <p:spPr>
          <a:xfrm>
            <a:off x="1297038" y="2172382"/>
            <a:ext cx="382784" cy="39245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59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2020-01-03T01:58:51Z</dcterms:modified>
</cp:coreProperties>
</file>