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230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1292" name="Rounded Rectangle 4">
            <a:extLst>
              <a:ext uri="{FF2B5EF4-FFF2-40B4-BE49-F238E27FC236}">
                <a16:creationId xmlns:a16="http://schemas.microsoft.com/office/drawing/2014/main" id="{12AD368E-6F7F-4E34-8E9E-4CD95FDF07A8}"/>
              </a:ext>
            </a:extLst>
          </p:cNvPr>
          <p:cNvSpPr/>
          <p:nvPr/>
        </p:nvSpPr>
        <p:spPr>
          <a:xfrm>
            <a:off x="991460" y="1805734"/>
            <a:ext cx="2152726" cy="4284724"/>
          </a:xfrm>
          <a:prstGeom prst="roundRect">
            <a:avLst>
              <a:gd name="adj" fmla="val 7734"/>
            </a:avLst>
          </a:prstGeom>
          <a:solidFill>
            <a:schemeClr val="bg1"/>
          </a:solidFill>
          <a:ln w="25400">
            <a:solidFill>
              <a:schemeClr val="accent1"/>
            </a:solidFill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 sz="2700"/>
          </a:p>
        </p:txBody>
      </p:sp>
      <p:grpSp>
        <p:nvGrpSpPr>
          <p:cNvPr id="1293" name="Group 1292">
            <a:extLst>
              <a:ext uri="{FF2B5EF4-FFF2-40B4-BE49-F238E27FC236}">
                <a16:creationId xmlns:a16="http://schemas.microsoft.com/office/drawing/2014/main" id="{84BC2C83-64A5-4DF6-835E-D35500532D27}"/>
              </a:ext>
            </a:extLst>
          </p:cNvPr>
          <p:cNvGrpSpPr/>
          <p:nvPr/>
        </p:nvGrpSpPr>
        <p:grpSpPr>
          <a:xfrm>
            <a:off x="1246733" y="3649402"/>
            <a:ext cx="1642180" cy="2255262"/>
            <a:chOff x="1077300" y="4004825"/>
            <a:chExt cx="1698908" cy="2255262"/>
          </a:xfrm>
        </p:grpSpPr>
        <p:sp>
          <p:nvSpPr>
            <p:cNvPr id="1294" name="TextBox 1293">
              <a:extLst>
                <a:ext uri="{FF2B5EF4-FFF2-40B4-BE49-F238E27FC236}">
                  <a16:creationId xmlns:a16="http://schemas.microsoft.com/office/drawing/2014/main" id="{28110D6D-6A52-41B3-8533-752F913DA9F4}"/>
                </a:ext>
              </a:extLst>
            </p:cNvPr>
            <p:cNvSpPr txBox="1"/>
            <p:nvPr/>
          </p:nvSpPr>
          <p:spPr>
            <a:xfrm>
              <a:off x="1077300" y="4004825"/>
              <a:ext cx="169890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295" name="TextBox 1294">
              <a:extLst>
                <a:ext uri="{FF2B5EF4-FFF2-40B4-BE49-F238E27FC236}">
                  <a16:creationId xmlns:a16="http://schemas.microsoft.com/office/drawing/2014/main" id="{E85C84A0-60FA-4C9D-97EF-CC1D5F1680FD}"/>
                </a:ext>
              </a:extLst>
            </p:cNvPr>
            <p:cNvSpPr txBox="1"/>
            <p:nvPr/>
          </p:nvSpPr>
          <p:spPr>
            <a:xfrm>
              <a:off x="1077300" y="4321095"/>
              <a:ext cx="1698908" cy="193899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I hope and I believe that this Template will your Time, Money and Reputation. </a:t>
              </a:r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Easy to change colors, photos and Text.  </a:t>
              </a:r>
            </a:p>
          </p:txBody>
        </p:sp>
      </p:grpSp>
      <p:sp>
        <p:nvSpPr>
          <p:cNvPr id="1296" name="Right Arrow 6">
            <a:extLst>
              <a:ext uri="{FF2B5EF4-FFF2-40B4-BE49-F238E27FC236}">
                <a16:creationId xmlns:a16="http://schemas.microsoft.com/office/drawing/2014/main" id="{69A4CC7E-9298-42E4-A5F1-282FA40717BE}"/>
              </a:ext>
            </a:extLst>
          </p:cNvPr>
          <p:cNvSpPr/>
          <p:nvPr/>
        </p:nvSpPr>
        <p:spPr>
          <a:xfrm>
            <a:off x="991460" y="1986002"/>
            <a:ext cx="1478459" cy="864096"/>
          </a:xfrm>
          <a:prstGeom prst="rightArrow">
            <a:avLst>
              <a:gd name="adj1" fmla="val 65118"/>
              <a:gd name="adj2" fmla="val 83626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1297" name="TextBox 1296">
            <a:extLst>
              <a:ext uri="{FF2B5EF4-FFF2-40B4-BE49-F238E27FC236}">
                <a16:creationId xmlns:a16="http://schemas.microsoft.com/office/drawing/2014/main" id="{3CC7B3CD-8E52-40A4-9B43-1D5952C57AD4}"/>
              </a:ext>
            </a:extLst>
          </p:cNvPr>
          <p:cNvSpPr txBox="1"/>
          <p:nvPr/>
        </p:nvSpPr>
        <p:spPr>
          <a:xfrm>
            <a:off x="1324822" y="2162677"/>
            <a:ext cx="6480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bg1"/>
                </a:solidFill>
                <a:cs typeface="Arial" pitchFamily="34" charset="0"/>
              </a:rPr>
              <a:t>01</a:t>
            </a:r>
            <a:endParaRPr lang="ko-KR" altLang="en-US" sz="28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298" name="Rounded Rectangle 64">
            <a:extLst>
              <a:ext uri="{FF2B5EF4-FFF2-40B4-BE49-F238E27FC236}">
                <a16:creationId xmlns:a16="http://schemas.microsoft.com/office/drawing/2014/main" id="{31A0CD32-68D7-4862-8454-EF9EC1945064}"/>
              </a:ext>
            </a:extLst>
          </p:cNvPr>
          <p:cNvSpPr/>
          <p:nvPr/>
        </p:nvSpPr>
        <p:spPr>
          <a:xfrm>
            <a:off x="3671930" y="1805734"/>
            <a:ext cx="2152726" cy="4284724"/>
          </a:xfrm>
          <a:prstGeom prst="roundRect">
            <a:avLst>
              <a:gd name="adj" fmla="val 7734"/>
            </a:avLst>
          </a:prstGeom>
          <a:solidFill>
            <a:schemeClr val="bg1"/>
          </a:solidFill>
          <a:ln w="25400">
            <a:solidFill>
              <a:schemeClr val="accent2"/>
            </a:solidFill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 sz="2700"/>
          </a:p>
        </p:txBody>
      </p:sp>
      <p:grpSp>
        <p:nvGrpSpPr>
          <p:cNvPr id="1299" name="Group 1298">
            <a:extLst>
              <a:ext uri="{FF2B5EF4-FFF2-40B4-BE49-F238E27FC236}">
                <a16:creationId xmlns:a16="http://schemas.microsoft.com/office/drawing/2014/main" id="{FAA9F8C6-6561-41E3-95B2-6DD105C341B6}"/>
              </a:ext>
            </a:extLst>
          </p:cNvPr>
          <p:cNvGrpSpPr/>
          <p:nvPr/>
        </p:nvGrpSpPr>
        <p:grpSpPr>
          <a:xfrm>
            <a:off x="3927202" y="3649402"/>
            <a:ext cx="1642180" cy="2255262"/>
            <a:chOff x="1077300" y="4004825"/>
            <a:chExt cx="1698908" cy="2255262"/>
          </a:xfrm>
        </p:grpSpPr>
        <p:sp>
          <p:nvSpPr>
            <p:cNvPr id="1300" name="TextBox 1299">
              <a:extLst>
                <a:ext uri="{FF2B5EF4-FFF2-40B4-BE49-F238E27FC236}">
                  <a16:creationId xmlns:a16="http://schemas.microsoft.com/office/drawing/2014/main" id="{71D8A72C-AD53-4188-ADAA-323AA5866F95}"/>
                </a:ext>
              </a:extLst>
            </p:cNvPr>
            <p:cNvSpPr txBox="1"/>
            <p:nvPr/>
          </p:nvSpPr>
          <p:spPr>
            <a:xfrm>
              <a:off x="1077300" y="4004825"/>
              <a:ext cx="169890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301" name="TextBox 1300">
              <a:extLst>
                <a:ext uri="{FF2B5EF4-FFF2-40B4-BE49-F238E27FC236}">
                  <a16:creationId xmlns:a16="http://schemas.microsoft.com/office/drawing/2014/main" id="{2DD21CD4-9893-4A5B-9EE0-750EF73C288C}"/>
                </a:ext>
              </a:extLst>
            </p:cNvPr>
            <p:cNvSpPr txBox="1"/>
            <p:nvPr/>
          </p:nvSpPr>
          <p:spPr>
            <a:xfrm>
              <a:off x="1077300" y="4321095"/>
              <a:ext cx="1698908" cy="193899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I hope and I believe that this Template will your Time, Money and Reputation.</a:t>
              </a:r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 Easy to change colors, photos and Text.  </a:t>
              </a:r>
            </a:p>
          </p:txBody>
        </p:sp>
      </p:grpSp>
      <p:sp>
        <p:nvSpPr>
          <p:cNvPr id="1302" name="Right Arrow 66">
            <a:extLst>
              <a:ext uri="{FF2B5EF4-FFF2-40B4-BE49-F238E27FC236}">
                <a16:creationId xmlns:a16="http://schemas.microsoft.com/office/drawing/2014/main" id="{9E82EFF0-79D1-49C2-9A52-2E4DA2EE1BD5}"/>
              </a:ext>
            </a:extLst>
          </p:cNvPr>
          <p:cNvSpPr/>
          <p:nvPr/>
        </p:nvSpPr>
        <p:spPr>
          <a:xfrm>
            <a:off x="3671929" y="1986002"/>
            <a:ext cx="1478459" cy="864096"/>
          </a:xfrm>
          <a:prstGeom prst="rightArrow">
            <a:avLst>
              <a:gd name="adj1" fmla="val 65118"/>
              <a:gd name="adj2" fmla="val 84614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1303" name="TextBox 1302">
            <a:extLst>
              <a:ext uri="{FF2B5EF4-FFF2-40B4-BE49-F238E27FC236}">
                <a16:creationId xmlns:a16="http://schemas.microsoft.com/office/drawing/2014/main" id="{74828634-17A7-473C-867B-63960535F76E}"/>
              </a:ext>
            </a:extLst>
          </p:cNvPr>
          <p:cNvSpPr txBox="1"/>
          <p:nvPr/>
        </p:nvSpPr>
        <p:spPr>
          <a:xfrm>
            <a:off x="3985351" y="2162677"/>
            <a:ext cx="6480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bg1"/>
                </a:solidFill>
                <a:cs typeface="Arial" pitchFamily="34" charset="0"/>
              </a:rPr>
              <a:t>02</a:t>
            </a:r>
            <a:endParaRPr lang="ko-KR" altLang="en-US" sz="28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304" name="Rounded Rectangle 71">
            <a:extLst>
              <a:ext uri="{FF2B5EF4-FFF2-40B4-BE49-F238E27FC236}">
                <a16:creationId xmlns:a16="http://schemas.microsoft.com/office/drawing/2014/main" id="{E29A8459-69CD-4760-A4FA-C97AB54CDEA4}"/>
              </a:ext>
            </a:extLst>
          </p:cNvPr>
          <p:cNvSpPr/>
          <p:nvPr/>
        </p:nvSpPr>
        <p:spPr>
          <a:xfrm>
            <a:off x="6352398" y="1805734"/>
            <a:ext cx="2152726" cy="4284724"/>
          </a:xfrm>
          <a:prstGeom prst="roundRect">
            <a:avLst>
              <a:gd name="adj" fmla="val 7734"/>
            </a:avLst>
          </a:prstGeom>
          <a:solidFill>
            <a:schemeClr val="bg1"/>
          </a:solidFill>
          <a:ln w="25400">
            <a:solidFill>
              <a:schemeClr val="accent3"/>
            </a:solidFill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 sz="2700"/>
          </a:p>
        </p:txBody>
      </p:sp>
      <p:grpSp>
        <p:nvGrpSpPr>
          <p:cNvPr id="1305" name="Group 1304">
            <a:extLst>
              <a:ext uri="{FF2B5EF4-FFF2-40B4-BE49-F238E27FC236}">
                <a16:creationId xmlns:a16="http://schemas.microsoft.com/office/drawing/2014/main" id="{D558C214-49AA-4ADF-9FEB-C5E53D24E73B}"/>
              </a:ext>
            </a:extLst>
          </p:cNvPr>
          <p:cNvGrpSpPr/>
          <p:nvPr/>
        </p:nvGrpSpPr>
        <p:grpSpPr>
          <a:xfrm>
            <a:off x="6607671" y="3668798"/>
            <a:ext cx="1642180" cy="2235866"/>
            <a:chOff x="1077300" y="4004825"/>
            <a:chExt cx="1698908" cy="2235866"/>
          </a:xfrm>
        </p:grpSpPr>
        <p:sp>
          <p:nvSpPr>
            <p:cNvPr id="1306" name="TextBox 1305">
              <a:extLst>
                <a:ext uri="{FF2B5EF4-FFF2-40B4-BE49-F238E27FC236}">
                  <a16:creationId xmlns:a16="http://schemas.microsoft.com/office/drawing/2014/main" id="{35ACF702-9D9A-4F6E-BB8C-B2D0635CB404}"/>
                </a:ext>
              </a:extLst>
            </p:cNvPr>
            <p:cNvSpPr txBox="1"/>
            <p:nvPr/>
          </p:nvSpPr>
          <p:spPr>
            <a:xfrm>
              <a:off x="1077300" y="4004825"/>
              <a:ext cx="169890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307" name="TextBox 1306">
              <a:extLst>
                <a:ext uri="{FF2B5EF4-FFF2-40B4-BE49-F238E27FC236}">
                  <a16:creationId xmlns:a16="http://schemas.microsoft.com/office/drawing/2014/main" id="{331B0965-B04E-4CEA-80CC-EA8C789898D0}"/>
                </a:ext>
              </a:extLst>
            </p:cNvPr>
            <p:cNvSpPr txBox="1"/>
            <p:nvPr/>
          </p:nvSpPr>
          <p:spPr>
            <a:xfrm>
              <a:off x="1079313" y="4301699"/>
              <a:ext cx="1696895" cy="193899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I hope and I believe that this Template will your Time, Money and Reputation.</a:t>
              </a:r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 Easy to change colors, photos and Text.  </a:t>
              </a:r>
            </a:p>
          </p:txBody>
        </p:sp>
      </p:grpSp>
      <p:sp>
        <p:nvSpPr>
          <p:cNvPr id="1308" name="Right Arrow 73">
            <a:extLst>
              <a:ext uri="{FF2B5EF4-FFF2-40B4-BE49-F238E27FC236}">
                <a16:creationId xmlns:a16="http://schemas.microsoft.com/office/drawing/2014/main" id="{984FACD5-C65E-44A9-AF55-66E93EBAB995}"/>
              </a:ext>
            </a:extLst>
          </p:cNvPr>
          <p:cNvSpPr/>
          <p:nvPr/>
        </p:nvSpPr>
        <p:spPr>
          <a:xfrm>
            <a:off x="6352398" y="1986002"/>
            <a:ext cx="1478459" cy="864096"/>
          </a:xfrm>
          <a:prstGeom prst="rightArrow">
            <a:avLst>
              <a:gd name="adj1" fmla="val 65118"/>
              <a:gd name="adj2" fmla="val 84615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1309" name="TextBox 1308">
            <a:extLst>
              <a:ext uri="{FF2B5EF4-FFF2-40B4-BE49-F238E27FC236}">
                <a16:creationId xmlns:a16="http://schemas.microsoft.com/office/drawing/2014/main" id="{A03EA2B9-A904-48F1-8BDD-0025DAD97A8A}"/>
              </a:ext>
            </a:extLst>
          </p:cNvPr>
          <p:cNvSpPr txBox="1"/>
          <p:nvPr/>
        </p:nvSpPr>
        <p:spPr>
          <a:xfrm>
            <a:off x="6645880" y="2162677"/>
            <a:ext cx="6480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bg1"/>
                </a:solidFill>
                <a:cs typeface="Arial" pitchFamily="34" charset="0"/>
              </a:rPr>
              <a:t>03</a:t>
            </a:r>
            <a:endParaRPr lang="ko-KR" altLang="en-US" sz="28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310" name="Rounded Rectangle 78">
            <a:extLst>
              <a:ext uri="{FF2B5EF4-FFF2-40B4-BE49-F238E27FC236}">
                <a16:creationId xmlns:a16="http://schemas.microsoft.com/office/drawing/2014/main" id="{C64E730A-5766-499D-A4F9-D94262133F1C}"/>
              </a:ext>
            </a:extLst>
          </p:cNvPr>
          <p:cNvSpPr/>
          <p:nvPr/>
        </p:nvSpPr>
        <p:spPr>
          <a:xfrm>
            <a:off x="9032868" y="1805734"/>
            <a:ext cx="2152726" cy="4284724"/>
          </a:xfrm>
          <a:prstGeom prst="roundRect">
            <a:avLst>
              <a:gd name="adj" fmla="val 7734"/>
            </a:avLst>
          </a:prstGeom>
          <a:solidFill>
            <a:schemeClr val="bg1"/>
          </a:solidFill>
          <a:ln w="25400">
            <a:solidFill>
              <a:schemeClr val="accent4"/>
            </a:solidFill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 sz="2700"/>
          </a:p>
        </p:txBody>
      </p:sp>
      <p:grpSp>
        <p:nvGrpSpPr>
          <p:cNvPr id="1311" name="Group 1310">
            <a:extLst>
              <a:ext uri="{FF2B5EF4-FFF2-40B4-BE49-F238E27FC236}">
                <a16:creationId xmlns:a16="http://schemas.microsoft.com/office/drawing/2014/main" id="{58DE74D0-EF3B-42D4-8628-B2F50B7A3A80}"/>
              </a:ext>
            </a:extLst>
          </p:cNvPr>
          <p:cNvGrpSpPr/>
          <p:nvPr/>
        </p:nvGrpSpPr>
        <p:grpSpPr>
          <a:xfrm>
            <a:off x="9288141" y="3649402"/>
            <a:ext cx="1642180" cy="2255262"/>
            <a:chOff x="1077300" y="4004825"/>
            <a:chExt cx="1698908" cy="2255262"/>
          </a:xfrm>
        </p:grpSpPr>
        <p:sp>
          <p:nvSpPr>
            <p:cNvPr id="1312" name="TextBox 1311">
              <a:extLst>
                <a:ext uri="{FF2B5EF4-FFF2-40B4-BE49-F238E27FC236}">
                  <a16:creationId xmlns:a16="http://schemas.microsoft.com/office/drawing/2014/main" id="{9681B3D5-A5F7-4710-B16A-C3243E9CFBC7}"/>
                </a:ext>
              </a:extLst>
            </p:cNvPr>
            <p:cNvSpPr txBox="1"/>
            <p:nvPr/>
          </p:nvSpPr>
          <p:spPr>
            <a:xfrm>
              <a:off x="1077300" y="4004825"/>
              <a:ext cx="169890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313" name="TextBox 1312">
              <a:extLst>
                <a:ext uri="{FF2B5EF4-FFF2-40B4-BE49-F238E27FC236}">
                  <a16:creationId xmlns:a16="http://schemas.microsoft.com/office/drawing/2014/main" id="{0D3E2FA6-D1F5-4981-BF64-1E9C0BE6A35C}"/>
                </a:ext>
              </a:extLst>
            </p:cNvPr>
            <p:cNvSpPr txBox="1"/>
            <p:nvPr/>
          </p:nvSpPr>
          <p:spPr>
            <a:xfrm>
              <a:off x="1077300" y="4321095"/>
              <a:ext cx="1698908" cy="193899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I hope and I believe that this Template will your Time, Money and Reputation. </a:t>
              </a:r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Easy to change colors, photos and Text.  </a:t>
              </a:r>
            </a:p>
          </p:txBody>
        </p:sp>
      </p:grpSp>
      <p:sp>
        <p:nvSpPr>
          <p:cNvPr id="1314" name="Right Arrow 80">
            <a:extLst>
              <a:ext uri="{FF2B5EF4-FFF2-40B4-BE49-F238E27FC236}">
                <a16:creationId xmlns:a16="http://schemas.microsoft.com/office/drawing/2014/main" id="{5FE52673-DCE9-4753-A2CF-01AA0A9D862A}"/>
              </a:ext>
            </a:extLst>
          </p:cNvPr>
          <p:cNvSpPr/>
          <p:nvPr/>
        </p:nvSpPr>
        <p:spPr>
          <a:xfrm>
            <a:off x="9032868" y="1986002"/>
            <a:ext cx="1478459" cy="864096"/>
          </a:xfrm>
          <a:prstGeom prst="rightArrow">
            <a:avLst>
              <a:gd name="adj1" fmla="val 65118"/>
              <a:gd name="adj2" fmla="val 84615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1315" name="TextBox 1314">
            <a:extLst>
              <a:ext uri="{FF2B5EF4-FFF2-40B4-BE49-F238E27FC236}">
                <a16:creationId xmlns:a16="http://schemas.microsoft.com/office/drawing/2014/main" id="{CEF857E9-1281-45B5-BAB0-610E261126A2}"/>
              </a:ext>
            </a:extLst>
          </p:cNvPr>
          <p:cNvSpPr txBox="1"/>
          <p:nvPr/>
        </p:nvSpPr>
        <p:spPr>
          <a:xfrm>
            <a:off x="9306408" y="2162677"/>
            <a:ext cx="6480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bg1"/>
                </a:solidFill>
                <a:cs typeface="Arial" pitchFamily="34" charset="0"/>
              </a:rPr>
              <a:t>04</a:t>
            </a:r>
            <a:endParaRPr lang="ko-KR" altLang="en-US" sz="28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316" name="Isosceles Triangle 51">
            <a:extLst>
              <a:ext uri="{FF2B5EF4-FFF2-40B4-BE49-F238E27FC236}">
                <a16:creationId xmlns:a16="http://schemas.microsoft.com/office/drawing/2014/main" id="{659672CB-7492-451A-9795-E95490A54B5A}"/>
              </a:ext>
            </a:extLst>
          </p:cNvPr>
          <p:cNvSpPr/>
          <p:nvPr/>
        </p:nvSpPr>
        <p:spPr>
          <a:xfrm>
            <a:off x="1921809" y="3140437"/>
            <a:ext cx="377741" cy="276999"/>
          </a:xfrm>
          <a:custGeom>
            <a:avLst/>
            <a:gdLst/>
            <a:ahLst/>
            <a:cxnLst/>
            <a:rect l="l" t="t" r="r" b="b"/>
            <a:pathLst>
              <a:path w="3240001" h="2375905">
                <a:moveTo>
                  <a:pt x="1974640" y="1379575"/>
                </a:moveTo>
                <a:lnTo>
                  <a:pt x="3240001" y="2375905"/>
                </a:lnTo>
                <a:lnTo>
                  <a:pt x="1" y="2375905"/>
                </a:lnTo>
                <a:lnTo>
                  <a:pt x="1269863" y="1399042"/>
                </a:lnTo>
                <a:lnTo>
                  <a:pt x="1610574" y="1745545"/>
                </a:lnTo>
                <a:close/>
                <a:moveTo>
                  <a:pt x="3240001" y="126952"/>
                </a:moveTo>
                <a:lnTo>
                  <a:pt x="3240001" y="2258912"/>
                </a:lnTo>
                <a:lnTo>
                  <a:pt x="2032457" y="1334195"/>
                </a:lnTo>
                <a:close/>
                <a:moveTo>
                  <a:pt x="0" y="117525"/>
                </a:moveTo>
                <a:lnTo>
                  <a:pt x="1207545" y="1324768"/>
                </a:lnTo>
                <a:lnTo>
                  <a:pt x="0" y="2249485"/>
                </a:lnTo>
                <a:close/>
                <a:moveTo>
                  <a:pt x="0" y="0"/>
                </a:moveTo>
                <a:lnTo>
                  <a:pt x="3240000" y="0"/>
                </a:lnTo>
                <a:lnTo>
                  <a:pt x="1610572" y="1620513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317" name="Rounded Rectangle 6">
            <a:extLst>
              <a:ext uri="{FF2B5EF4-FFF2-40B4-BE49-F238E27FC236}">
                <a16:creationId xmlns:a16="http://schemas.microsoft.com/office/drawing/2014/main" id="{F5D2A00A-7BDE-4256-AED7-28BF977B27CC}"/>
              </a:ext>
            </a:extLst>
          </p:cNvPr>
          <p:cNvSpPr/>
          <p:nvPr/>
        </p:nvSpPr>
        <p:spPr>
          <a:xfrm>
            <a:off x="4552074" y="3079443"/>
            <a:ext cx="392436" cy="398985"/>
          </a:xfrm>
          <a:custGeom>
            <a:avLst/>
            <a:gdLst/>
            <a:ahLst/>
            <a:cxnLst/>
            <a:rect l="l" t="t" r="r" b="b"/>
            <a:pathLst>
              <a:path w="3186824" h="3060919">
                <a:moveTo>
                  <a:pt x="1045874" y="2696689"/>
                </a:moveTo>
                <a:lnTo>
                  <a:pt x="2125874" y="2696689"/>
                </a:lnTo>
                <a:lnTo>
                  <a:pt x="2125874" y="2804689"/>
                </a:lnTo>
                <a:lnTo>
                  <a:pt x="1045874" y="2804689"/>
                </a:lnTo>
                <a:close/>
                <a:moveTo>
                  <a:pt x="1045874" y="2410468"/>
                </a:moveTo>
                <a:lnTo>
                  <a:pt x="2125874" y="2410468"/>
                </a:lnTo>
                <a:lnTo>
                  <a:pt x="2125874" y="2518468"/>
                </a:lnTo>
                <a:lnTo>
                  <a:pt x="1045874" y="2518468"/>
                </a:lnTo>
                <a:close/>
                <a:moveTo>
                  <a:pt x="1045874" y="2124247"/>
                </a:moveTo>
                <a:lnTo>
                  <a:pt x="2125874" y="2124247"/>
                </a:lnTo>
                <a:lnTo>
                  <a:pt x="2125874" y="2232247"/>
                </a:lnTo>
                <a:lnTo>
                  <a:pt x="1045874" y="2232247"/>
                </a:lnTo>
                <a:close/>
                <a:moveTo>
                  <a:pt x="902547" y="1956791"/>
                </a:moveTo>
                <a:lnTo>
                  <a:pt x="902547" y="2109191"/>
                </a:lnTo>
                <a:lnTo>
                  <a:pt x="902547" y="2185391"/>
                </a:lnTo>
                <a:lnTo>
                  <a:pt x="902547" y="2376263"/>
                </a:lnTo>
                <a:lnTo>
                  <a:pt x="902547" y="2973921"/>
                </a:lnTo>
                <a:lnTo>
                  <a:pt x="2284277" y="2973921"/>
                </a:lnTo>
                <a:lnTo>
                  <a:pt x="2284277" y="2376263"/>
                </a:lnTo>
                <a:lnTo>
                  <a:pt x="2284277" y="2185391"/>
                </a:lnTo>
                <a:lnTo>
                  <a:pt x="2284277" y="2109191"/>
                </a:lnTo>
                <a:lnTo>
                  <a:pt x="2284277" y="1956791"/>
                </a:lnTo>
                <a:close/>
                <a:moveTo>
                  <a:pt x="469172" y="1728191"/>
                </a:moveTo>
                <a:lnTo>
                  <a:pt x="469172" y="2185391"/>
                </a:lnTo>
                <a:lnTo>
                  <a:pt x="767127" y="2185391"/>
                </a:lnTo>
                <a:lnTo>
                  <a:pt x="767127" y="2109191"/>
                </a:lnTo>
                <a:lnTo>
                  <a:pt x="545372" y="2109191"/>
                </a:lnTo>
                <a:lnTo>
                  <a:pt x="545372" y="1804391"/>
                </a:lnTo>
                <a:lnTo>
                  <a:pt x="2641452" y="1804391"/>
                </a:lnTo>
                <a:lnTo>
                  <a:pt x="2641452" y="2109191"/>
                </a:lnTo>
                <a:lnTo>
                  <a:pt x="2419697" y="2109191"/>
                </a:lnTo>
                <a:lnTo>
                  <a:pt x="2419697" y="2185391"/>
                </a:lnTo>
                <a:lnTo>
                  <a:pt x="2717652" y="2185391"/>
                </a:lnTo>
                <a:lnTo>
                  <a:pt x="2717652" y="1728191"/>
                </a:lnTo>
                <a:close/>
                <a:moveTo>
                  <a:pt x="2819005" y="1350909"/>
                </a:moveTo>
                <a:cubicBezTo>
                  <a:pt x="2769294" y="1350909"/>
                  <a:pt x="2728995" y="1391208"/>
                  <a:pt x="2728995" y="1440919"/>
                </a:cubicBezTo>
                <a:cubicBezTo>
                  <a:pt x="2728995" y="1490630"/>
                  <a:pt x="2769294" y="1530929"/>
                  <a:pt x="2819005" y="1530929"/>
                </a:cubicBezTo>
                <a:cubicBezTo>
                  <a:pt x="2868716" y="1530929"/>
                  <a:pt x="2909015" y="1490630"/>
                  <a:pt x="2909015" y="1440919"/>
                </a:cubicBezTo>
                <a:cubicBezTo>
                  <a:pt x="2909015" y="1391208"/>
                  <a:pt x="2868716" y="1350909"/>
                  <a:pt x="2819005" y="1350909"/>
                </a:cubicBezTo>
                <a:close/>
                <a:moveTo>
                  <a:pt x="2509707" y="1350909"/>
                </a:moveTo>
                <a:cubicBezTo>
                  <a:pt x="2459996" y="1350909"/>
                  <a:pt x="2419697" y="1391208"/>
                  <a:pt x="2419697" y="1440919"/>
                </a:cubicBezTo>
                <a:cubicBezTo>
                  <a:pt x="2419697" y="1490630"/>
                  <a:pt x="2459996" y="1530929"/>
                  <a:pt x="2509707" y="1530929"/>
                </a:cubicBezTo>
                <a:cubicBezTo>
                  <a:pt x="2559418" y="1530929"/>
                  <a:pt x="2599717" y="1490630"/>
                  <a:pt x="2599717" y="1440919"/>
                </a:cubicBezTo>
                <a:cubicBezTo>
                  <a:pt x="2599717" y="1391208"/>
                  <a:pt x="2559418" y="1350909"/>
                  <a:pt x="2509707" y="1350909"/>
                </a:cubicBezTo>
                <a:close/>
                <a:moveTo>
                  <a:pt x="195993" y="1200328"/>
                </a:moveTo>
                <a:lnTo>
                  <a:pt x="2990831" y="1200328"/>
                </a:lnTo>
                <a:cubicBezTo>
                  <a:pt x="3099075" y="1200328"/>
                  <a:pt x="3186824" y="1288077"/>
                  <a:pt x="3186824" y="1396321"/>
                </a:cubicBezTo>
                <a:lnTo>
                  <a:pt x="3186824" y="2180270"/>
                </a:lnTo>
                <a:cubicBezTo>
                  <a:pt x="3186824" y="2288514"/>
                  <a:pt x="3099075" y="2376263"/>
                  <a:pt x="2990831" y="2376263"/>
                </a:cubicBezTo>
                <a:lnTo>
                  <a:pt x="2419697" y="2376263"/>
                </a:lnTo>
                <a:lnTo>
                  <a:pt x="2419697" y="3060919"/>
                </a:lnTo>
                <a:lnTo>
                  <a:pt x="767127" y="3060919"/>
                </a:lnTo>
                <a:lnTo>
                  <a:pt x="767127" y="2376263"/>
                </a:lnTo>
                <a:lnTo>
                  <a:pt x="195993" y="2376263"/>
                </a:lnTo>
                <a:cubicBezTo>
                  <a:pt x="87749" y="2376263"/>
                  <a:pt x="0" y="2288514"/>
                  <a:pt x="0" y="2180270"/>
                </a:cubicBezTo>
                <a:lnTo>
                  <a:pt x="0" y="1396321"/>
                </a:lnTo>
                <a:cubicBezTo>
                  <a:pt x="0" y="1288077"/>
                  <a:pt x="87749" y="1200328"/>
                  <a:pt x="195993" y="1200328"/>
                </a:cubicBezTo>
                <a:close/>
                <a:moveTo>
                  <a:pt x="767127" y="0"/>
                </a:moveTo>
                <a:lnTo>
                  <a:pt x="2419697" y="0"/>
                </a:lnTo>
                <a:lnTo>
                  <a:pt x="2419697" y="190589"/>
                </a:lnTo>
                <a:lnTo>
                  <a:pt x="2565249" y="190589"/>
                </a:lnTo>
                <a:cubicBezTo>
                  <a:pt x="2649419" y="190589"/>
                  <a:pt x="2717652" y="258822"/>
                  <a:pt x="2717652" y="342992"/>
                </a:cubicBezTo>
                <a:lnTo>
                  <a:pt x="2717652" y="1104989"/>
                </a:lnTo>
                <a:lnTo>
                  <a:pt x="2284277" y="1104989"/>
                </a:lnTo>
                <a:lnTo>
                  <a:pt x="2284277" y="1104128"/>
                </a:lnTo>
                <a:lnTo>
                  <a:pt x="2284277" y="190589"/>
                </a:lnTo>
                <a:lnTo>
                  <a:pt x="2284277" y="96523"/>
                </a:lnTo>
                <a:lnTo>
                  <a:pt x="902547" y="96523"/>
                </a:lnTo>
                <a:lnTo>
                  <a:pt x="902547" y="190589"/>
                </a:lnTo>
                <a:lnTo>
                  <a:pt x="902547" y="1104128"/>
                </a:lnTo>
                <a:lnTo>
                  <a:pt x="902547" y="1104989"/>
                </a:lnTo>
                <a:lnTo>
                  <a:pt x="469172" y="1104989"/>
                </a:lnTo>
                <a:lnTo>
                  <a:pt x="469172" y="342992"/>
                </a:lnTo>
                <a:cubicBezTo>
                  <a:pt x="469172" y="258822"/>
                  <a:pt x="537405" y="190589"/>
                  <a:pt x="621575" y="190589"/>
                </a:cubicBezTo>
                <a:lnTo>
                  <a:pt x="767127" y="190589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318" name="Teardrop 1">
            <a:extLst>
              <a:ext uri="{FF2B5EF4-FFF2-40B4-BE49-F238E27FC236}">
                <a16:creationId xmlns:a16="http://schemas.microsoft.com/office/drawing/2014/main" id="{2D9C5DDA-38C3-4AA8-BB75-D48776EFD79A}"/>
              </a:ext>
            </a:extLst>
          </p:cNvPr>
          <p:cNvSpPr/>
          <p:nvPr/>
        </p:nvSpPr>
        <p:spPr>
          <a:xfrm rot="18805991">
            <a:off x="7215040" y="3048048"/>
            <a:ext cx="427442" cy="422982"/>
          </a:xfrm>
          <a:custGeom>
            <a:avLst/>
            <a:gdLst/>
            <a:ahLst/>
            <a:cxnLst/>
            <a:rect l="l" t="t" r="r" b="b"/>
            <a:pathLst>
              <a:path w="1807241" h="1788383">
                <a:moveTo>
                  <a:pt x="712876" y="1117592"/>
                </a:moveTo>
                <a:cubicBezTo>
                  <a:pt x="771173" y="1181828"/>
                  <a:pt x="811089" y="1255910"/>
                  <a:pt x="847925" y="1348018"/>
                </a:cubicBezTo>
                <a:cubicBezTo>
                  <a:pt x="814544" y="1418896"/>
                  <a:pt x="753893" y="1474052"/>
                  <a:pt x="679064" y="1498332"/>
                </a:cubicBezTo>
                <a:lnTo>
                  <a:pt x="308226" y="1106637"/>
                </a:lnTo>
                <a:cubicBezTo>
                  <a:pt x="336560" y="1033247"/>
                  <a:pt x="394949" y="975701"/>
                  <a:pt x="467546" y="946245"/>
                </a:cubicBezTo>
                <a:cubicBezTo>
                  <a:pt x="577903" y="998968"/>
                  <a:pt x="654580" y="1053357"/>
                  <a:pt x="712876" y="1117592"/>
                </a:cubicBezTo>
                <a:close/>
                <a:moveTo>
                  <a:pt x="1038527" y="398886"/>
                </a:moveTo>
                <a:lnTo>
                  <a:pt x="1405560" y="786562"/>
                </a:lnTo>
                <a:cubicBezTo>
                  <a:pt x="1374476" y="799049"/>
                  <a:pt x="1340402" y="804299"/>
                  <a:pt x="1305054" y="803332"/>
                </a:cubicBezTo>
                <a:lnTo>
                  <a:pt x="1008167" y="795212"/>
                </a:lnTo>
                <a:lnTo>
                  <a:pt x="1016288" y="498325"/>
                </a:lnTo>
                <a:cubicBezTo>
                  <a:pt x="1017255" y="462976"/>
                  <a:pt x="1024360" y="429240"/>
                  <a:pt x="1038527" y="398886"/>
                </a:cubicBezTo>
                <a:close/>
                <a:moveTo>
                  <a:pt x="1097925" y="218888"/>
                </a:moveTo>
                <a:cubicBezTo>
                  <a:pt x="992582" y="279303"/>
                  <a:pt x="921871" y="392886"/>
                  <a:pt x="921053" y="523256"/>
                </a:cubicBezTo>
                <a:lnTo>
                  <a:pt x="919136" y="828763"/>
                </a:lnTo>
                <a:lnTo>
                  <a:pt x="830924" y="915875"/>
                </a:lnTo>
                <a:lnTo>
                  <a:pt x="525417" y="913958"/>
                </a:lnTo>
                <a:cubicBezTo>
                  <a:pt x="403891" y="913196"/>
                  <a:pt x="296188" y="973343"/>
                  <a:pt x="234366" y="1067831"/>
                </a:cubicBezTo>
                <a:lnTo>
                  <a:pt x="710285" y="1570519"/>
                </a:lnTo>
                <a:cubicBezTo>
                  <a:pt x="811872" y="1510375"/>
                  <a:pt x="878808" y="1399439"/>
                  <a:pt x="879603" y="1272618"/>
                </a:cubicBezTo>
                <a:lnTo>
                  <a:pt x="881520" y="967111"/>
                </a:lnTo>
                <a:lnTo>
                  <a:pt x="969732" y="879999"/>
                </a:lnTo>
                <a:lnTo>
                  <a:pt x="1275239" y="881916"/>
                </a:lnTo>
                <a:cubicBezTo>
                  <a:pt x="1400271" y="882701"/>
                  <a:pt x="1510670" y="819011"/>
                  <a:pt x="1573529" y="721242"/>
                </a:cubicBezTo>
                <a:close/>
                <a:moveTo>
                  <a:pt x="1162945" y="27894"/>
                </a:moveTo>
                <a:lnTo>
                  <a:pt x="1782798" y="682611"/>
                </a:lnTo>
                <a:cubicBezTo>
                  <a:pt x="1816692" y="718411"/>
                  <a:pt x="1815147" y="774907"/>
                  <a:pt x="1779347" y="808801"/>
                </a:cubicBezTo>
                <a:cubicBezTo>
                  <a:pt x="1743547" y="842694"/>
                  <a:pt x="1687050" y="841149"/>
                  <a:pt x="1653157" y="805349"/>
                </a:cubicBezTo>
                <a:lnTo>
                  <a:pt x="1644015" y="795693"/>
                </a:lnTo>
                <a:cubicBezTo>
                  <a:pt x="1561789" y="910282"/>
                  <a:pt x="1426630" y="983636"/>
                  <a:pt x="1274606" y="982683"/>
                </a:cubicBezTo>
                <a:lnTo>
                  <a:pt x="980378" y="980836"/>
                </a:lnTo>
                <a:lnTo>
                  <a:pt x="980378" y="1270380"/>
                </a:lnTo>
                <a:cubicBezTo>
                  <a:pt x="980378" y="1427425"/>
                  <a:pt x="901198" y="1565976"/>
                  <a:pt x="779756" y="1647056"/>
                </a:cubicBezTo>
                <a:cubicBezTo>
                  <a:pt x="807405" y="1681913"/>
                  <a:pt x="803595" y="1732594"/>
                  <a:pt x="770486" y="1763941"/>
                </a:cubicBezTo>
                <a:cubicBezTo>
                  <a:pt x="734686" y="1797834"/>
                  <a:pt x="678189" y="1796289"/>
                  <a:pt x="644296" y="1760489"/>
                </a:cubicBezTo>
                <a:lnTo>
                  <a:pt x="24442" y="1105772"/>
                </a:lnTo>
                <a:cubicBezTo>
                  <a:pt x="-9451" y="1069973"/>
                  <a:pt x="-7906" y="1013476"/>
                  <a:pt x="27894" y="979583"/>
                </a:cubicBezTo>
                <a:cubicBezTo>
                  <a:pt x="63694" y="945689"/>
                  <a:pt x="120190" y="947235"/>
                  <a:pt x="154084" y="983034"/>
                </a:cubicBezTo>
                <a:lnTo>
                  <a:pt x="163237" y="992702"/>
                </a:lnTo>
                <a:cubicBezTo>
                  <a:pt x="244774" y="882877"/>
                  <a:pt x="375836" y="813180"/>
                  <a:pt x="523178" y="813180"/>
                </a:cubicBezTo>
                <a:lnTo>
                  <a:pt x="818460" y="813180"/>
                </a:lnTo>
                <a:lnTo>
                  <a:pt x="820284" y="522622"/>
                </a:lnTo>
                <a:cubicBezTo>
                  <a:pt x="821285" y="363119"/>
                  <a:pt x="903845" y="223207"/>
                  <a:pt x="1028952" y="143673"/>
                </a:cubicBezTo>
                <a:cubicBezTo>
                  <a:pt x="999689" y="108599"/>
                  <a:pt x="1002953" y="56445"/>
                  <a:pt x="1036755" y="24443"/>
                </a:cubicBezTo>
                <a:cubicBezTo>
                  <a:pt x="1072555" y="-9451"/>
                  <a:pt x="1129052" y="-7906"/>
                  <a:pt x="1162945" y="27894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1319" name="Rounded Rectangle 27">
            <a:extLst>
              <a:ext uri="{FF2B5EF4-FFF2-40B4-BE49-F238E27FC236}">
                <a16:creationId xmlns:a16="http://schemas.microsoft.com/office/drawing/2014/main" id="{F644ECD7-DB6F-4E74-AE5F-C4EF779C4B99}"/>
              </a:ext>
            </a:extLst>
          </p:cNvPr>
          <p:cNvSpPr/>
          <p:nvPr/>
        </p:nvSpPr>
        <p:spPr>
          <a:xfrm>
            <a:off x="9912787" y="3130401"/>
            <a:ext cx="392888" cy="301791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11181</TotalTime>
  <Words>176</Words>
  <Application>Microsoft Office PowerPoint</Application>
  <PresentationFormat>Widescreen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42</cp:revision>
  <dcterms:created xsi:type="dcterms:W3CDTF">2018-02-18T19:39:47Z</dcterms:created>
  <dcterms:modified xsi:type="dcterms:W3CDTF">2020-01-03T02:56:50Z</dcterms:modified>
</cp:coreProperties>
</file>