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292" name="Rounded Rectangle 4">
            <a:extLst>
              <a:ext uri="{FF2B5EF4-FFF2-40B4-BE49-F238E27FC236}">
                <a16:creationId xmlns:a16="http://schemas.microsoft.com/office/drawing/2014/main" id="{12AD368E-6F7F-4E34-8E9E-4CD95FDF07A8}"/>
              </a:ext>
            </a:extLst>
          </p:cNvPr>
          <p:cNvSpPr/>
          <p:nvPr/>
        </p:nvSpPr>
        <p:spPr>
          <a:xfrm>
            <a:off x="991460" y="1805734"/>
            <a:ext cx="2152726" cy="4284724"/>
          </a:xfrm>
          <a:prstGeom prst="roundRect">
            <a:avLst>
              <a:gd name="adj" fmla="val 7734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grpSp>
        <p:nvGrpSpPr>
          <p:cNvPr id="1293" name="Group 1292">
            <a:extLst>
              <a:ext uri="{FF2B5EF4-FFF2-40B4-BE49-F238E27FC236}">
                <a16:creationId xmlns:a16="http://schemas.microsoft.com/office/drawing/2014/main" id="{84BC2C83-64A5-4DF6-835E-D35500532D27}"/>
              </a:ext>
            </a:extLst>
          </p:cNvPr>
          <p:cNvGrpSpPr/>
          <p:nvPr/>
        </p:nvGrpSpPr>
        <p:grpSpPr>
          <a:xfrm>
            <a:off x="1246733" y="3649402"/>
            <a:ext cx="1642180" cy="2255262"/>
            <a:chOff x="1077300" y="4004825"/>
            <a:chExt cx="1698908" cy="2255262"/>
          </a:xfrm>
        </p:grpSpPr>
        <p:sp>
          <p:nvSpPr>
            <p:cNvPr id="1294" name="TextBox 1293">
              <a:extLst>
                <a:ext uri="{FF2B5EF4-FFF2-40B4-BE49-F238E27FC236}">
                  <a16:creationId xmlns:a16="http://schemas.microsoft.com/office/drawing/2014/main" id="{28110D6D-6A52-41B3-8533-752F913DA9F4}"/>
                </a:ext>
              </a:extLst>
            </p:cNvPr>
            <p:cNvSpPr txBox="1"/>
            <p:nvPr/>
          </p:nvSpPr>
          <p:spPr>
            <a:xfrm>
              <a:off x="1077300" y="4004825"/>
              <a:ext cx="16989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95" name="TextBox 1294">
              <a:extLst>
                <a:ext uri="{FF2B5EF4-FFF2-40B4-BE49-F238E27FC236}">
                  <a16:creationId xmlns:a16="http://schemas.microsoft.com/office/drawing/2014/main" id="{E85C84A0-60FA-4C9D-97EF-CC1D5F1680FD}"/>
                </a:ext>
              </a:extLst>
            </p:cNvPr>
            <p:cNvSpPr txBox="1"/>
            <p:nvPr/>
          </p:nvSpPr>
          <p:spPr>
            <a:xfrm>
              <a:off x="1077300" y="4321095"/>
              <a:ext cx="169890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</p:grpSp>
      <p:sp>
        <p:nvSpPr>
          <p:cNvPr id="1296" name="Right Arrow 6">
            <a:extLst>
              <a:ext uri="{FF2B5EF4-FFF2-40B4-BE49-F238E27FC236}">
                <a16:creationId xmlns:a16="http://schemas.microsoft.com/office/drawing/2014/main" id="{69A4CC7E-9298-42E4-A5F1-282FA40717BE}"/>
              </a:ext>
            </a:extLst>
          </p:cNvPr>
          <p:cNvSpPr/>
          <p:nvPr/>
        </p:nvSpPr>
        <p:spPr>
          <a:xfrm>
            <a:off x="991460" y="1986002"/>
            <a:ext cx="1478459" cy="864096"/>
          </a:xfrm>
          <a:prstGeom prst="rightArrow">
            <a:avLst>
              <a:gd name="adj1" fmla="val 65118"/>
              <a:gd name="adj2" fmla="val 8362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297" name="TextBox 1296">
            <a:extLst>
              <a:ext uri="{FF2B5EF4-FFF2-40B4-BE49-F238E27FC236}">
                <a16:creationId xmlns:a16="http://schemas.microsoft.com/office/drawing/2014/main" id="{3CC7B3CD-8E52-40A4-9B43-1D5952C57AD4}"/>
              </a:ext>
            </a:extLst>
          </p:cNvPr>
          <p:cNvSpPr txBox="1"/>
          <p:nvPr/>
        </p:nvSpPr>
        <p:spPr>
          <a:xfrm>
            <a:off x="1324822" y="2162677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98" name="Rounded Rectangle 64">
            <a:extLst>
              <a:ext uri="{FF2B5EF4-FFF2-40B4-BE49-F238E27FC236}">
                <a16:creationId xmlns:a16="http://schemas.microsoft.com/office/drawing/2014/main" id="{31A0CD32-68D7-4862-8454-EF9EC1945064}"/>
              </a:ext>
            </a:extLst>
          </p:cNvPr>
          <p:cNvSpPr/>
          <p:nvPr/>
        </p:nvSpPr>
        <p:spPr>
          <a:xfrm>
            <a:off x="3671930" y="1805734"/>
            <a:ext cx="2152726" cy="4284724"/>
          </a:xfrm>
          <a:prstGeom prst="roundRect">
            <a:avLst>
              <a:gd name="adj" fmla="val 7734"/>
            </a:avLst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grpSp>
        <p:nvGrpSpPr>
          <p:cNvPr id="1299" name="Group 1298">
            <a:extLst>
              <a:ext uri="{FF2B5EF4-FFF2-40B4-BE49-F238E27FC236}">
                <a16:creationId xmlns:a16="http://schemas.microsoft.com/office/drawing/2014/main" id="{FAA9F8C6-6561-41E3-95B2-6DD105C341B6}"/>
              </a:ext>
            </a:extLst>
          </p:cNvPr>
          <p:cNvGrpSpPr/>
          <p:nvPr/>
        </p:nvGrpSpPr>
        <p:grpSpPr>
          <a:xfrm>
            <a:off x="3927202" y="3649402"/>
            <a:ext cx="1642180" cy="2255262"/>
            <a:chOff x="1077300" y="4004825"/>
            <a:chExt cx="1698908" cy="2255262"/>
          </a:xfrm>
        </p:grpSpPr>
        <p:sp>
          <p:nvSpPr>
            <p:cNvPr id="1300" name="TextBox 1299">
              <a:extLst>
                <a:ext uri="{FF2B5EF4-FFF2-40B4-BE49-F238E27FC236}">
                  <a16:creationId xmlns:a16="http://schemas.microsoft.com/office/drawing/2014/main" id="{71D8A72C-AD53-4188-ADAA-323AA5866F95}"/>
                </a:ext>
              </a:extLst>
            </p:cNvPr>
            <p:cNvSpPr txBox="1"/>
            <p:nvPr/>
          </p:nvSpPr>
          <p:spPr>
            <a:xfrm>
              <a:off x="1077300" y="4004825"/>
              <a:ext cx="16989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01" name="TextBox 1300">
              <a:extLst>
                <a:ext uri="{FF2B5EF4-FFF2-40B4-BE49-F238E27FC236}">
                  <a16:creationId xmlns:a16="http://schemas.microsoft.com/office/drawing/2014/main" id="{2DD21CD4-9893-4A5B-9EE0-750EF73C288C}"/>
                </a:ext>
              </a:extLst>
            </p:cNvPr>
            <p:cNvSpPr txBox="1"/>
            <p:nvPr/>
          </p:nvSpPr>
          <p:spPr>
            <a:xfrm>
              <a:off x="1077300" y="4321095"/>
              <a:ext cx="169890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Easy to change colors, photos and Text.  </a:t>
              </a:r>
            </a:p>
          </p:txBody>
        </p:sp>
      </p:grpSp>
      <p:sp>
        <p:nvSpPr>
          <p:cNvPr id="1302" name="Right Arrow 66">
            <a:extLst>
              <a:ext uri="{FF2B5EF4-FFF2-40B4-BE49-F238E27FC236}">
                <a16:creationId xmlns:a16="http://schemas.microsoft.com/office/drawing/2014/main" id="{9E82EFF0-79D1-49C2-9A52-2E4DA2EE1BD5}"/>
              </a:ext>
            </a:extLst>
          </p:cNvPr>
          <p:cNvSpPr/>
          <p:nvPr/>
        </p:nvSpPr>
        <p:spPr>
          <a:xfrm>
            <a:off x="3671929" y="1986002"/>
            <a:ext cx="1478459" cy="864096"/>
          </a:xfrm>
          <a:prstGeom prst="rightArrow">
            <a:avLst>
              <a:gd name="adj1" fmla="val 65118"/>
              <a:gd name="adj2" fmla="val 8461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303" name="TextBox 1302">
            <a:extLst>
              <a:ext uri="{FF2B5EF4-FFF2-40B4-BE49-F238E27FC236}">
                <a16:creationId xmlns:a16="http://schemas.microsoft.com/office/drawing/2014/main" id="{74828634-17A7-473C-867B-63960535F76E}"/>
              </a:ext>
            </a:extLst>
          </p:cNvPr>
          <p:cNvSpPr txBox="1"/>
          <p:nvPr/>
        </p:nvSpPr>
        <p:spPr>
          <a:xfrm>
            <a:off x="3985351" y="2162677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04" name="Rounded Rectangle 71">
            <a:extLst>
              <a:ext uri="{FF2B5EF4-FFF2-40B4-BE49-F238E27FC236}">
                <a16:creationId xmlns:a16="http://schemas.microsoft.com/office/drawing/2014/main" id="{E29A8459-69CD-4760-A4FA-C97AB54CDEA4}"/>
              </a:ext>
            </a:extLst>
          </p:cNvPr>
          <p:cNvSpPr/>
          <p:nvPr/>
        </p:nvSpPr>
        <p:spPr>
          <a:xfrm>
            <a:off x="6352398" y="1805734"/>
            <a:ext cx="2152726" cy="4284724"/>
          </a:xfrm>
          <a:prstGeom prst="roundRect">
            <a:avLst>
              <a:gd name="adj" fmla="val 7734"/>
            </a:avLst>
          </a:prstGeom>
          <a:solidFill>
            <a:schemeClr val="bg1"/>
          </a:solidFill>
          <a:ln w="25400">
            <a:solidFill>
              <a:schemeClr val="accent3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grpSp>
        <p:nvGrpSpPr>
          <p:cNvPr id="1305" name="Group 1304">
            <a:extLst>
              <a:ext uri="{FF2B5EF4-FFF2-40B4-BE49-F238E27FC236}">
                <a16:creationId xmlns:a16="http://schemas.microsoft.com/office/drawing/2014/main" id="{D558C214-49AA-4ADF-9FEB-C5E53D24E73B}"/>
              </a:ext>
            </a:extLst>
          </p:cNvPr>
          <p:cNvGrpSpPr/>
          <p:nvPr/>
        </p:nvGrpSpPr>
        <p:grpSpPr>
          <a:xfrm>
            <a:off x="6607671" y="3668798"/>
            <a:ext cx="1642180" cy="2235866"/>
            <a:chOff x="1077300" y="4004825"/>
            <a:chExt cx="1698908" cy="2235866"/>
          </a:xfrm>
        </p:grpSpPr>
        <p:sp>
          <p:nvSpPr>
            <p:cNvPr id="1306" name="TextBox 1305">
              <a:extLst>
                <a:ext uri="{FF2B5EF4-FFF2-40B4-BE49-F238E27FC236}">
                  <a16:creationId xmlns:a16="http://schemas.microsoft.com/office/drawing/2014/main" id="{35ACF702-9D9A-4F6E-BB8C-B2D0635CB404}"/>
                </a:ext>
              </a:extLst>
            </p:cNvPr>
            <p:cNvSpPr txBox="1"/>
            <p:nvPr/>
          </p:nvSpPr>
          <p:spPr>
            <a:xfrm>
              <a:off x="1077300" y="4004825"/>
              <a:ext cx="16989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07" name="TextBox 1306">
              <a:extLst>
                <a:ext uri="{FF2B5EF4-FFF2-40B4-BE49-F238E27FC236}">
                  <a16:creationId xmlns:a16="http://schemas.microsoft.com/office/drawing/2014/main" id="{331B0965-B04E-4CEA-80CC-EA8C789898D0}"/>
                </a:ext>
              </a:extLst>
            </p:cNvPr>
            <p:cNvSpPr txBox="1"/>
            <p:nvPr/>
          </p:nvSpPr>
          <p:spPr>
            <a:xfrm>
              <a:off x="1079313" y="4301699"/>
              <a:ext cx="1696895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Easy to change colors, photos and Text.  </a:t>
              </a:r>
            </a:p>
          </p:txBody>
        </p:sp>
      </p:grpSp>
      <p:sp>
        <p:nvSpPr>
          <p:cNvPr id="1308" name="Right Arrow 73">
            <a:extLst>
              <a:ext uri="{FF2B5EF4-FFF2-40B4-BE49-F238E27FC236}">
                <a16:creationId xmlns:a16="http://schemas.microsoft.com/office/drawing/2014/main" id="{984FACD5-C65E-44A9-AF55-66E93EBAB995}"/>
              </a:ext>
            </a:extLst>
          </p:cNvPr>
          <p:cNvSpPr/>
          <p:nvPr/>
        </p:nvSpPr>
        <p:spPr>
          <a:xfrm>
            <a:off x="6352398" y="1986002"/>
            <a:ext cx="1478459" cy="864096"/>
          </a:xfrm>
          <a:prstGeom prst="rightArrow">
            <a:avLst>
              <a:gd name="adj1" fmla="val 65118"/>
              <a:gd name="adj2" fmla="val 8461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309" name="TextBox 1308">
            <a:extLst>
              <a:ext uri="{FF2B5EF4-FFF2-40B4-BE49-F238E27FC236}">
                <a16:creationId xmlns:a16="http://schemas.microsoft.com/office/drawing/2014/main" id="{A03EA2B9-A904-48F1-8BDD-0025DAD97A8A}"/>
              </a:ext>
            </a:extLst>
          </p:cNvPr>
          <p:cNvSpPr txBox="1"/>
          <p:nvPr/>
        </p:nvSpPr>
        <p:spPr>
          <a:xfrm>
            <a:off x="6645880" y="2162677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10" name="Rounded Rectangle 78">
            <a:extLst>
              <a:ext uri="{FF2B5EF4-FFF2-40B4-BE49-F238E27FC236}">
                <a16:creationId xmlns:a16="http://schemas.microsoft.com/office/drawing/2014/main" id="{C64E730A-5766-499D-A4F9-D94262133F1C}"/>
              </a:ext>
            </a:extLst>
          </p:cNvPr>
          <p:cNvSpPr/>
          <p:nvPr/>
        </p:nvSpPr>
        <p:spPr>
          <a:xfrm>
            <a:off x="9032868" y="1805734"/>
            <a:ext cx="2152726" cy="4284724"/>
          </a:xfrm>
          <a:prstGeom prst="roundRect">
            <a:avLst>
              <a:gd name="adj" fmla="val 7734"/>
            </a:avLst>
          </a:prstGeom>
          <a:solidFill>
            <a:schemeClr val="bg1"/>
          </a:solidFill>
          <a:ln w="25400">
            <a:solidFill>
              <a:schemeClr val="accent4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grpSp>
        <p:nvGrpSpPr>
          <p:cNvPr id="1311" name="Group 1310">
            <a:extLst>
              <a:ext uri="{FF2B5EF4-FFF2-40B4-BE49-F238E27FC236}">
                <a16:creationId xmlns:a16="http://schemas.microsoft.com/office/drawing/2014/main" id="{58DE74D0-EF3B-42D4-8628-B2F50B7A3A80}"/>
              </a:ext>
            </a:extLst>
          </p:cNvPr>
          <p:cNvGrpSpPr/>
          <p:nvPr/>
        </p:nvGrpSpPr>
        <p:grpSpPr>
          <a:xfrm>
            <a:off x="9288141" y="3649402"/>
            <a:ext cx="1642180" cy="2255262"/>
            <a:chOff x="1077300" y="4004825"/>
            <a:chExt cx="1698908" cy="2255262"/>
          </a:xfrm>
        </p:grpSpPr>
        <p:sp>
          <p:nvSpPr>
            <p:cNvPr id="1312" name="TextBox 1311">
              <a:extLst>
                <a:ext uri="{FF2B5EF4-FFF2-40B4-BE49-F238E27FC236}">
                  <a16:creationId xmlns:a16="http://schemas.microsoft.com/office/drawing/2014/main" id="{9681B3D5-A5F7-4710-B16A-C3243E9CFBC7}"/>
                </a:ext>
              </a:extLst>
            </p:cNvPr>
            <p:cNvSpPr txBox="1"/>
            <p:nvPr/>
          </p:nvSpPr>
          <p:spPr>
            <a:xfrm>
              <a:off x="1077300" y="4004825"/>
              <a:ext cx="16989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13" name="TextBox 1312">
              <a:extLst>
                <a:ext uri="{FF2B5EF4-FFF2-40B4-BE49-F238E27FC236}">
                  <a16:creationId xmlns:a16="http://schemas.microsoft.com/office/drawing/2014/main" id="{0D3E2FA6-D1F5-4981-BF64-1E9C0BE6A35C}"/>
                </a:ext>
              </a:extLst>
            </p:cNvPr>
            <p:cNvSpPr txBox="1"/>
            <p:nvPr/>
          </p:nvSpPr>
          <p:spPr>
            <a:xfrm>
              <a:off x="1077300" y="4321095"/>
              <a:ext cx="169890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</p:grpSp>
      <p:sp>
        <p:nvSpPr>
          <p:cNvPr id="1314" name="Right Arrow 80">
            <a:extLst>
              <a:ext uri="{FF2B5EF4-FFF2-40B4-BE49-F238E27FC236}">
                <a16:creationId xmlns:a16="http://schemas.microsoft.com/office/drawing/2014/main" id="{5FE52673-DCE9-4753-A2CF-01AA0A9D862A}"/>
              </a:ext>
            </a:extLst>
          </p:cNvPr>
          <p:cNvSpPr/>
          <p:nvPr/>
        </p:nvSpPr>
        <p:spPr>
          <a:xfrm>
            <a:off x="9032868" y="1986002"/>
            <a:ext cx="1478459" cy="864096"/>
          </a:xfrm>
          <a:prstGeom prst="rightArrow">
            <a:avLst>
              <a:gd name="adj1" fmla="val 65118"/>
              <a:gd name="adj2" fmla="val 8461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315" name="TextBox 1314">
            <a:extLst>
              <a:ext uri="{FF2B5EF4-FFF2-40B4-BE49-F238E27FC236}">
                <a16:creationId xmlns:a16="http://schemas.microsoft.com/office/drawing/2014/main" id="{CEF857E9-1281-45B5-BAB0-610E261126A2}"/>
              </a:ext>
            </a:extLst>
          </p:cNvPr>
          <p:cNvSpPr txBox="1"/>
          <p:nvPr/>
        </p:nvSpPr>
        <p:spPr>
          <a:xfrm>
            <a:off x="9306408" y="2162677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16" name="Isosceles Triangle 51">
            <a:extLst>
              <a:ext uri="{FF2B5EF4-FFF2-40B4-BE49-F238E27FC236}">
                <a16:creationId xmlns:a16="http://schemas.microsoft.com/office/drawing/2014/main" id="{659672CB-7492-451A-9795-E95490A54B5A}"/>
              </a:ext>
            </a:extLst>
          </p:cNvPr>
          <p:cNvSpPr/>
          <p:nvPr/>
        </p:nvSpPr>
        <p:spPr>
          <a:xfrm>
            <a:off x="1921809" y="3140437"/>
            <a:ext cx="377741" cy="276999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17" name="Rounded Rectangle 6">
            <a:extLst>
              <a:ext uri="{FF2B5EF4-FFF2-40B4-BE49-F238E27FC236}">
                <a16:creationId xmlns:a16="http://schemas.microsoft.com/office/drawing/2014/main" id="{F5D2A00A-7BDE-4256-AED7-28BF977B27CC}"/>
              </a:ext>
            </a:extLst>
          </p:cNvPr>
          <p:cNvSpPr/>
          <p:nvPr/>
        </p:nvSpPr>
        <p:spPr>
          <a:xfrm>
            <a:off x="4552074" y="3079443"/>
            <a:ext cx="392436" cy="398985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18" name="Teardrop 1">
            <a:extLst>
              <a:ext uri="{FF2B5EF4-FFF2-40B4-BE49-F238E27FC236}">
                <a16:creationId xmlns:a16="http://schemas.microsoft.com/office/drawing/2014/main" id="{2D9C5DDA-38C3-4AA8-BB75-D48776EFD79A}"/>
              </a:ext>
            </a:extLst>
          </p:cNvPr>
          <p:cNvSpPr/>
          <p:nvPr/>
        </p:nvSpPr>
        <p:spPr>
          <a:xfrm rot="18805991">
            <a:off x="7215040" y="3048048"/>
            <a:ext cx="427442" cy="422982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19" name="Rounded Rectangle 27">
            <a:extLst>
              <a:ext uri="{FF2B5EF4-FFF2-40B4-BE49-F238E27FC236}">
                <a16:creationId xmlns:a16="http://schemas.microsoft.com/office/drawing/2014/main" id="{F644ECD7-DB6F-4E74-AE5F-C4EF779C4B99}"/>
              </a:ext>
            </a:extLst>
          </p:cNvPr>
          <p:cNvSpPr/>
          <p:nvPr/>
        </p:nvSpPr>
        <p:spPr>
          <a:xfrm>
            <a:off x="9912787" y="3130401"/>
            <a:ext cx="392888" cy="30179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11181</TotalTime>
  <Words>176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42</cp:revision>
  <dcterms:created xsi:type="dcterms:W3CDTF">2018-02-18T19:39:47Z</dcterms:created>
  <dcterms:modified xsi:type="dcterms:W3CDTF">2020-01-03T02:56:50Z</dcterms:modified>
</cp:coreProperties>
</file>