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circle"/>
            <c:size val="5"/>
            <c:spPr>
              <a:solidFill>
                <a:schemeClr val="accent4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Option 1</c:v>
                </c:pt>
                <c:pt idx="1">
                  <c:v>Option 2</c:v>
                </c:pt>
                <c:pt idx="2">
                  <c:v>Option 3</c:v>
                </c:pt>
                <c:pt idx="3">
                  <c:v>Option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A51-4E68-8E8F-ED99252006A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>
              <a:solidFill>
                <a:schemeClr val="accent2">
                  <a:alpha val="70000"/>
                </a:schemeClr>
              </a:solidFill>
            </a:ln>
          </c:spPr>
          <c:marker>
            <c:symbol val="circle"/>
            <c:size val="5"/>
            <c:spPr>
              <a:solidFill>
                <a:schemeClr val="accent2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Option 1</c:v>
                </c:pt>
                <c:pt idx="1">
                  <c:v>Option 2</c:v>
                </c:pt>
                <c:pt idx="2">
                  <c:v>Option 3</c:v>
                </c:pt>
                <c:pt idx="3">
                  <c:v>Option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A51-4E68-8E8F-ED99252006A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circle"/>
            <c:size val="5"/>
            <c:spPr>
              <a:solidFill>
                <a:schemeClr val="accent3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Option 1</c:v>
                </c:pt>
                <c:pt idx="1">
                  <c:v>Option 2</c:v>
                </c:pt>
                <c:pt idx="2">
                  <c:v>Option 3</c:v>
                </c:pt>
                <c:pt idx="3">
                  <c:v>Option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A51-4E68-8E8F-ED99252006A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circle"/>
            <c:size val="5"/>
            <c:spPr>
              <a:solidFill>
                <a:schemeClr val="accent1"/>
              </a:solidFill>
              <a:ln>
                <a:noFill/>
              </a:ln>
            </c:spPr>
          </c:marker>
          <c:cat>
            <c:strRef>
              <c:f>Sheet1!$A$2:$A$5</c:f>
              <c:strCache>
                <c:ptCount val="4"/>
                <c:pt idx="0">
                  <c:v>Option 1</c:v>
                </c:pt>
                <c:pt idx="1">
                  <c:v>Option 2</c:v>
                </c:pt>
                <c:pt idx="2">
                  <c:v>Option 3</c:v>
                </c:pt>
                <c:pt idx="3">
                  <c:v>Option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3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A51-4E68-8E8F-ED99252006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878592"/>
        <c:axId val="58880768"/>
      </c:lineChart>
      <c:catAx>
        <c:axId val="588785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58880768"/>
        <c:crosses val="autoZero"/>
        <c:auto val="1"/>
        <c:lblAlgn val="ctr"/>
        <c:lblOffset val="100"/>
        <c:noMultiLvlLbl val="0"/>
      </c:catAx>
      <c:valAx>
        <c:axId val="58880768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50000"/>
                  <a:lumOff val="50000"/>
                  <a:alpha val="30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588785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103" name="Chart 4102">
            <a:extLst>
              <a:ext uri="{FF2B5EF4-FFF2-40B4-BE49-F238E27FC236}">
                <a16:creationId xmlns:a16="http://schemas.microsoft.com/office/drawing/2014/main" id="{CA0CE84A-1774-4276-B3DD-01236786C3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6359868"/>
              </p:ext>
            </p:extLst>
          </p:nvPr>
        </p:nvGraphicFramePr>
        <p:xfrm>
          <a:off x="914401" y="1661746"/>
          <a:ext cx="5600700" cy="4405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104" name="Group 5">
            <a:extLst>
              <a:ext uri="{FF2B5EF4-FFF2-40B4-BE49-F238E27FC236}">
                <a16:creationId xmlns:a16="http://schemas.microsoft.com/office/drawing/2014/main" id="{19AA39F4-035B-4221-8CE9-3E13FC21A2C2}"/>
              </a:ext>
            </a:extLst>
          </p:cNvPr>
          <p:cNvGrpSpPr/>
          <p:nvPr/>
        </p:nvGrpSpPr>
        <p:grpSpPr>
          <a:xfrm>
            <a:off x="6753640" y="1936556"/>
            <a:ext cx="4523961" cy="1149332"/>
            <a:chOff x="994277" y="3861048"/>
            <a:chExt cx="2664296" cy="1149332"/>
          </a:xfrm>
        </p:grpSpPr>
        <p:sp>
          <p:nvSpPr>
            <p:cNvPr id="4105" name="TextBox 4104">
              <a:extLst>
                <a:ext uri="{FF2B5EF4-FFF2-40B4-BE49-F238E27FC236}">
                  <a16:creationId xmlns:a16="http://schemas.microsoft.com/office/drawing/2014/main" id="{136AD73F-7B73-4B5A-AC65-B6F6007E5B05}"/>
                </a:ext>
              </a:extLst>
            </p:cNvPr>
            <p:cNvSpPr txBox="1"/>
            <p:nvPr/>
          </p:nvSpPr>
          <p:spPr>
            <a:xfrm>
              <a:off x="994277" y="3861048"/>
              <a:ext cx="2664296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PowerPoint 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4106" name="TextBox 4105">
              <a:extLst>
                <a:ext uri="{FF2B5EF4-FFF2-40B4-BE49-F238E27FC236}">
                  <a16:creationId xmlns:a16="http://schemas.microsoft.com/office/drawing/2014/main" id="{6542366F-6079-4CA1-B9A3-44F2A3AC7384}"/>
                </a:ext>
              </a:extLst>
            </p:cNvPr>
            <p:cNvSpPr txBox="1"/>
            <p:nvPr/>
          </p:nvSpPr>
          <p:spPr>
            <a:xfrm>
              <a:off x="994277" y="4179383"/>
              <a:ext cx="2664296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107" name="Oval 9">
            <a:extLst>
              <a:ext uri="{FF2B5EF4-FFF2-40B4-BE49-F238E27FC236}">
                <a16:creationId xmlns:a16="http://schemas.microsoft.com/office/drawing/2014/main" id="{9FBA99C6-6BC5-4EC7-9885-B9CCBC25CE4D}"/>
              </a:ext>
            </a:extLst>
          </p:cNvPr>
          <p:cNvSpPr/>
          <p:nvPr/>
        </p:nvSpPr>
        <p:spPr>
          <a:xfrm>
            <a:off x="6753639" y="3404828"/>
            <a:ext cx="510564" cy="510564"/>
          </a:xfrm>
          <a:prstGeom prst="ellipse">
            <a:avLst/>
          </a:prstGeom>
          <a:solidFill>
            <a:schemeClr val="accent4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08" name="TextBox 4107">
            <a:extLst>
              <a:ext uri="{FF2B5EF4-FFF2-40B4-BE49-F238E27FC236}">
                <a16:creationId xmlns:a16="http://schemas.microsoft.com/office/drawing/2014/main" id="{9CA4FC9C-DA3C-4168-8CF8-360404DF77AD}"/>
              </a:ext>
            </a:extLst>
          </p:cNvPr>
          <p:cNvSpPr txBox="1"/>
          <p:nvPr/>
        </p:nvSpPr>
        <p:spPr>
          <a:xfrm>
            <a:off x="7368529" y="3336946"/>
            <a:ext cx="3990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109" name="Oval 12">
            <a:extLst>
              <a:ext uri="{FF2B5EF4-FFF2-40B4-BE49-F238E27FC236}">
                <a16:creationId xmlns:a16="http://schemas.microsoft.com/office/drawing/2014/main" id="{795A3978-0A21-4109-8731-697FE68B8E18}"/>
              </a:ext>
            </a:extLst>
          </p:cNvPr>
          <p:cNvSpPr/>
          <p:nvPr/>
        </p:nvSpPr>
        <p:spPr>
          <a:xfrm>
            <a:off x="6753639" y="4103787"/>
            <a:ext cx="510564" cy="510564"/>
          </a:xfrm>
          <a:prstGeom prst="ellipse">
            <a:avLst/>
          </a:prstGeom>
          <a:solidFill>
            <a:schemeClr val="accent3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10" name="TextBox 4109">
            <a:extLst>
              <a:ext uri="{FF2B5EF4-FFF2-40B4-BE49-F238E27FC236}">
                <a16:creationId xmlns:a16="http://schemas.microsoft.com/office/drawing/2014/main" id="{086F9103-F771-4763-BE34-81484ADD0E6D}"/>
              </a:ext>
            </a:extLst>
          </p:cNvPr>
          <p:cNvSpPr txBox="1"/>
          <p:nvPr/>
        </p:nvSpPr>
        <p:spPr>
          <a:xfrm>
            <a:off x="7368529" y="4035905"/>
            <a:ext cx="3990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111" name="Oval 15">
            <a:extLst>
              <a:ext uri="{FF2B5EF4-FFF2-40B4-BE49-F238E27FC236}">
                <a16:creationId xmlns:a16="http://schemas.microsoft.com/office/drawing/2014/main" id="{918058DC-8AA5-40FC-9BEA-2EAADB3D56EC}"/>
              </a:ext>
            </a:extLst>
          </p:cNvPr>
          <p:cNvSpPr/>
          <p:nvPr/>
        </p:nvSpPr>
        <p:spPr>
          <a:xfrm>
            <a:off x="6753639" y="4802746"/>
            <a:ext cx="510564" cy="510564"/>
          </a:xfrm>
          <a:prstGeom prst="ellipse">
            <a:avLst/>
          </a:prstGeom>
          <a:solidFill>
            <a:schemeClr val="accent2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12" name="TextBox 4111">
            <a:extLst>
              <a:ext uri="{FF2B5EF4-FFF2-40B4-BE49-F238E27FC236}">
                <a16:creationId xmlns:a16="http://schemas.microsoft.com/office/drawing/2014/main" id="{8773BF28-8C7B-48AC-8C16-0CD4D75C01CD}"/>
              </a:ext>
            </a:extLst>
          </p:cNvPr>
          <p:cNvSpPr txBox="1"/>
          <p:nvPr/>
        </p:nvSpPr>
        <p:spPr>
          <a:xfrm>
            <a:off x="7368529" y="4734864"/>
            <a:ext cx="3990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113" name="Oval 18">
            <a:extLst>
              <a:ext uri="{FF2B5EF4-FFF2-40B4-BE49-F238E27FC236}">
                <a16:creationId xmlns:a16="http://schemas.microsoft.com/office/drawing/2014/main" id="{E4DC2B22-FC75-48DD-9365-6ECC17174DEB}"/>
              </a:ext>
            </a:extLst>
          </p:cNvPr>
          <p:cNvSpPr/>
          <p:nvPr/>
        </p:nvSpPr>
        <p:spPr>
          <a:xfrm>
            <a:off x="6753639" y="5501705"/>
            <a:ext cx="510564" cy="510564"/>
          </a:xfrm>
          <a:prstGeom prst="ellipse">
            <a:avLst/>
          </a:prstGeom>
          <a:solidFill>
            <a:schemeClr val="accent1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14" name="TextBox 4113">
            <a:extLst>
              <a:ext uri="{FF2B5EF4-FFF2-40B4-BE49-F238E27FC236}">
                <a16:creationId xmlns:a16="http://schemas.microsoft.com/office/drawing/2014/main" id="{7CB1C85C-6010-4029-9870-D58A0956098F}"/>
              </a:ext>
            </a:extLst>
          </p:cNvPr>
          <p:cNvSpPr txBox="1"/>
          <p:nvPr/>
        </p:nvSpPr>
        <p:spPr>
          <a:xfrm>
            <a:off x="7368529" y="5433823"/>
            <a:ext cx="3990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115" name="Rounded Rectangle 5">
            <a:extLst>
              <a:ext uri="{FF2B5EF4-FFF2-40B4-BE49-F238E27FC236}">
                <a16:creationId xmlns:a16="http://schemas.microsoft.com/office/drawing/2014/main" id="{607F1E9B-BF5D-4D0E-94EC-C8AC0F83E7A4}"/>
              </a:ext>
            </a:extLst>
          </p:cNvPr>
          <p:cNvSpPr/>
          <p:nvPr/>
        </p:nvSpPr>
        <p:spPr>
          <a:xfrm flipH="1">
            <a:off x="6865482" y="4236496"/>
            <a:ext cx="299901" cy="247400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16" name="Teardrop 1">
            <a:extLst>
              <a:ext uri="{FF2B5EF4-FFF2-40B4-BE49-F238E27FC236}">
                <a16:creationId xmlns:a16="http://schemas.microsoft.com/office/drawing/2014/main" id="{40C6C8D7-78DC-4B0B-B54B-C2BDB77373A0}"/>
              </a:ext>
            </a:extLst>
          </p:cNvPr>
          <p:cNvSpPr/>
          <p:nvPr/>
        </p:nvSpPr>
        <p:spPr>
          <a:xfrm rot="18805991">
            <a:off x="6872052" y="3515666"/>
            <a:ext cx="288554" cy="285543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117" name="Rectangle 36">
            <a:extLst>
              <a:ext uri="{FF2B5EF4-FFF2-40B4-BE49-F238E27FC236}">
                <a16:creationId xmlns:a16="http://schemas.microsoft.com/office/drawing/2014/main" id="{5D0ED46A-6CA9-42D4-B0EF-240E371301D5}"/>
              </a:ext>
            </a:extLst>
          </p:cNvPr>
          <p:cNvSpPr/>
          <p:nvPr/>
        </p:nvSpPr>
        <p:spPr>
          <a:xfrm>
            <a:off x="6866637" y="4930884"/>
            <a:ext cx="298132" cy="24921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18" name="Chord 15">
            <a:extLst>
              <a:ext uri="{FF2B5EF4-FFF2-40B4-BE49-F238E27FC236}">
                <a16:creationId xmlns:a16="http://schemas.microsoft.com/office/drawing/2014/main" id="{3C81B753-72F6-4617-8E89-B8E6B9F104FC}"/>
              </a:ext>
            </a:extLst>
          </p:cNvPr>
          <p:cNvSpPr/>
          <p:nvPr/>
        </p:nvSpPr>
        <p:spPr>
          <a:xfrm>
            <a:off x="6936123" y="5582401"/>
            <a:ext cx="152465" cy="332415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11318</TotalTime>
  <Words>165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128</cp:revision>
  <dcterms:created xsi:type="dcterms:W3CDTF">2018-02-18T19:39:47Z</dcterms:created>
  <dcterms:modified xsi:type="dcterms:W3CDTF">2020-01-03T05:14:30Z</dcterms:modified>
</cp:coreProperties>
</file>