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0-D89F-4DB1-BBF1-4011EC3B958E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1-D89F-4DB1-BBF1-4011EC3B958E}"/>
              </c:ext>
            </c:extLst>
          </c:dPt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9F-4DB1-BBF1-4011EC3B95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89F-4DB1-BBF1-4011EC3B95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9926016"/>
        <c:axId val="339928192"/>
      </c:lineChart>
      <c:catAx>
        <c:axId val="339926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39928192"/>
        <c:crosses val="autoZero"/>
        <c:auto val="1"/>
        <c:lblAlgn val="ctr"/>
        <c:lblOffset val="100"/>
        <c:noMultiLvlLbl val="0"/>
      </c:catAx>
      <c:valAx>
        <c:axId val="339928192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3992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46784BAF-4FF1-487B-818B-F3FC52C662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8046498"/>
              </p:ext>
            </p:extLst>
          </p:nvPr>
        </p:nvGraphicFramePr>
        <p:xfrm>
          <a:off x="896816" y="1769302"/>
          <a:ext cx="10436469" cy="2967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0DDB6CE8-8A98-40E8-9776-C9C877628485}"/>
              </a:ext>
            </a:extLst>
          </p:cNvPr>
          <p:cNvGrpSpPr/>
          <p:nvPr/>
        </p:nvGrpSpPr>
        <p:grpSpPr>
          <a:xfrm>
            <a:off x="2435449" y="4966569"/>
            <a:ext cx="3953717" cy="1062885"/>
            <a:chOff x="910640" y="2975794"/>
            <a:chExt cx="1527408" cy="265845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439506E-9018-41ED-8FA4-44025ED0CFE8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17CFC15-A148-4F3A-A5D4-873BE5EC5E73}"/>
                </a:ext>
              </a:extLst>
            </p:cNvPr>
            <p:cNvSpPr txBox="1"/>
            <p:nvPr/>
          </p:nvSpPr>
          <p:spPr>
            <a:xfrm>
              <a:off x="910640" y="3555784"/>
              <a:ext cx="1527408" cy="2078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F88573E-9969-4F4B-B497-DB869AB1BBEA}"/>
              </a:ext>
            </a:extLst>
          </p:cNvPr>
          <p:cNvSpPr txBox="1"/>
          <p:nvPr/>
        </p:nvSpPr>
        <p:spPr>
          <a:xfrm>
            <a:off x="1556080" y="5144013"/>
            <a:ext cx="8073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87%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32A052F-831B-4B63-BD5C-769AD45172FF}"/>
              </a:ext>
            </a:extLst>
          </p:cNvPr>
          <p:cNvSpPr/>
          <p:nvPr/>
        </p:nvSpPr>
        <p:spPr>
          <a:xfrm>
            <a:off x="982100" y="5088700"/>
            <a:ext cx="569210" cy="5692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39E14B-057E-402B-A72C-0462B44B1760}"/>
              </a:ext>
            </a:extLst>
          </p:cNvPr>
          <p:cNvGrpSpPr/>
          <p:nvPr/>
        </p:nvGrpSpPr>
        <p:grpSpPr>
          <a:xfrm>
            <a:off x="7608168" y="4966570"/>
            <a:ext cx="3953717" cy="1062885"/>
            <a:chOff x="910640" y="2975795"/>
            <a:chExt cx="1527408" cy="2658450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3CAF15C-7E6D-4727-A316-CD403AD570FA}"/>
                </a:ext>
              </a:extLst>
            </p:cNvPr>
            <p:cNvSpPr txBox="1"/>
            <p:nvPr/>
          </p:nvSpPr>
          <p:spPr>
            <a:xfrm>
              <a:off x="910640" y="2975795"/>
              <a:ext cx="1527408" cy="7698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33F321-E03C-44CC-A598-AA22E83DDC2F}"/>
                </a:ext>
              </a:extLst>
            </p:cNvPr>
            <p:cNvSpPr txBox="1"/>
            <p:nvPr/>
          </p:nvSpPr>
          <p:spPr>
            <a:xfrm>
              <a:off x="910640" y="3555785"/>
              <a:ext cx="1527408" cy="2078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15B27FFA-38FF-4361-9222-9C79504683E4}"/>
              </a:ext>
            </a:extLst>
          </p:cNvPr>
          <p:cNvSpPr txBox="1"/>
          <p:nvPr/>
        </p:nvSpPr>
        <p:spPr>
          <a:xfrm>
            <a:off x="6728799" y="5144013"/>
            <a:ext cx="80736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B1020D9-0188-4BD5-B5A5-E376A9EAA4FC}"/>
              </a:ext>
            </a:extLst>
          </p:cNvPr>
          <p:cNvSpPr/>
          <p:nvPr/>
        </p:nvSpPr>
        <p:spPr>
          <a:xfrm>
            <a:off x="6154820" y="5088700"/>
            <a:ext cx="569210" cy="5692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5" name="Rounded Rectangle 27">
            <a:extLst>
              <a:ext uri="{FF2B5EF4-FFF2-40B4-BE49-F238E27FC236}">
                <a16:creationId xmlns:a16="http://schemas.microsoft.com/office/drawing/2014/main" id="{61463670-3747-42F0-B770-D73D23D23563}"/>
              </a:ext>
            </a:extLst>
          </p:cNvPr>
          <p:cNvSpPr/>
          <p:nvPr/>
        </p:nvSpPr>
        <p:spPr>
          <a:xfrm>
            <a:off x="1151439" y="5258024"/>
            <a:ext cx="286749" cy="22026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Rounded Rectangle 7">
            <a:extLst>
              <a:ext uri="{FF2B5EF4-FFF2-40B4-BE49-F238E27FC236}">
                <a16:creationId xmlns:a16="http://schemas.microsoft.com/office/drawing/2014/main" id="{2F246DAB-A52B-40A9-A50D-7F0E4807F99F}"/>
              </a:ext>
            </a:extLst>
          </p:cNvPr>
          <p:cNvSpPr/>
          <p:nvPr/>
        </p:nvSpPr>
        <p:spPr>
          <a:xfrm>
            <a:off x="6295896" y="5242360"/>
            <a:ext cx="291534" cy="25159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11319</TotalTime>
  <Words>96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130</cp:revision>
  <dcterms:created xsi:type="dcterms:W3CDTF">2018-02-18T19:39:47Z</dcterms:created>
  <dcterms:modified xsi:type="dcterms:W3CDTF">2020-01-09T02:26:36Z</dcterms:modified>
</cp:coreProperties>
</file>