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bg1"/>
              </a:solidFill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AA-4415-8403-E855C1F08F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AA-4415-8403-E855C1F08F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AA-4415-8403-E855C1F08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3296000"/>
        <c:axId val="293302272"/>
      </c:lineChart>
      <c:catAx>
        <c:axId val="293296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93302272"/>
        <c:crosses val="autoZero"/>
        <c:auto val="1"/>
        <c:lblAlgn val="ctr"/>
        <c:lblOffset val="100"/>
        <c:noMultiLvlLbl val="0"/>
      </c:catAx>
      <c:valAx>
        <c:axId val="29330227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93296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085" name="Rectangle 4084">
            <a:extLst>
              <a:ext uri="{FF2B5EF4-FFF2-40B4-BE49-F238E27FC236}">
                <a16:creationId xmlns:a16="http://schemas.microsoft.com/office/drawing/2014/main" id="{C2728B0F-5BD5-4E3B-8A24-D802C09D2E79}"/>
              </a:ext>
            </a:extLst>
          </p:cNvPr>
          <p:cNvSpPr/>
          <p:nvPr/>
        </p:nvSpPr>
        <p:spPr>
          <a:xfrm>
            <a:off x="0" y="5462974"/>
            <a:ext cx="12192000" cy="113297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4086" name="Chart 4085">
            <a:extLst>
              <a:ext uri="{FF2B5EF4-FFF2-40B4-BE49-F238E27FC236}">
                <a16:creationId xmlns:a16="http://schemas.microsoft.com/office/drawing/2014/main" id="{E5402BD9-9024-4CEE-ABD5-FE7E226F2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330359"/>
              </p:ext>
            </p:extLst>
          </p:nvPr>
        </p:nvGraphicFramePr>
        <p:xfrm>
          <a:off x="885246" y="1750127"/>
          <a:ext cx="5284966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087" name="Group 4086">
            <a:extLst>
              <a:ext uri="{FF2B5EF4-FFF2-40B4-BE49-F238E27FC236}">
                <a16:creationId xmlns:a16="http://schemas.microsoft.com/office/drawing/2014/main" id="{CB0CF975-60B1-494E-A058-8E87831304E5}"/>
              </a:ext>
            </a:extLst>
          </p:cNvPr>
          <p:cNvGrpSpPr/>
          <p:nvPr/>
        </p:nvGrpSpPr>
        <p:grpSpPr>
          <a:xfrm>
            <a:off x="6600056" y="1802878"/>
            <a:ext cx="4706699" cy="3450622"/>
            <a:chOff x="5076056" y="1484835"/>
            <a:chExt cx="3600400" cy="2016224"/>
          </a:xfrm>
        </p:grpSpPr>
        <p:sp>
          <p:nvSpPr>
            <p:cNvPr id="4088" name="Rectangle 4087">
              <a:extLst>
                <a:ext uri="{FF2B5EF4-FFF2-40B4-BE49-F238E27FC236}">
                  <a16:creationId xmlns:a16="http://schemas.microsoft.com/office/drawing/2014/main" id="{BFF47FFD-AE4D-47D4-97DA-267A208BBD34}"/>
                </a:ext>
              </a:extLst>
            </p:cNvPr>
            <p:cNvSpPr/>
            <p:nvPr/>
          </p:nvSpPr>
          <p:spPr>
            <a:xfrm>
              <a:off x="5076056" y="1484835"/>
              <a:ext cx="3600400" cy="2016224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089" name="Rectangle 2">
              <a:extLst>
                <a:ext uri="{FF2B5EF4-FFF2-40B4-BE49-F238E27FC236}">
                  <a16:creationId xmlns:a16="http://schemas.microsoft.com/office/drawing/2014/main" id="{D8CC81EE-5939-4E08-9AF9-7C853B612437}"/>
                </a:ext>
              </a:extLst>
            </p:cNvPr>
            <p:cNvSpPr/>
            <p:nvPr/>
          </p:nvSpPr>
          <p:spPr>
            <a:xfrm flipV="1">
              <a:off x="5076056" y="1488202"/>
              <a:ext cx="3414144" cy="2007556"/>
            </a:xfrm>
            <a:custGeom>
              <a:avLst/>
              <a:gdLst/>
              <a:ahLst/>
              <a:cxnLst/>
              <a:rect l="l" t="t" r="r" b="b"/>
              <a:pathLst>
                <a:path w="3414144" h="2016224">
                  <a:moveTo>
                    <a:pt x="0" y="0"/>
                  </a:moveTo>
                  <a:lnTo>
                    <a:pt x="2817196" y="0"/>
                  </a:lnTo>
                  <a:lnTo>
                    <a:pt x="3414144" y="2016224"/>
                  </a:lnTo>
                  <a:lnTo>
                    <a:pt x="0" y="20162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090" name="TextBox 4089">
            <a:extLst>
              <a:ext uri="{FF2B5EF4-FFF2-40B4-BE49-F238E27FC236}">
                <a16:creationId xmlns:a16="http://schemas.microsoft.com/office/drawing/2014/main" id="{0A14EB62-0E80-43EB-8688-02F4E55F9DFF}"/>
              </a:ext>
            </a:extLst>
          </p:cNvPr>
          <p:cNvSpPr txBox="1"/>
          <p:nvPr/>
        </p:nvSpPr>
        <p:spPr>
          <a:xfrm>
            <a:off x="6816080" y="2002550"/>
            <a:ext cx="4247187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$345,400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091" name="Group 4090">
            <a:extLst>
              <a:ext uri="{FF2B5EF4-FFF2-40B4-BE49-F238E27FC236}">
                <a16:creationId xmlns:a16="http://schemas.microsoft.com/office/drawing/2014/main" id="{ED499FC0-47A3-4B97-A543-D5412CB37470}"/>
              </a:ext>
            </a:extLst>
          </p:cNvPr>
          <p:cNvGrpSpPr/>
          <p:nvPr/>
        </p:nvGrpSpPr>
        <p:grpSpPr>
          <a:xfrm>
            <a:off x="6816080" y="2710699"/>
            <a:ext cx="4247187" cy="1866779"/>
            <a:chOff x="5292080" y="2489364"/>
            <a:chExt cx="3168352" cy="1866779"/>
          </a:xfrm>
        </p:grpSpPr>
        <p:sp>
          <p:nvSpPr>
            <p:cNvPr id="4092" name="TextBox 4091">
              <a:extLst>
                <a:ext uri="{FF2B5EF4-FFF2-40B4-BE49-F238E27FC236}">
                  <a16:creationId xmlns:a16="http://schemas.microsoft.com/office/drawing/2014/main" id="{1C235A70-2B91-4E82-91CA-62163B57BDAA}"/>
                </a:ext>
              </a:extLst>
            </p:cNvPr>
            <p:cNvSpPr txBox="1"/>
            <p:nvPr/>
          </p:nvSpPr>
          <p:spPr>
            <a:xfrm>
              <a:off x="5292080" y="2786483"/>
              <a:ext cx="316835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I hope and I believe that this Template will your Time. You can simply impress your audience and add a unique zing and appeal to your Reports.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 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93" name="TextBox 4092">
              <a:extLst>
                <a:ext uri="{FF2B5EF4-FFF2-40B4-BE49-F238E27FC236}">
                  <a16:creationId xmlns:a16="http://schemas.microsoft.com/office/drawing/2014/main" id="{F8EB6AE4-2BC6-47D8-A394-9A68196C8AD7}"/>
                </a:ext>
              </a:extLst>
            </p:cNvPr>
            <p:cNvSpPr txBox="1"/>
            <p:nvPr/>
          </p:nvSpPr>
          <p:spPr>
            <a:xfrm>
              <a:off x="5292080" y="2489364"/>
              <a:ext cx="3168352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94" name="Group 4093">
            <a:extLst>
              <a:ext uri="{FF2B5EF4-FFF2-40B4-BE49-F238E27FC236}">
                <a16:creationId xmlns:a16="http://schemas.microsoft.com/office/drawing/2014/main" id="{8D309179-41AB-4DB9-8CA4-F042FC99AA82}"/>
              </a:ext>
            </a:extLst>
          </p:cNvPr>
          <p:cNvGrpSpPr/>
          <p:nvPr/>
        </p:nvGrpSpPr>
        <p:grpSpPr>
          <a:xfrm>
            <a:off x="1577022" y="5747393"/>
            <a:ext cx="9284461" cy="646331"/>
            <a:chOff x="2125846" y="4366543"/>
            <a:chExt cx="9284461" cy="646331"/>
          </a:xfrm>
        </p:grpSpPr>
        <p:sp>
          <p:nvSpPr>
            <p:cNvPr id="4095" name="TextBox 4094">
              <a:extLst>
                <a:ext uri="{FF2B5EF4-FFF2-40B4-BE49-F238E27FC236}">
                  <a16:creationId xmlns:a16="http://schemas.microsoft.com/office/drawing/2014/main" id="{766EF244-F6AB-4032-97D4-C79B7CD69EBC}"/>
                </a:ext>
              </a:extLst>
            </p:cNvPr>
            <p:cNvSpPr txBox="1"/>
            <p:nvPr/>
          </p:nvSpPr>
          <p:spPr>
            <a:xfrm>
              <a:off x="2789991" y="4366543"/>
              <a:ext cx="86203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 and Text. 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bg1"/>
                  </a:solidFill>
                </a:rPr>
                <a:t>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96" name="Oval 4095">
              <a:extLst>
                <a:ext uri="{FF2B5EF4-FFF2-40B4-BE49-F238E27FC236}">
                  <a16:creationId xmlns:a16="http://schemas.microsoft.com/office/drawing/2014/main" id="{85838E44-755B-4159-8A63-BE5ADFA8894D}"/>
                </a:ext>
              </a:extLst>
            </p:cNvPr>
            <p:cNvSpPr/>
            <p:nvPr/>
          </p:nvSpPr>
          <p:spPr>
            <a:xfrm>
              <a:off x="2125846" y="4424315"/>
              <a:ext cx="512627" cy="512627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097" name="Rectangle 7">
            <a:extLst>
              <a:ext uri="{FF2B5EF4-FFF2-40B4-BE49-F238E27FC236}">
                <a16:creationId xmlns:a16="http://schemas.microsoft.com/office/drawing/2014/main" id="{795D34E5-BBAB-4374-A39F-8A01AFBD530B}"/>
              </a:ext>
            </a:extLst>
          </p:cNvPr>
          <p:cNvSpPr/>
          <p:nvPr/>
        </p:nvSpPr>
        <p:spPr>
          <a:xfrm>
            <a:off x="1699439" y="5937154"/>
            <a:ext cx="260529" cy="26052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11317</TotalTime>
  <Words>148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126</cp:revision>
  <dcterms:created xsi:type="dcterms:W3CDTF">2018-02-18T19:39:47Z</dcterms:created>
  <dcterms:modified xsi:type="dcterms:W3CDTF">2020-01-03T05:13:18Z</dcterms:modified>
</cp:coreProperties>
</file>