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824" name="Group 2823">
            <a:extLst>
              <a:ext uri="{FF2B5EF4-FFF2-40B4-BE49-F238E27FC236}">
                <a16:creationId xmlns:a16="http://schemas.microsoft.com/office/drawing/2014/main" id="{8248911F-3768-40C5-931C-0532C047C0CF}"/>
              </a:ext>
            </a:extLst>
          </p:cNvPr>
          <p:cNvGrpSpPr/>
          <p:nvPr/>
        </p:nvGrpSpPr>
        <p:grpSpPr>
          <a:xfrm>
            <a:off x="4838607" y="2169893"/>
            <a:ext cx="2514307" cy="3973053"/>
            <a:chOff x="3276426" y="2062054"/>
            <a:chExt cx="2673350" cy="4224368"/>
          </a:xfrm>
        </p:grpSpPr>
        <p:grpSp>
          <p:nvGrpSpPr>
            <p:cNvPr id="2825" name="Group 2824">
              <a:extLst>
                <a:ext uri="{FF2B5EF4-FFF2-40B4-BE49-F238E27FC236}">
                  <a16:creationId xmlns:a16="http://schemas.microsoft.com/office/drawing/2014/main" id="{7C98D248-3E11-4DDB-BFE2-0CC0661E712A}"/>
                </a:ext>
              </a:extLst>
            </p:cNvPr>
            <p:cNvGrpSpPr/>
            <p:nvPr/>
          </p:nvGrpSpPr>
          <p:grpSpPr>
            <a:xfrm>
              <a:off x="3276426" y="2062054"/>
              <a:ext cx="2673350" cy="3319845"/>
              <a:chOff x="3276426" y="2062054"/>
              <a:chExt cx="2673350" cy="3319845"/>
            </a:xfrm>
          </p:grpSpPr>
          <p:sp>
            <p:nvSpPr>
              <p:cNvPr id="2830" name="Freeform 11">
                <a:extLst>
                  <a:ext uri="{FF2B5EF4-FFF2-40B4-BE49-F238E27FC236}">
                    <a16:creationId xmlns:a16="http://schemas.microsoft.com/office/drawing/2014/main" id="{05038EF6-9546-49D4-9DFF-521EC92F5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7864" y="2062054"/>
                <a:ext cx="2527300" cy="892175"/>
              </a:xfrm>
              <a:custGeom>
                <a:avLst/>
                <a:gdLst>
                  <a:gd name="T0" fmla="*/ 674 w 674"/>
                  <a:gd name="T1" fmla="*/ 238 h 238"/>
                  <a:gd name="T2" fmla="*/ 337 w 674"/>
                  <a:gd name="T3" fmla="*/ 0 h 238"/>
                  <a:gd name="T4" fmla="*/ 0 w 674"/>
                  <a:gd name="T5" fmla="*/ 238 h 238"/>
                  <a:gd name="T6" fmla="*/ 674 w 674"/>
                  <a:gd name="T7" fmla="*/ 23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4" h="238">
                    <a:moveTo>
                      <a:pt x="674" y="238"/>
                    </a:moveTo>
                    <a:cubicBezTo>
                      <a:pt x="626" y="99"/>
                      <a:pt x="493" y="0"/>
                      <a:pt x="337" y="0"/>
                    </a:cubicBezTo>
                    <a:cubicBezTo>
                      <a:pt x="181" y="0"/>
                      <a:pt x="49" y="99"/>
                      <a:pt x="0" y="238"/>
                    </a:cubicBezTo>
                    <a:lnTo>
                      <a:pt x="674" y="238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2831" name="Freeform 12">
                <a:extLst>
                  <a:ext uri="{FF2B5EF4-FFF2-40B4-BE49-F238E27FC236}">
                    <a16:creationId xmlns:a16="http://schemas.microsoft.com/office/drawing/2014/main" id="{77332F66-838F-4430-B3A6-A328113788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6426" y="3019698"/>
                <a:ext cx="2673350" cy="679450"/>
              </a:xfrm>
              <a:custGeom>
                <a:avLst/>
                <a:gdLst>
                  <a:gd name="T0" fmla="*/ 15 w 713"/>
                  <a:gd name="T1" fmla="*/ 0 h 181"/>
                  <a:gd name="T2" fmla="*/ 0 w 713"/>
                  <a:gd name="T3" fmla="*/ 103 h 181"/>
                  <a:gd name="T4" fmla="*/ 9 w 713"/>
                  <a:gd name="T5" fmla="*/ 181 h 181"/>
                  <a:gd name="T6" fmla="*/ 704 w 713"/>
                  <a:gd name="T7" fmla="*/ 181 h 181"/>
                  <a:gd name="T8" fmla="*/ 713 w 713"/>
                  <a:gd name="T9" fmla="*/ 103 h 181"/>
                  <a:gd name="T10" fmla="*/ 698 w 713"/>
                  <a:gd name="T11" fmla="*/ 0 h 181"/>
                  <a:gd name="T12" fmla="*/ 15 w 713"/>
                  <a:gd name="T13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3" h="181">
                    <a:moveTo>
                      <a:pt x="15" y="0"/>
                    </a:moveTo>
                    <a:cubicBezTo>
                      <a:pt x="5" y="33"/>
                      <a:pt x="0" y="67"/>
                      <a:pt x="0" y="103"/>
                    </a:cubicBezTo>
                    <a:cubicBezTo>
                      <a:pt x="0" y="130"/>
                      <a:pt x="3" y="156"/>
                      <a:pt x="9" y="181"/>
                    </a:cubicBezTo>
                    <a:cubicBezTo>
                      <a:pt x="704" y="181"/>
                      <a:pt x="704" y="181"/>
                      <a:pt x="704" y="181"/>
                    </a:cubicBezTo>
                    <a:cubicBezTo>
                      <a:pt x="710" y="156"/>
                      <a:pt x="713" y="130"/>
                      <a:pt x="713" y="103"/>
                    </a:cubicBezTo>
                    <a:cubicBezTo>
                      <a:pt x="713" y="67"/>
                      <a:pt x="708" y="33"/>
                      <a:pt x="698" y="0"/>
                    </a:cubicBezTo>
                    <a:lnTo>
                      <a:pt x="1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2832" name="Freeform 13">
                <a:extLst>
                  <a:ext uri="{FF2B5EF4-FFF2-40B4-BE49-F238E27FC236}">
                    <a16:creationId xmlns:a16="http://schemas.microsoft.com/office/drawing/2014/main" id="{6D19EC3F-7CCB-40B3-8981-1E728035B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0876" y="3770586"/>
                <a:ext cx="2584450" cy="677863"/>
              </a:xfrm>
              <a:custGeom>
                <a:avLst/>
                <a:gdLst>
                  <a:gd name="T0" fmla="*/ 0 w 689"/>
                  <a:gd name="T1" fmla="*/ 0 h 181"/>
                  <a:gd name="T2" fmla="*/ 119 w 689"/>
                  <a:gd name="T3" fmla="*/ 181 h 181"/>
                  <a:gd name="T4" fmla="*/ 570 w 689"/>
                  <a:gd name="T5" fmla="*/ 181 h 181"/>
                  <a:gd name="T6" fmla="*/ 689 w 689"/>
                  <a:gd name="T7" fmla="*/ 0 h 181"/>
                  <a:gd name="T8" fmla="*/ 0 w 689"/>
                  <a:gd name="T9" fmla="*/ 0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9" h="181">
                    <a:moveTo>
                      <a:pt x="0" y="0"/>
                    </a:moveTo>
                    <a:cubicBezTo>
                      <a:pt x="20" y="72"/>
                      <a:pt x="62" y="135"/>
                      <a:pt x="119" y="181"/>
                    </a:cubicBezTo>
                    <a:cubicBezTo>
                      <a:pt x="570" y="181"/>
                      <a:pt x="570" y="181"/>
                      <a:pt x="570" y="181"/>
                    </a:cubicBezTo>
                    <a:cubicBezTo>
                      <a:pt x="627" y="135"/>
                      <a:pt x="669" y="72"/>
                      <a:pt x="68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  <p:sp>
            <p:nvSpPr>
              <p:cNvPr id="2833" name="Freeform 14">
                <a:extLst>
                  <a:ext uri="{FF2B5EF4-FFF2-40B4-BE49-F238E27FC236}">
                    <a16:creationId xmlns:a16="http://schemas.microsoft.com/office/drawing/2014/main" id="{244D5B81-A510-4D76-9EA2-93BF2E8175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6176" y="4519886"/>
                <a:ext cx="1582738" cy="862013"/>
              </a:xfrm>
              <a:custGeom>
                <a:avLst/>
                <a:gdLst>
                  <a:gd name="T0" fmla="*/ 0 w 422"/>
                  <a:gd name="T1" fmla="*/ 0 h 230"/>
                  <a:gd name="T2" fmla="*/ 105 w 422"/>
                  <a:gd name="T3" fmla="*/ 230 h 230"/>
                  <a:gd name="T4" fmla="*/ 316 w 422"/>
                  <a:gd name="T5" fmla="*/ 230 h 230"/>
                  <a:gd name="T6" fmla="*/ 316 w 422"/>
                  <a:gd name="T7" fmla="*/ 229 h 230"/>
                  <a:gd name="T8" fmla="*/ 422 w 422"/>
                  <a:gd name="T9" fmla="*/ 0 h 230"/>
                  <a:gd name="T10" fmla="*/ 0 w 422"/>
                  <a:gd name="T11" fmla="*/ 0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2" h="230">
                    <a:moveTo>
                      <a:pt x="0" y="0"/>
                    </a:moveTo>
                    <a:cubicBezTo>
                      <a:pt x="81" y="92"/>
                      <a:pt x="101" y="180"/>
                      <a:pt x="105" y="230"/>
                    </a:cubicBezTo>
                    <a:cubicBezTo>
                      <a:pt x="316" y="230"/>
                      <a:pt x="316" y="230"/>
                      <a:pt x="316" y="230"/>
                    </a:cubicBezTo>
                    <a:cubicBezTo>
                      <a:pt x="316" y="229"/>
                      <a:pt x="316" y="229"/>
                      <a:pt x="316" y="229"/>
                    </a:cubicBezTo>
                    <a:cubicBezTo>
                      <a:pt x="321" y="179"/>
                      <a:pt x="341" y="91"/>
                      <a:pt x="422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0"/>
              </a:p>
            </p:txBody>
          </p:sp>
        </p:grpSp>
        <p:sp>
          <p:nvSpPr>
            <p:cNvPr id="2826" name="Rounded Rectangle 14">
              <a:extLst>
                <a:ext uri="{FF2B5EF4-FFF2-40B4-BE49-F238E27FC236}">
                  <a16:creationId xmlns:a16="http://schemas.microsoft.com/office/drawing/2014/main" id="{E7E80010-F8CC-4C39-89EA-655CDA399453}"/>
                </a:ext>
              </a:extLst>
            </p:cNvPr>
            <p:cNvSpPr/>
            <p:nvPr/>
          </p:nvSpPr>
          <p:spPr>
            <a:xfrm>
              <a:off x="4139952" y="5435699"/>
              <a:ext cx="952366" cy="15014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27" name="Rounded Rectangle 17">
              <a:extLst>
                <a:ext uri="{FF2B5EF4-FFF2-40B4-BE49-F238E27FC236}">
                  <a16:creationId xmlns:a16="http://schemas.microsoft.com/office/drawing/2014/main" id="{870E28AF-3CE3-4413-B085-F6DD77737C0C}"/>
                </a:ext>
              </a:extLst>
            </p:cNvPr>
            <p:cNvSpPr/>
            <p:nvPr/>
          </p:nvSpPr>
          <p:spPr>
            <a:xfrm>
              <a:off x="4139952" y="5626545"/>
              <a:ext cx="952366" cy="15014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28" name="Rounded Rectangle 18">
              <a:extLst>
                <a:ext uri="{FF2B5EF4-FFF2-40B4-BE49-F238E27FC236}">
                  <a16:creationId xmlns:a16="http://schemas.microsoft.com/office/drawing/2014/main" id="{3698A9B1-85BB-4DEE-8B93-C8E10D3877C3}"/>
                </a:ext>
              </a:extLst>
            </p:cNvPr>
            <p:cNvSpPr/>
            <p:nvPr/>
          </p:nvSpPr>
          <p:spPr>
            <a:xfrm>
              <a:off x="4139952" y="5817391"/>
              <a:ext cx="952366" cy="150144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29" name="Pie 15">
              <a:extLst>
                <a:ext uri="{FF2B5EF4-FFF2-40B4-BE49-F238E27FC236}">
                  <a16:creationId xmlns:a16="http://schemas.microsoft.com/office/drawing/2014/main" id="{9E10E649-49A4-4AF4-AB0A-85D9740A8929}"/>
                </a:ext>
              </a:extLst>
            </p:cNvPr>
            <p:cNvSpPr/>
            <p:nvPr/>
          </p:nvSpPr>
          <p:spPr>
            <a:xfrm>
              <a:off x="4237274" y="6020082"/>
              <a:ext cx="767752" cy="266340"/>
            </a:xfrm>
            <a:custGeom>
              <a:avLst/>
              <a:gdLst/>
              <a:ahLst/>
              <a:cxnLst/>
              <a:rect l="l" t="t" r="r" b="b"/>
              <a:pathLst>
                <a:path w="767752" h="266340">
                  <a:moveTo>
                    <a:pt x="0" y="0"/>
                  </a:moveTo>
                  <a:lnTo>
                    <a:pt x="767752" y="0"/>
                  </a:lnTo>
                  <a:cubicBezTo>
                    <a:pt x="710256" y="155254"/>
                    <a:pt x="560936" y="265549"/>
                    <a:pt x="385613" y="266336"/>
                  </a:cubicBezTo>
                  <a:cubicBezTo>
                    <a:pt x="209014" y="267129"/>
                    <a:pt x="57798" y="156581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834" name="TextBox 2833">
            <a:extLst>
              <a:ext uri="{FF2B5EF4-FFF2-40B4-BE49-F238E27FC236}">
                <a16:creationId xmlns:a16="http://schemas.microsoft.com/office/drawing/2014/main" id="{41A0CBFD-206C-4445-8DC5-33D71860B24A}"/>
              </a:ext>
            </a:extLst>
          </p:cNvPr>
          <p:cNvSpPr txBox="1"/>
          <p:nvPr/>
        </p:nvSpPr>
        <p:spPr>
          <a:xfrm>
            <a:off x="8227061" y="3884697"/>
            <a:ext cx="2636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Get a modern PowerPoint  Presentation that is beautifully designed. Get a modern PowerPoint  Presentation that is beautifully designed.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35" name="Rectangle 2834">
            <a:extLst>
              <a:ext uri="{FF2B5EF4-FFF2-40B4-BE49-F238E27FC236}">
                <a16:creationId xmlns:a16="http://schemas.microsoft.com/office/drawing/2014/main" id="{1AD658AE-C8D6-42B5-A693-2881DDC9E954}"/>
              </a:ext>
            </a:extLst>
          </p:cNvPr>
          <p:cNvSpPr/>
          <p:nvPr/>
        </p:nvSpPr>
        <p:spPr>
          <a:xfrm>
            <a:off x="7795011" y="3952994"/>
            <a:ext cx="386384" cy="36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01</a:t>
            </a:r>
            <a:endParaRPr lang="ko-KR" altLang="en-US" sz="1200" b="1" dirty="0"/>
          </a:p>
        </p:txBody>
      </p:sp>
      <p:sp>
        <p:nvSpPr>
          <p:cNvPr id="2836" name="Rectangle 2835">
            <a:extLst>
              <a:ext uri="{FF2B5EF4-FFF2-40B4-BE49-F238E27FC236}">
                <a16:creationId xmlns:a16="http://schemas.microsoft.com/office/drawing/2014/main" id="{6BAE4BD3-22B4-4387-9441-6555D66C475F}"/>
              </a:ext>
            </a:extLst>
          </p:cNvPr>
          <p:cNvSpPr/>
          <p:nvPr/>
        </p:nvSpPr>
        <p:spPr>
          <a:xfrm>
            <a:off x="3510431" y="3935384"/>
            <a:ext cx="386384" cy="36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02</a:t>
            </a:r>
            <a:endParaRPr lang="ko-KR" altLang="en-US" sz="1200" b="1" dirty="0"/>
          </a:p>
        </p:txBody>
      </p:sp>
      <p:sp>
        <p:nvSpPr>
          <p:cNvPr id="2837" name="TextBox 2836">
            <a:extLst>
              <a:ext uri="{FF2B5EF4-FFF2-40B4-BE49-F238E27FC236}">
                <a16:creationId xmlns:a16="http://schemas.microsoft.com/office/drawing/2014/main" id="{B42B8DB3-ECD4-4B2A-9EBA-91B1BB10CACB}"/>
              </a:ext>
            </a:extLst>
          </p:cNvPr>
          <p:cNvSpPr txBox="1"/>
          <p:nvPr/>
        </p:nvSpPr>
        <p:spPr>
          <a:xfrm>
            <a:off x="8735606" y="2132698"/>
            <a:ext cx="2636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Get a modern PowerPoint  Presentation that is beautifully designed. Get a modern PowerPoint  Presentation that is beautifully designed.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38" name="Rectangle 2837">
            <a:extLst>
              <a:ext uri="{FF2B5EF4-FFF2-40B4-BE49-F238E27FC236}">
                <a16:creationId xmlns:a16="http://schemas.microsoft.com/office/drawing/2014/main" id="{B6DCC58C-1E3E-47B9-B214-95E9CA85D291}"/>
              </a:ext>
            </a:extLst>
          </p:cNvPr>
          <p:cNvSpPr/>
          <p:nvPr/>
        </p:nvSpPr>
        <p:spPr>
          <a:xfrm>
            <a:off x="8303556" y="2200995"/>
            <a:ext cx="386384" cy="360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03</a:t>
            </a:r>
            <a:endParaRPr lang="ko-KR" altLang="en-US" sz="1200" b="1" dirty="0"/>
          </a:p>
        </p:txBody>
      </p:sp>
      <p:sp>
        <p:nvSpPr>
          <p:cNvPr id="2839" name="Rectangle 2838">
            <a:extLst>
              <a:ext uri="{FF2B5EF4-FFF2-40B4-BE49-F238E27FC236}">
                <a16:creationId xmlns:a16="http://schemas.microsoft.com/office/drawing/2014/main" id="{0C508DB1-2FE4-4FBD-B42D-17D2C8D4F3F1}"/>
              </a:ext>
            </a:extLst>
          </p:cNvPr>
          <p:cNvSpPr/>
          <p:nvPr/>
        </p:nvSpPr>
        <p:spPr>
          <a:xfrm>
            <a:off x="4453754" y="2175997"/>
            <a:ext cx="386384" cy="3600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04</a:t>
            </a:r>
            <a:endParaRPr lang="ko-KR" altLang="en-US" sz="1200" b="1" dirty="0"/>
          </a:p>
        </p:txBody>
      </p:sp>
      <p:cxnSp>
        <p:nvCxnSpPr>
          <p:cNvPr id="2840" name="Elbow Connector 21">
            <a:extLst>
              <a:ext uri="{FF2B5EF4-FFF2-40B4-BE49-F238E27FC236}">
                <a16:creationId xmlns:a16="http://schemas.microsoft.com/office/drawing/2014/main" id="{FB821BA5-A953-49D9-8DFA-85A3D2807572}"/>
              </a:ext>
            </a:extLst>
          </p:cNvPr>
          <p:cNvCxnSpPr>
            <a:stCxn id="2831" idx="4"/>
            <a:endCxn id="2838" idx="1"/>
          </p:cNvCxnSpPr>
          <p:nvPr/>
        </p:nvCxnSpPr>
        <p:spPr>
          <a:xfrm flipV="1">
            <a:off x="7352914" y="2381016"/>
            <a:ext cx="950643" cy="1053195"/>
          </a:xfrm>
          <a:prstGeom prst="bentConnector3">
            <a:avLst/>
          </a:prstGeom>
          <a:ln w="2222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1" name="Elbow Connector 38">
            <a:extLst>
              <a:ext uri="{FF2B5EF4-FFF2-40B4-BE49-F238E27FC236}">
                <a16:creationId xmlns:a16="http://schemas.microsoft.com/office/drawing/2014/main" id="{BDCFB172-84B5-4F92-83E8-BC125FEA5AAE}"/>
              </a:ext>
            </a:extLst>
          </p:cNvPr>
          <p:cNvCxnSpPr>
            <a:endCxn id="2835" idx="2"/>
          </p:cNvCxnSpPr>
          <p:nvPr/>
        </p:nvCxnSpPr>
        <p:spPr>
          <a:xfrm flipV="1">
            <a:off x="6400550" y="4313036"/>
            <a:ext cx="1587654" cy="614583"/>
          </a:xfrm>
          <a:prstGeom prst="bentConnector2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2" name="TextBox 2841">
            <a:extLst>
              <a:ext uri="{FF2B5EF4-FFF2-40B4-BE49-F238E27FC236}">
                <a16:creationId xmlns:a16="http://schemas.microsoft.com/office/drawing/2014/main" id="{7EF45BC6-C178-4CA6-A4AD-CD88C622720C}"/>
              </a:ext>
            </a:extLst>
          </p:cNvPr>
          <p:cNvSpPr txBox="1"/>
          <p:nvPr/>
        </p:nvSpPr>
        <p:spPr>
          <a:xfrm>
            <a:off x="875488" y="3884697"/>
            <a:ext cx="26346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Get a modern PowerPoint  Presentation that is beautifully designed. Get a modern PowerPoint  Presentation that is beautifully designed.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43" name="TextBox 2842">
            <a:extLst>
              <a:ext uri="{FF2B5EF4-FFF2-40B4-BE49-F238E27FC236}">
                <a16:creationId xmlns:a16="http://schemas.microsoft.com/office/drawing/2014/main" id="{8356E3AC-BF72-46ED-84D7-BCFBE725EB20}"/>
              </a:ext>
            </a:extLst>
          </p:cNvPr>
          <p:cNvSpPr txBox="1"/>
          <p:nvPr/>
        </p:nvSpPr>
        <p:spPr>
          <a:xfrm>
            <a:off x="1791246" y="2132698"/>
            <a:ext cx="26360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Get a modern PowerPoint  Presentation that is beautifully designed. Get a modern PowerPoint  Presentation that is beautifully designed. 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844" name="Elbow Connector 42">
            <a:extLst>
              <a:ext uri="{FF2B5EF4-FFF2-40B4-BE49-F238E27FC236}">
                <a16:creationId xmlns:a16="http://schemas.microsoft.com/office/drawing/2014/main" id="{773061F5-17E3-4E8D-BFFB-9DC2F8ED7BA2}"/>
              </a:ext>
            </a:extLst>
          </p:cNvPr>
          <p:cNvCxnSpPr>
            <a:stCxn id="2830" idx="1"/>
            <a:endCxn id="2839" idx="0"/>
          </p:cNvCxnSpPr>
          <p:nvPr/>
        </p:nvCxnSpPr>
        <p:spPr>
          <a:xfrm flipH="1">
            <a:off x="4646947" y="2169893"/>
            <a:ext cx="1447321" cy="6105"/>
          </a:xfrm>
          <a:prstGeom prst="bentConnector4">
            <a:avLst>
              <a:gd name="adj1" fmla="val -453"/>
              <a:gd name="adj2" fmla="val -3744472"/>
            </a:avLst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5" name="Elbow Connector 47">
            <a:extLst>
              <a:ext uri="{FF2B5EF4-FFF2-40B4-BE49-F238E27FC236}">
                <a16:creationId xmlns:a16="http://schemas.microsoft.com/office/drawing/2014/main" id="{669FE6A8-436E-4C7E-8223-DA19392EDB0F}"/>
              </a:ext>
            </a:extLst>
          </p:cNvPr>
          <p:cNvCxnSpPr>
            <a:cxnSpLocks/>
            <a:endCxn id="2836" idx="2"/>
          </p:cNvCxnSpPr>
          <p:nvPr/>
        </p:nvCxnSpPr>
        <p:spPr>
          <a:xfrm rot="10800000" flipV="1">
            <a:off x="3703625" y="4057741"/>
            <a:ext cx="1315849" cy="237683"/>
          </a:xfrm>
          <a:prstGeom prst="bentConnector4">
            <a:avLst>
              <a:gd name="adj1" fmla="val -1697"/>
              <a:gd name="adj2" fmla="val 196179"/>
            </a:avLst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6" name="Parallelogram 30">
            <a:extLst>
              <a:ext uri="{FF2B5EF4-FFF2-40B4-BE49-F238E27FC236}">
                <a16:creationId xmlns:a16="http://schemas.microsoft.com/office/drawing/2014/main" id="{1B20BF15-B818-4EE2-88BF-40D1DA6C0D4F}"/>
              </a:ext>
            </a:extLst>
          </p:cNvPr>
          <p:cNvSpPr/>
          <p:nvPr/>
        </p:nvSpPr>
        <p:spPr>
          <a:xfrm flipH="1">
            <a:off x="5920158" y="4710592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47" name="Freeform 18">
            <a:extLst>
              <a:ext uri="{FF2B5EF4-FFF2-40B4-BE49-F238E27FC236}">
                <a16:creationId xmlns:a16="http://schemas.microsoft.com/office/drawing/2014/main" id="{E3B5C283-602E-44F1-A575-07DD07A1D52A}"/>
              </a:ext>
            </a:extLst>
          </p:cNvPr>
          <p:cNvSpPr/>
          <p:nvPr/>
        </p:nvSpPr>
        <p:spPr>
          <a:xfrm>
            <a:off x="5880548" y="3899146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48" name="Oval 7">
            <a:extLst>
              <a:ext uri="{FF2B5EF4-FFF2-40B4-BE49-F238E27FC236}">
                <a16:creationId xmlns:a16="http://schemas.microsoft.com/office/drawing/2014/main" id="{7E583D38-0ADA-4CD3-B50B-F2BAA95223FD}"/>
              </a:ext>
            </a:extLst>
          </p:cNvPr>
          <p:cNvSpPr/>
          <p:nvPr/>
        </p:nvSpPr>
        <p:spPr>
          <a:xfrm>
            <a:off x="5915362" y="3210004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49" name="Rounded Rectangle 25">
            <a:extLst>
              <a:ext uri="{FF2B5EF4-FFF2-40B4-BE49-F238E27FC236}">
                <a16:creationId xmlns:a16="http://schemas.microsoft.com/office/drawing/2014/main" id="{8ECC4FEA-83E1-4127-8905-8E61E395AE0D}"/>
              </a:ext>
            </a:extLst>
          </p:cNvPr>
          <p:cNvSpPr/>
          <p:nvPr/>
        </p:nvSpPr>
        <p:spPr>
          <a:xfrm>
            <a:off x="5889916" y="2477386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11296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88</cp:revision>
  <dcterms:created xsi:type="dcterms:W3CDTF">2018-02-18T19:39:47Z</dcterms:created>
  <dcterms:modified xsi:type="dcterms:W3CDTF">2020-01-03T04:52:05Z</dcterms:modified>
</cp:coreProperties>
</file>