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53" name="Block Arc 1">
            <a:extLst>
              <a:ext uri="{FF2B5EF4-FFF2-40B4-BE49-F238E27FC236}">
                <a16:creationId xmlns:a16="http://schemas.microsoft.com/office/drawing/2014/main" id="{3436D7C2-45DB-46AC-A8AD-465575F7A351}"/>
              </a:ext>
            </a:extLst>
          </p:cNvPr>
          <p:cNvSpPr/>
          <p:nvPr/>
        </p:nvSpPr>
        <p:spPr>
          <a:xfrm rot="16200000">
            <a:off x="-278895" y="2954891"/>
            <a:ext cx="4428080" cy="1986663"/>
          </a:xfrm>
          <a:custGeom>
            <a:avLst/>
            <a:gdLst/>
            <a:ahLst/>
            <a:cxnLst/>
            <a:rect l="l" t="t" r="r" b="b"/>
            <a:pathLst>
              <a:path w="4392488" h="1970695">
                <a:moveTo>
                  <a:pt x="4122458" y="1430635"/>
                </a:moveTo>
                <a:lnTo>
                  <a:pt x="4120246" y="1430635"/>
                </a:lnTo>
                <a:lnTo>
                  <a:pt x="4120246" y="530535"/>
                </a:lnTo>
                <a:lnTo>
                  <a:pt x="4121498" y="530535"/>
                </a:lnTo>
                <a:cubicBezTo>
                  <a:pt x="4117261" y="385798"/>
                  <a:pt x="3998364" y="270030"/>
                  <a:pt x="3852428" y="270030"/>
                </a:cubicBezTo>
                <a:cubicBezTo>
                  <a:pt x="3706493" y="270030"/>
                  <a:pt x="3587595" y="385798"/>
                  <a:pt x="3583358" y="530535"/>
                </a:cubicBezTo>
                <a:lnTo>
                  <a:pt x="3584610" y="530535"/>
                </a:lnTo>
                <a:lnTo>
                  <a:pt x="3584610" y="765412"/>
                </a:lnTo>
                <a:cubicBezTo>
                  <a:pt x="3637800" y="766831"/>
                  <a:pt x="3680233" y="810609"/>
                  <a:pt x="3680233" y="864300"/>
                </a:cubicBezTo>
                <a:lnTo>
                  <a:pt x="3680233" y="1096872"/>
                </a:lnTo>
                <a:cubicBezTo>
                  <a:pt x="3680233" y="1150562"/>
                  <a:pt x="3637800" y="1194341"/>
                  <a:pt x="3584610" y="1195760"/>
                </a:cubicBezTo>
                <a:lnTo>
                  <a:pt x="3584610" y="1430635"/>
                </a:lnTo>
                <a:lnTo>
                  <a:pt x="3582398" y="1430635"/>
                </a:lnTo>
                <a:cubicBezTo>
                  <a:pt x="3582398" y="1579768"/>
                  <a:pt x="3703295" y="1700665"/>
                  <a:pt x="3852428" y="1700665"/>
                </a:cubicBezTo>
                <a:cubicBezTo>
                  <a:pt x="4001561" y="1700665"/>
                  <a:pt x="4122458" y="1579768"/>
                  <a:pt x="4122458" y="1430635"/>
                </a:cubicBezTo>
                <a:close/>
                <a:moveTo>
                  <a:pt x="4392488" y="530535"/>
                </a:moveTo>
                <a:lnTo>
                  <a:pt x="4392488" y="540060"/>
                </a:lnTo>
                <a:lnTo>
                  <a:pt x="4392488" y="1430635"/>
                </a:lnTo>
                <a:cubicBezTo>
                  <a:pt x="4392488" y="1728902"/>
                  <a:pt x="4150695" y="1970695"/>
                  <a:pt x="3852428" y="1970695"/>
                </a:cubicBezTo>
                <a:cubicBezTo>
                  <a:pt x="3554161" y="1970695"/>
                  <a:pt x="3312368" y="1728902"/>
                  <a:pt x="3312368" y="1430635"/>
                </a:cubicBezTo>
                <a:lnTo>
                  <a:pt x="3312368" y="1194490"/>
                </a:lnTo>
                <a:cubicBezTo>
                  <a:pt x="3285987" y="1192538"/>
                  <a:pt x="3262696" y="1179941"/>
                  <a:pt x="3246960" y="1160586"/>
                </a:cubicBezTo>
                <a:lnTo>
                  <a:pt x="3191556" y="1160586"/>
                </a:lnTo>
                <a:lnTo>
                  <a:pt x="3191556" y="1183060"/>
                </a:lnTo>
                <a:cubicBezTo>
                  <a:pt x="3191556" y="1230312"/>
                  <a:pt x="3153250" y="1268618"/>
                  <a:pt x="3105998" y="1268618"/>
                </a:cubicBezTo>
                <a:lnTo>
                  <a:pt x="3029801" y="1268618"/>
                </a:lnTo>
                <a:cubicBezTo>
                  <a:pt x="2982549" y="1268618"/>
                  <a:pt x="2944243" y="1230312"/>
                  <a:pt x="2944243" y="1183060"/>
                </a:cubicBezTo>
                <a:lnTo>
                  <a:pt x="2944243" y="1160586"/>
                </a:lnTo>
                <a:lnTo>
                  <a:pt x="2872637" y="1160586"/>
                </a:lnTo>
                <a:lnTo>
                  <a:pt x="2872637" y="1183060"/>
                </a:lnTo>
                <a:cubicBezTo>
                  <a:pt x="2872637" y="1230312"/>
                  <a:pt x="2834331" y="1268618"/>
                  <a:pt x="2787079" y="1268618"/>
                </a:cubicBezTo>
                <a:lnTo>
                  <a:pt x="2710882" y="1268618"/>
                </a:lnTo>
                <a:cubicBezTo>
                  <a:pt x="2663630" y="1268618"/>
                  <a:pt x="2625324" y="1230312"/>
                  <a:pt x="2625324" y="1183060"/>
                </a:cubicBezTo>
                <a:lnTo>
                  <a:pt x="2625324" y="1160586"/>
                </a:lnTo>
                <a:lnTo>
                  <a:pt x="103799" y="1160586"/>
                </a:lnTo>
                <a:cubicBezTo>
                  <a:pt x="46472" y="1160586"/>
                  <a:pt x="0" y="1114114"/>
                  <a:pt x="0" y="1056787"/>
                </a:cubicBezTo>
                <a:lnTo>
                  <a:pt x="0" y="904385"/>
                </a:lnTo>
                <a:cubicBezTo>
                  <a:pt x="0" y="847058"/>
                  <a:pt x="46472" y="800586"/>
                  <a:pt x="103799" y="800586"/>
                </a:cubicBezTo>
                <a:lnTo>
                  <a:pt x="2625324" y="800586"/>
                </a:lnTo>
                <a:lnTo>
                  <a:pt x="2625324" y="778112"/>
                </a:lnTo>
                <a:cubicBezTo>
                  <a:pt x="2625324" y="730860"/>
                  <a:pt x="2663630" y="692554"/>
                  <a:pt x="2710882" y="692554"/>
                </a:cubicBezTo>
                <a:lnTo>
                  <a:pt x="2787079" y="692554"/>
                </a:lnTo>
                <a:cubicBezTo>
                  <a:pt x="2834331" y="692554"/>
                  <a:pt x="2872637" y="730860"/>
                  <a:pt x="2872637" y="778112"/>
                </a:cubicBezTo>
                <a:lnTo>
                  <a:pt x="2872637" y="800586"/>
                </a:lnTo>
                <a:lnTo>
                  <a:pt x="2944243" y="800586"/>
                </a:lnTo>
                <a:lnTo>
                  <a:pt x="2944243" y="778112"/>
                </a:lnTo>
                <a:cubicBezTo>
                  <a:pt x="2944243" y="730860"/>
                  <a:pt x="2982549" y="692554"/>
                  <a:pt x="3029801" y="692554"/>
                </a:cubicBezTo>
                <a:lnTo>
                  <a:pt x="3105998" y="692554"/>
                </a:lnTo>
                <a:cubicBezTo>
                  <a:pt x="3153250" y="692554"/>
                  <a:pt x="3191556" y="730860"/>
                  <a:pt x="3191556" y="778112"/>
                </a:cubicBezTo>
                <a:lnTo>
                  <a:pt x="3191556" y="800586"/>
                </a:lnTo>
                <a:lnTo>
                  <a:pt x="3246960" y="800586"/>
                </a:lnTo>
                <a:cubicBezTo>
                  <a:pt x="3262696" y="781231"/>
                  <a:pt x="3285987" y="768633"/>
                  <a:pt x="3312368" y="766681"/>
                </a:cubicBezTo>
                <a:lnTo>
                  <a:pt x="3312368" y="540060"/>
                </a:lnTo>
                <a:lnTo>
                  <a:pt x="3312368" y="530535"/>
                </a:lnTo>
                <a:lnTo>
                  <a:pt x="3313328" y="530535"/>
                </a:lnTo>
                <a:cubicBezTo>
                  <a:pt x="3317541" y="236654"/>
                  <a:pt x="3557348" y="0"/>
                  <a:pt x="3852428" y="0"/>
                </a:cubicBezTo>
                <a:cubicBezTo>
                  <a:pt x="4147508" y="0"/>
                  <a:pt x="4387315" y="236654"/>
                  <a:pt x="4391528" y="530535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scene3d>
            <a:camera prst="perspectiveFront"/>
            <a:lightRig rig="threePt" dir="t"/>
          </a:scene3d>
          <a:sp3d contourW="63500" prstMaterial="softEdge">
            <a:bevelT prst="angle"/>
            <a:extrusionClr>
              <a:schemeClr val="bg1"/>
            </a:extrusionClr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654" name="직사각형 1">
            <a:extLst>
              <a:ext uri="{FF2B5EF4-FFF2-40B4-BE49-F238E27FC236}">
                <a16:creationId xmlns:a16="http://schemas.microsoft.com/office/drawing/2014/main" id="{95EB0F70-5BE2-450E-B86E-64F015E27E70}"/>
              </a:ext>
            </a:extLst>
          </p:cNvPr>
          <p:cNvSpPr/>
          <p:nvPr/>
        </p:nvSpPr>
        <p:spPr>
          <a:xfrm>
            <a:off x="2086175" y="3762657"/>
            <a:ext cx="1036890" cy="5835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55" name="TextBox 654">
            <a:extLst>
              <a:ext uri="{FF2B5EF4-FFF2-40B4-BE49-F238E27FC236}">
                <a16:creationId xmlns:a16="http://schemas.microsoft.com/office/drawing/2014/main" id="{71200AAF-A894-4F19-8CAA-44BB5511D730}"/>
              </a:ext>
            </a:extLst>
          </p:cNvPr>
          <p:cNvSpPr txBox="1"/>
          <p:nvPr/>
        </p:nvSpPr>
        <p:spPr>
          <a:xfrm>
            <a:off x="2349719" y="3764948"/>
            <a:ext cx="67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01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56" name="Rectangle 655">
            <a:extLst>
              <a:ext uri="{FF2B5EF4-FFF2-40B4-BE49-F238E27FC236}">
                <a16:creationId xmlns:a16="http://schemas.microsoft.com/office/drawing/2014/main" id="{340BBC03-3891-471F-A71D-08E43F3A8A6E}"/>
              </a:ext>
            </a:extLst>
          </p:cNvPr>
          <p:cNvSpPr/>
          <p:nvPr/>
        </p:nvSpPr>
        <p:spPr>
          <a:xfrm>
            <a:off x="2093994" y="3595846"/>
            <a:ext cx="1188000" cy="1691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57" name="Rectangle 656">
            <a:extLst>
              <a:ext uri="{FF2B5EF4-FFF2-40B4-BE49-F238E27FC236}">
                <a16:creationId xmlns:a16="http://schemas.microsoft.com/office/drawing/2014/main" id="{FA900DC4-DA51-46CC-BBD3-771E9D39B21E}"/>
              </a:ext>
            </a:extLst>
          </p:cNvPr>
          <p:cNvSpPr/>
          <p:nvPr/>
        </p:nvSpPr>
        <p:spPr>
          <a:xfrm>
            <a:off x="3123068" y="3602166"/>
            <a:ext cx="169101" cy="7440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58" name="Rectangle 657">
            <a:extLst>
              <a:ext uri="{FF2B5EF4-FFF2-40B4-BE49-F238E27FC236}">
                <a16:creationId xmlns:a16="http://schemas.microsoft.com/office/drawing/2014/main" id="{D32E8530-ADF9-432A-8EBD-8DCD68AD98FF}"/>
              </a:ext>
            </a:extLst>
          </p:cNvPr>
          <p:cNvSpPr/>
          <p:nvPr/>
        </p:nvSpPr>
        <p:spPr>
          <a:xfrm>
            <a:off x="3123066" y="4177111"/>
            <a:ext cx="1188000" cy="1691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59" name="Rectangle 658">
            <a:extLst>
              <a:ext uri="{FF2B5EF4-FFF2-40B4-BE49-F238E27FC236}">
                <a16:creationId xmlns:a16="http://schemas.microsoft.com/office/drawing/2014/main" id="{49549BB0-9FB8-43F7-8D27-5914F32FDF37}"/>
              </a:ext>
            </a:extLst>
          </p:cNvPr>
          <p:cNvSpPr/>
          <p:nvPr/>
        </p:nvSpPr>
        <p:spPr>
          <a:xfrm>
            <a:off x="4166045" y="4183432"/>
            <a:ext cx="169101" cy="74404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0" name="Rectangle 659">
            <a:extLst>
              <a:ext uri="{FF2B5EF4-FFF2-40B4-BE49-F238E27FC236}">
                <a16:creationId xmlns:a16="http://schemas.microsoft.com/office/drawing/2014/main" id="{08C18C75-B0A8-4067-A395-BCDC035CA9E6}"/>
              </a:ext>
            </a:extLst>
          </p:cNvPr>
          <p:cNvSpPr/>
          <p:nvPr/>
        </p:nvSpPr>
        <p:spPr>
          <a:xfrm>
            <a:off x="4166042" y="4758375"/>
            <a:ext cx="1188000" cy="1691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1" name="Rectangle 660">
            <a:extLst>
              <a:ext uri="{FF2B5EF4-FFF2-40B4-BE49-F238E27FC236}">
                <a16:creationId xmlns:a16="http://schemas.microsoft.com/office/drawing/2014/main" id="{D49BB23B-8395-4B86-8C68-C6D716C326B3}"/>
              </a:ext>
            </a:extLst>
          </p:cNvPr>
          <p:cNvSpPr/>
          <p:nvPr/>
        </p:nvSpPr>
        <p:spPr>
          <a:xfrm>
            <a:off x="5199090" y="4758373"/>
            <a:ext cx="169101" cy="7503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2" name="Rectangle 661">
            <a:extLst>
              <a:ext uri="{FF2B5EF4-FFF2-40B4-BE49-F238E27FC236}">
                <a16:creationId xmlns:a16="http://schemas.microsoft.com/office/drawing/2014/main" id="{7ABC3763-C6A3-4E22-B9C5-5C35A9F8727F}"/>
              </a:ext>
            </a:extLst>
          </p:cNvPr>
          <p:cNvSpPr/>
          <p:nvPr/>
        </p:nvSpPr>
        <p:spPr>
          <a:xfrm>
            <a:off x="5199086" y="5339639"/>
            <a:ext cx="1188000" cy="1691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3" name="Rectangle 662">
            <a:extLst>
              <a:ext uri="{FF2B5EF4-FFF2-40B4-BE49-F238E27FC236}">
                <a16:creationId xmlns:a16="http://schemas.microsoft.com/office/drawing/2014/main" id="{5B0B0C14-2216-4F0A-BF17-62972E59FA51}"/>
              </a:ext>
            </a:extLst>
          </p:cNvPr>
          <p:cNvSpPr/>
          <p:nvPr/>
        </p:nvSpPr>
        <p:spPr>
          <a:xfrm>
            <a:off x="6233542" y="5339641"/>
            <a:ext cx="169101" cy="67640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4" name="Rectangle 663">
            <a:extLst>
              <a:ext uri="{FF2B5EF4-FFF2-40B4-BE49-F238E27FC236}">
                <a16:creationId xmlns:a16="http://schemas.microsoft.com/office/drawing/2014/main" id="{6733400D-826C-4BA8-A905-D2D723EFFE38}"/>
              </a:ext>
            </a:extLst>
          </p:cNvPr>
          <p:cNvSpPr/>
          <p:nvPr/>
        </p:nvSpPr>
        <p:spPr>
          <a:xfrm>
            <a:off x="6233539" y="5920906"/>
            <a:ext cx="2952000" cy="1691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5" name="Rectangle 664">
            <a:extLst>
              <a:ext uri="{FF2B5EF4-FFF2-40B4-BE49-F238E27FC236}">
                <a16:creationId xmlns:a16="http://schemas.microsoft.com/office/drawing/2014/main" id="{70F6AEFD-F42B-4CDF-9C85-E1D20AB7D8B3}"/>
              </a:ext>
            </a:extLst>
          </p:cNvPr>
          <p:cNvSpPr/>
          <p:nvPr/>
        </p:nvSpPr>
        <p:spPr>
          <a:xfrm>
            <a:off x="9016442" y="4365176"/>
            <a:ext cx="169101" cy="17248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6" name="Rectangle 665">
            <a:extLst>
              <a:ext uri="{FF2B5EF4-FFF2-40B4-BE49-F238E27FC236}">
                <a16:creationId xmlns:a16="http://schemas.microsoft.com/office/drawing/2014/main" id="{0A423AC3-F199-4A97-A920-BDEFD9DB50EC}"/>
              </a:ext>
            </a:extLst>
          </p:cNvPr>
          <p:cNvSpPr/>
          <p:nvPr/>
        </p:nvSpPr>
        <p:spPr>
          <a:xfrm>
            <a:off x="9040892" y="4365178"/>
            <a:ext cx="1285166" cy="1691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7" name="Rectangle 666">
            <a:extLst>
              <a:ext uri="{FF2B5EF4-FFF2-40B4-BE49-F238E27FC236}">
                <a16:creationId xmlns:a16="http://schemas.microsoft.com/office/drawing/2014/main" id="{8D87C058-B72C-4443-BE5A-4071F874275D}"/>
              </a:ext>
            </a:extLst>
          </p:cNvPr>
          <p:cNvSpPr/>
          <p:nvPr/>
        </p:nvSpPr>
        <p:spPr>
          <a:xfrm>
            <a:off x="10216594" y="4365176"/>
            <a:ext cx="169101" cy="17248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8" name="Rectangle 667">
            <a:extLst>
              <a:ext uri="{FF2B5EF4-FFF2-40B4-BE49-F238E27FC236}">
                <a16:creationId xmlns:a16="http://schemas.microsoft.com/office/drawing/2014/main" id="{DC0DAA74-9D78-4FF1-8989-EC1F1EAE1FC1}"/>
              </a:ext>
            </a:extLst>
          </p:cNvPr>
          <p:cNvSpPr/>
          <p:nvPr/>
        </p:nvSpPr>
        <p:spPr>
          <a:xfrm>
            <a:off x="10216590" y="5920906"/>
            <a:ext cx="1980000" cy="1691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69" name="Oval 668">
            <a:extLst>
              <a:ext uri="{FF2B5EF4-FFF2-40B4-BE49-F238E27FC236}">
                <a16:creationId xmlns:a16="http://schemas.microsoft.com/office/drawing/2014/main" id="{BB7F9674-082A-43AC-94B2-1B1985634AE4}"/>
              </a:ext>
            </a:extLst>
          </p:cNvPr>
          <p:cNvSpPr/>
          <p:nvPr/>
        </p:nvSpPr>
        <p:spPr>
          <a:xfrm>
            <a:off x="9317678" y="5272525"/>
            <a:ext cx="134234" cy="134234"/>
          </a:xfrm>
          <a:prstGeom prst="ellipse">
            <a:avLst/>
          </a:prstGeom>
          <a:noFill/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70" name="Oval 21">
            <a:extLst>
              <a:ext uri="{FF2B5EF4-FFF2-40B4-BE49-F238E27FC236}">
                <a16:creationId xmlns:a16="http://schemas.microsoft.com/office/drawing/2014/main" id="{C985A550-1441-4E35-B737-3883FF4898C5}"/>
              </a:ext>
            </a:extLst>
          </p:cNvPr>
          <p:cNvSpPr>
            <a:spLocks noChangeAspect="1"/>
          </p:cNvSpPr>
          <p:nvPr/>
        </p:nvSpPr>
        <p:spPr>
          <a:xfrm>
            <a:off x="2491338" y="3030530"/>
            <a:ext cx="393317" cy="39660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671" name="Rounded Rectangle 7">
            <a:extLst>
              <a:ext uri="{FF2B5EF4-FFF2-40B4-BE49-F238E27FC236}">
                <a16:creationId xmlns:a16="http://schemas.microsoft.com/office/drawing/2014/main" id="{D0DA81C7-D273-435C-8047-CC50675F62C7}"/>
              </a:ext>
            </a:extLst>
          </p:cNvPr>
          <p:cNvSpPr/>
          <p:nvPr/>
        </p:nvSpPr>
        <p:spPr>
          <a:xfrm>
            <a:off x="3537528" y="3680395"/>
            <a:ext cx="370992" cy="320162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672" name="Group 671">
            <a:extLst>
              <a:ext uri="{FF2B5EF4-FFF2-40B4-BE49-F238E27FC236}">
                <a16:creationId xmlns:a16="http://schemas.microsoft.com/office/drawing/2014/main" id="{8271B18E-2B6A-4D1D-97F2-F5C3E9E1BBC3}"/>
              </a:ext>
            </a:extLst>
          </p:cNvPr>
          <p:cNvGrpSpPr/>
          <p:nvPr/>
        </p:nvGrpSpPr>
        <p:grpSpPr>
          <a:xfrm>
            <a:off x="4379897" y="1769535"/>
            <a:ext cx="4099254" cy="414465"/>
            <a:chOff x="2113657" y="4283314"/>
            <a:chExt cx="3647460" cy="441179"/>
          </a:xfrm>
        </p:grpSpPr>
        <p:sp>
          <p:nvSpPr>
            <p:cNvPr id="673" name="TextBox 672">
              <a:extLst>
                <a:ext uri="{FF2B5EF4-FFF2-40B4-BE49-F238E27FC236}">
                  <a16:creationId xmlns:a16="http://schemas.microsoft.com/office/drawing/2014/main" id="{DADF89C9-DC4F-4404-8706-DA08C2763574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229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1DD39F72-32A8-43A0-913D-8E588E0E6F22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29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5" name="Group 674">
            <a:extLst>
              <a:ext uri="{FF2B5EF4-FFF2-40B4-BE49-F238E27FC236}">
                <a16:creationId xmlns:a16="http://schemas.microsoft.com/office/drawing/2014/main" id="{84E778EF-B808-46D4-B95C-0265924C951E}"/>
              </a:ext>
            </a:extLst>
          </p:cNvPr>
          <p:cNvGrpSpPr/>
          <p:nvPr/>
        </p:nvGrpSpPr>
        <p:grpSpPr>
          <a:xfrm>
            <a:off x="5396646" y="2375860"/>
            <a:ext cx="4099254" cy="414465"/>
            <a:chOff x="2113657" y="4283314"/>
            <a:chExt cx="3647460" cy="441179"/>
          </a:xfrm>
        </p:grpSpPr>
        <p:sp>
          <p:nvSpPr>
            <p:cNvPr id="676" name="TextBox 675">
              <a:extLst>
                <a:ext uri="{FF2B5EF4-FFF2-40B4-BE49-F238E27FC236}">
                  <a16:creationId xmlns:a16="http://schemas.microsoft.com/office/drawing/2014/main" id="{464E55C5-4ACC-4450-91F8-97F6106706D9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229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77" name="TextBox 676">
              <a:extLst>
                <a:ext uri="{FF2B5EF4-FFF2-40B4-BE49-F238E27FC236}">
                  <a16:creationId xmlns:a16="http://schemas.microsoft.com/office/drawing/2014/main" id="{10CEA82F-FF0F-4F64-9F1D-4642124DBA84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29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78" name="Group 677">
            <a:extLst>
              <a:ext uri="{FF2B5EF4-FFF2-40B4-BE49-F238E27FC236}">
                <a16:creationId xmlns:a16="http://schemas.microsoft.com/office/drawing/2014/main" id="{6D732E0A-C948-472D-BD4B-D33D26E33712}"/>
              </a:ext>
            </a:extLst>
          </p:cNvPr>
          <p:cNvGrpSpPr/>
          <p:nvPr/>
        </p:nvGrpSpPr>
        <p:grpSpPr>
          <a:xfrm>
            <a:off x="6413393" y="2982185"/>
            <a:ext cx="4099254" cy="414465"/>
            <a:chOff x="2113657" y="4283314"/>
            <a:chExt cx="3647460" cy="441179"/>
          </a:xfrm>
        </p:grpSpPr>
        <p:sp>
          <p:nvSpPr>
            <p:cNvPr id="679" name="TextBox 678">
              <a:extLst>
                <a:ext uri="{FF2B5EF4-FFF2-40B4-BE49-F238E27FC236}">
                  <a16:creationId xmlns:a16="http://schemas.microsoft.com/office/drawing/2014/main" id="{33D0EA33-8820-430A-A216-1206AEBD83DB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229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80" name="TextBox 679">
              <a:extLst>
                <a:ext uri="{FF2B5EF4-FFF2-40B4-BE49-F238E27FC236}">
                  <a16:creationId xmlns:a16="http://schemas.microsoft.com/office/drawing/2014/main" id="{79B3667A-6F9A-4DCF-B646-4A0AB0AD9D8E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29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81" name="Group 680">
            <a:extLst>
              <a:ext uri="{FF2B5EF4-FFF2-40B4-BE49-F238E27FC236}">
                <a16:creationId xmlns:a16="http://schemas.microsoft.com/office/drawing/2014/main" id="{7DEBDBF0-9B2E-48E6-BBDA-A1239637580D}"/>
              </a:ext>
            </a:extLst>
          </p:cNvPr>
          <p:cNvGrpSpPr/>
          <p:nvPr/>
        </p:nvGrpSpPr>
        <p:grpSpPr>
          <a:xfrm>
            <a:off x="7430140" y="3588511"/>
            <a:ext cx="4099254" cy="414465"/>
            <a:chOff x="2113657" y="4283314"/>
            <a:chExt cx="3647460" cy="441179"/>
          </a:xfrm>
        </p:grpSpPr>
        <p:sp>
          <p:nvSpPr>
            <p:cNvPr id="682" name="TextBox 681">
              <a:extLst>
                <a:ext uri="{FF2B5EF4-FFF2-40B4-BE49-F238E27FC236}">
                  <a16:creationId xmlns:a16="http://schemas.microsoft.com/office/drawing/2014/main" id="{EDF69F2F-39BE-4B0B-B762-580BEF6D2CBE}"/>
                </a:ext>
              </a:extLst>
            </p:cNvPr>
            <p:cNvSpPr txBox="1"/>
            <p:nvPr/>
          </p:nvSpPr>
          <p:spPr>
            <a:xfrm>
              <a:off x="2113657" y="4495163"/>
              <a:ext cx="3647455" cy="229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83" name="TextBox 682">
              <a:extLst>
                <a:ext uri="{FF2B5EF4-FFF2-40B4-BE49-F238E27FC236}">
                  <a16:creationId xmlns:a16="http://schemas.microsoft.com/office/drawing/2014/main" id="{07A3B19A-9048-4F19-8E96-1B7D45387ED1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29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84" name="Freeform 57">
            <a:extLst>
              <a:ext uri="{FF2B5EF4-FFF2-40B4-BE49-F238E27FC236}">
                <a16:creationId xmlns:a16="http://schemas.microsoft.com/office/drawing/2014/main" id="{8E82F667-0470-423C-99F2-2EF82E7FE1DA}"/>
              </a:ext>
            </a:extLst>
          </p:cNvPr>
          <p:cNvSpPr/>
          <p:nvPr/>
        </p:nvSpPr>
        <p:spPr>
          <a:xfrm>
            <a:off x="3002944" y="2072034"/>
            <a:ext cx="1179941" cy="977486"/>
          </a:xfrm>
          <a:custGeom>
            <a:avLst/>
            <a:gdLst>
              <a:gd name="connsiteX0" fmla="*/ 0 w 819150"/>
              <a:gd name="connsiteY0" fmla="*/ 1209675 h 1209675"/>
              <a:gd name="connsiteX1" fmla="*/ 514350 w 819150"/>
              <a:gd name="connsiteY1" fmla="*/ 0 h 1209675"/>
              <a:gd name="connsiteX2" fmla="*/ 819150 w 819150"/>
              <a:gd name="connsiteY2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9150" h="1209675">
                <a:moveTo>
                  <a:pt x="0" y="1209675"/>
                </a:moveTo>
                <a:lnTo>
                  <a:pt x="514350" y="0"/>
                </a:lnTo>
                <a:lnTo>
                  <a:pt x="819150" y="0"/>
                </a:lnTo>
              </a:path>
            </a:pathLst>
          </a:custGeom>
          <a:ln w="19050">
            <a:solidFill>
              <a:schemeClr val="accent1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85" name="Freeform 59">
            <a:extLst>
              <a:ext uri="{FF2B5EF4-FFF2-40B4-BE49-F238E27FC236}">
                <a16:creationId xmlns:a16="http://schemas.microsoft.com/office/drawing/2014/main" id="{EAB56E78-B5C0-41D1-988F-1386919C714E}"/>
              </a:ext>
            </a:extLst>
          </p:cNvPr>
          <p:cNvSpPr/>
          <p:nvPr/>
        </p:nvSpPr>
        <p:spPr>
          <a:xfrm>
            <a:off x="4041152" y="2681744"/>
            <a:ext cx="1179941" cy="977486"/>
          </a:xfrm>
          <a:custGeom>
            <a:avLst/>
            <a:gdLst>
              <a:gd name="connsiteX0" fmla="*/ 0 w 819150"/>
              <a:gd name="connsiteY0" fmla="*/ 1209675 h 1209675"/>
              <a:gd name="connsiteX1" fmla="*/ 514350 w 819150"/>
              <a:gd name="connsiteY1" fmla="*/ 0 h 1209675"/>
              <a:gd name="connsiteX2" fmla="*/ 819150 w 819150"/>
              <a:gd name="connsiteY2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9150" h="1209675">
                <a:moveTo>
                  <a:pt x="0" y="1209675"/>
                </a:moveTo>
                <a:lnTo>
                  <a:pt x="514350" y="0"/>
                </a:lnTo>
                <a:lnTo>
                  <a:pt x="819150" y="0"/>
                </a:lnTo>
              </a:path>
            </a:pathLst>
          </a:custGeom>
          <a:ln w="19050">
            <a:solidFill>
              <a:schemeClr val="accent2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86" name="Freeform 60">
            <a:extLst>
              <a:ext uri="{FF2B5EF4-FFF2-40B4-BE49-F238E27FC236}">
                <a16:creationId xmlns:a16="http://schemas.microsoft.com/office/drawing/2014/main" id="{7C258B71-0CF1-421E-875D-45619C9A0E75}"/>
              </a:ext>
            </a:extLst>
          </p:cNvPr>
          <p:cNvSpPr/>
          <p:nvPr/>
        </p:nvSpPr>
        <p:spPr>
          <a:xfrm>
            <a:off x="5079360" y="3291456"/>
            <a:ext cx="1179941" cy="977486"/>
          </a:xfrm>
          <a:custGeom>
            <a:avLst/>
            <a:gdLst>
              <a:gd name="connsiteX0" fmla="*/ 0 w 819150"/>
              <a:gd name="connsiteY0" fmla="*/ 1209675 h 1209675"/>
              <a:gd name="connsiteX1" fmla="*/ 514350 w 819150"/>
              <a:gd name="connsiteY1" fmla="*/ 0 h 1209675"/>
              <a:gd name="connsiteX2" fmla="*/ 819150 w 819150"/>
              <a:gd name="connsiteY2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9150" h="1209675">
                <a:moveTo>
                  <a:pt x="0" y="1209675"/>
                </a:moveTo>
                <a:lnTo>
                  <a:pt x="514350" y="0"/>
                </a:lnTo>
                <a:lnTo>
                  <a:pt x="819150" y="0"/>
                </a:lnTo>
              </a:path>
            </a:pathLst>
          </a:custGeom>
          <a:ln w="19050">
            <a:solidFill>
              <a:schemeClr val="accent3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87" name="Freeform 61">
            <a:extLst>
              <a:ext uri="{FF2B5EF4-FFF2-40B4-BE49-F238E27FC236}">
                <a16:creationId xmlns:a16="http://schemas.microsoft.com/office/drawing/2014/main" id="{36B83866-97FD-46FE-9C27-11511647B15C}"/>
              </a:ext>
            </a:extLst>
          </p:cNvPr>
          <p:cNvSpPr/>
          <p:nvPr/>
        </p:nvSpPr>
        <p:spPr>
          <a:xfrm>
            <a:off x="6117568" y="3901166"/>
            <a:ext cx="1179941" cy="977486"/>
          </a:xfrm>
          <a:custGeom>
            <a:avLst/>
            <a:gdLst>
              <a:gd name="connsiteX0" fmla="*/ 0 w 819150"/>
              <a:gd name="connsiteY0" fmla="*/ 1209675 h 1209675"/>
              <a:gd name="connsiteX1" fmla="*/ 514350 w 819150"/>
              <a:gd name="connsiteY1" fmla="*/ 0 h 1209675"/>
              <a:gd name="connsiteX2" fmla="*/ 819150 w 819150"/>
              <a:gd name="connsiteY2" fmla="*/ 0 h 1209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19150" h="1209675">
                <a:moveTo>
                  <a:pt x="0" y="1209675"/>
                </a:moveTo>
                <a:lnTo>
                  <a:pt x="514350" y="0"/>
                </a:lnTo>
                <a:lnTo>
                  <a:pt x="819150" y="0"/>
                </a:lnTo>
              </a:path>
            </a:pathLst>
          </a:custGeom>
          <a:ln w="19050">
            <a:solidFill>
              <a:schemeClr val="accent4"/>
            </a:solidFill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88" name="Freeform 63">
            <a:extLst>
              <a:ext uri="{FF2B5EF4-FFF2-40B4-BE49-F238E27FC236}">
                <a16:creationId xmlns:a16="http://schemas.microsoft.com/office/drawing/2014/main" id="{B277B8E5-5F4F-4EC8-B36C-4DC031E365FA}"/>
              </a:ext>
            </a:extLst>
          </p:cNvPr>
          <p:cNvSpPr/>
          <p:nvPr/>
        </p:nvSpPr>
        <p:spPr>
          <a:xfrm flipH="1">
            <a:off x="7357148" y="4308966"/>
            <a:ext cx="798843" cy="1626822"/>
          </a:xfrm>
          <a:custGeom>
            <a:avLst/>
            <a:gdLst/>
            <a:ahLst/>
            <a:cxnLst/>
            <a:rect l="l" t="t" r="r" b="b"/>
            <a:pathLst>
              <a:path w="850331" h="1731677">
                <a:moveTo>
                  <a:pt x="687316" y="1201960"/>
                </a:moveTo>
                <a:cubicBezTo>
                  <a:pt x="699803" y="1204272"/>
                  <a:pt x="701190" y="1214909"/>
                  <a:pt x="708127" y="1221384"/>
                </a:cubicBezTo>
                <a:lnTo>
                  <a:pt x="656100" y="1224852"/>
                </a:lnTo>
                <a:cubicBezTo>
                  <a:pt x="660725" y="1218146"/>
                  <a:pt x="659106" y="1208665"/>
                  <a:pt x="669974" y="1204735"/>
                </a:cubicBezTo>
                <a:cubicBezTo>
                  <a:pt x="675524" y="1203116"/>
                  <a:pt x="676217" y="1203578"/>
                  <a:pt x="687316" y="1201960"/>
                </a:cubicBezTo>
                <a:close/>
                <a:moveTo>
                  <a:pt x="407756" y="321655"/>
                </a:moveTo>
                <a:cubicBezTo>
                  <a:pt x="412380" y="322580"/>
                  <a:pt x="414230" y="324198"/>
                  <a:pt x="418855" y="325123"/>
                </a:cubicBezTo>
                <a:cubicBezTo>
                  <a:pt x="417005" y="346860"/>
                  <a:pt x="429723" y="356109"/>
                  <a:pt x="438972" y="372295"/>
                </a:cubicBezTo>
                <a:lnTo>
                  <a:pt x="427873" y="383394"/>
                </a:lnTo>
                <a:cubicBezTo>
                  <a:pt x="430070" y="406287"/>
                  <a:pt x="418970" y="466407"/>
                  <a:pt x="401512" y="514504"/>
                </a:cubicBezTo>
                <a:cubicBezTo>
                  <a:pt x="387523" y="545258"/>
                  <a:pt x="366480" y="674517"/>
                  <a:pt x="366827" y="706658"/>
                </a:cubicBezTo>
                <a:lnTo>
                  <a:pt x="354341" y="727469"/>
                </a:lnTo>
                <a:lnTo>
                  <a:pt x="362665" y="553351"/>
                </a:lnTo>
                <a:cubicBezTo>
                  <a:pt x="363822" y="525372"/>
                  <a:pt x="392726" y="425247"/>
                  <a:pt x="412612" y="367439"/>
                </a:cubicBezTo>
                <a:cubicBezTo>
                  <a:pt x="410993" y="351022"/>
                  <a:pt x="409374" y="338072"/>
                  <a:pt x="407756" y="321655"/>
                </a:cubicBezTo>
                <a:close/>
                <a:moveTo>
                  <a:pt x="460761" y="4"/>
                </a:moveTo>
                <a:cubicBezTo>
                  <a:pt x="448317" y="-119"/>
                  <a:pt x="435630" y="2453"/>
                  <a:pt x="421381" y="8927"/>
                </a:cubicBezTo>
                <a:cubicBezTo>
                  <a:pt x="369366" y="27998"/>
                  <a:pt x="349263" y="76203"/>
                  <a:pt x="348582" y="83481"/>
                </a:cubicBezTo>
                <a:cubicBezTo>
                  <a:pt x="340415" y="116294"/>
                  <a:pt x="358320" y="160067"/>
                  <a:pt x="364746" y="196095"/>
                </a:cubicBezTo>
                <a:cubicBezTo>
                  <a:pt x="369785" y="224494"/>
                  <a:pt x="398973" y="286957"/>
                  <a:pt x="403790" y="307977"/>
                </a:cubicBezTo>
                <a:cubicBezTo>
                  <a:pt x="369423" y="307406"/>
                  <a:pt x="319102" y="322095"/>
                  <a:pt x="312483" y="347885"/>
                </a:cubicBezTo>
                <a:cubicBezTo>
                  <a:pt x="309508" y="398001"/>
                  <a:pt x="290577" y="469622"/>
                  <a:pt x="303557" y="498234"/>
                </a:cubicBezTo>
                <a:cubicBezTo>
                  <a:pt x="290686" y="513897"/>
                  <a:pt x="295852" y="528172"/>
                  <a:pt x="298243" y="541060"/>
                </a:cubicBezTo>
                <a:cubicBezTo>
                  <a:pt x="294930" y="544125"/>
                  <a:pt x="293066" y="548312"/>
                  <a:pt x="291907" y="552869"/>
                </a:cubicBezTo>
                <a:lnTo>
                  <a:pt x="291907" y="694023"/>
                </a:lnTo>
                <a:cubicBezTo>
                  <a:pt x="236979" y="694122"/>
                  <a:pt x="218944" y="677824"/>
                  <a:pt x="153768" y="661527"/>
                </a:cubicBezTo>
                <a:lnTo>
                  <a:pt x="138597" y="675208"/>
                </a:lnTo>
                <a:cubicBezTo>
                  <a:pt x="126283" y="658824"/>
                  <a:pt x="102433" y="648381"/>
                  <a:pt x="75204" y="648381"/>
                </a:cubicBezTo>
                <a:cubicBezTo>
                  <a:pt x="33670" y="648381"/>
                  <a:pt x="0" y="672677"/>
                  <a:pt x="0" y="702647"/>
                </a:cubicBezTo>
                <a:cubicBezTo>
                  <a:pt x="0" y="732617"/>
                  <a:pt x="33670" y="756913"/>
                  <a:pt x="75204" y="756913"/>
                </a:cubicBezTo>
                <a:cubicBezTo>
                  <a:pt x="91200" y="756913"/>
                  <a:pt x="106030" y="753309"/>
                  <a:pt x="117733" y="746199"/>
                </a:cubicBezTo>
                <a:lnTo>
                  <a:pt x="117733" y="762101"/>
                </a:lnTo>
                <a:cubicBezTo>
                  <a:pt x="118651" y="762102"/>
                  <a:pt x="119442" y="762481"/>
                  <a:pt x="120250" y="762913"/>
                </a:cubicBezTo>
                <a:lnTo>
                  <a:pt x="238873" y="813724"/>
                </a:lnTo>
                <a:lnTo>
                  <a:pt x="319434" y="851105"/>
                </a:lnTo>
                <a:lnTo>
                  <a:pt x="295573" y="996232"/>
                </a:lnTo>
                <a:cubicBezTo>
                  <a:pt x="294316" y="1005930"/>
                  <a:pt x="317339" y="1032278"/>
                  <a:pt x="318857" y="1054463"/>
                </a:cubicBezTo>
                <a:cubicBezTo>
                  <a:pt x="330860" y="1187117"/>
                  <a:pt x="362286" y="1356536"/>
                  <a:pt x="374288" y="1410109"/>
                </a:cubicBezTo>
                <a:cubicBezTo>
                  <a:pt x="389776" y="1422722"/>
                  <a:pt x="375435" y="1453371"/>
                  <a:pt x="362482" y="1461822"/>
                </a:cubicBezTo>
                <a:cubicBezTo>
                  <a:pt x="312461" y="1480303"/>
                  <a:pt x="261747" y="1511965"/>
                  <a:pt x="263061" y="1528365"/>
                </a:cubicBezTo>
                <a:cubicBezTo>
                  <a:pt x="264304" y="1544176"/>
                  <a:pt x="272484" y="1558599"/>
                  <a:pt x="293845" y="1559150"/>
                </a:cubicBezTo>
                <a:cubicBezTo>
                  <a:pt x="317064" y="1559882"/>
                  <a:pt x="327797" y="1563390"/>
                  <a:pt x="349629" y="1555105"/>
                </a:cubicBezTo>
                <a:cubicBezTo>
                  <a:pt x="381491" y="1538980"/>
                  <a:pt x="397398" y="1530485"/>
                  <a:pt x="427179" y="1516441"/>
                </a:cubicBezTo>
                <a:cubicBezTo>
                  <a:pt x="452523" y="1528543"/>
                  <a:pt x="486192" y="1522610"/>
                  <a:pt x="514310" y="1522920"/>
                </a:cubicBezTo>
                <a:cubicBezTo>
                  <a:pt x="516200" y="1541357"/>
                  <a:pt x="513926" y="1551471"/>
                  <a:pt x="513735" y="1565746"/>
                </a:cubicBezTo>
                <a:cubicBezTo>
                  <a:pt x="495834" y="1604755"/>
                  <a:pt x="458509" y="1672899"/>
                  <a:pt x="460032" y="1682772"/>
                </a:cubicBezTo>
                <a:cubicBezTo>
                  <a:pt x="456690" y="1715227"/>
                  <a:pt x="463060" y="1720628"/>
                  <a:pt x="488159" y="1731579"/>
                </a:cubicBezTo>
                <a:cubicBezTo>
                  <a:pt x="493347" y="1733420"/>
                  <a:pt x="548481" y="1708901"/>
                  <a:pt x="559912" y="1695481"/>
                </a:cubicBezTo>
                <a:cubicBezTo>
                  <a:pt x="591808" y="1652877"/>
                  <a:pt x="614688" y="1578364"/>
                  <a:pt x="630629" y="1523967"/>
                </a:cubicBezTo>
                <a:lnTo>
                  <a:pt x="726491" y="1509151"/>
                </a:lnTo>
                <a:lnTo>
                  <a:pt x="730463" y="1508042"/>
                </a:lnTo>
                <a:cubicBezTo>
                  <a:pt x="732831" y="1507996"/>
                  <a:pt x="731101" y="1510973"/>
                  <a:pt x="731713" y="1515511"/>
                </a:cubicBezTo>
                <a:cubicBezTo>
                  <a:pt x="737494" y="1515974"/>
                  <a:pt x="740500" y="1517130"/>
                  <a:pt x="749750" y="1516899"/>
                </a:cubicBezTo>
                <a:cubicBezTo>
                  <a:pt x="756918" y="1513199"/>
                  <a:pt x="757149" y="1506725"/>
                  <a:pt x="762236" y="1500250"/>
                </a:cubicBezTo>
                <a:cubicBezTo>
                  <a:pt x="810813" y="1513378"/>
                  <a:pt x="838578" y="1468235"/>
                  <a:pt x="846226" y="1460552"/>
                </a:cubicBezTo>
                <a:cubicBezTo>
                  <a:pt x="851623" y="1376261"/>
                  <a:pt x="853551" y="1217051"/>
                  <a:pt x="840219" y="1216697"/>
                </a:cubicBezTo>
                <a:lnTo>
                  <a:pt x="729095" y="1217967"/>
                </a:lnTo>
                <a:cubicBezTo>
                  <a:pt x="722843" y="1208434"/>
                  <a:pt x="709655" y="1183640"/>
                  <a:pt x="688141" y="1181044"/>
                </a:cubicBezTo>
                <a:cubicBezTo>
                  <a:pt x="679817" y="1174560"/>
                  <a:pt x="686754" y="1165996"/>
                  <a:pt x="686754" y="1151189"/>
                </a:cubicBezTo>
                <a:cubicBezTo>
                  <a:pt x="699131" y="1141734"/>
                  <a:pt x="700410" y="1141298"/>
                  <a:pt x="699607" y="1120744"/>
                </a:cubicBezTo>
                <a:cubicBezTo>
                  <a:pt x="715152" y="1047335"/>
                  <a:pt x="727228" y="974618"/>
                  <a:pt x="746242" y="900515"/>
                </a:cubicBezTo>
                <a:cubicBezTo>
                  <a:pt x="748895" y="889948"/>
                  <a:pt x="743223" y="881462"/>
                  <a:pt x="742407" y="869507"/>
                </a:cubicBezTo>
                <a:lnTo>
                  <a:pt x="778296" y="730283"/>
                </a:lnTo>
                <a:cubicBezTo>
                  <a:pt x="780800" y="713922"/>
                  <a:pt x="777061" y="687156"/>
                  <a:pt x="775403" y="670795"/>
                </a:cubicBezTo>
                <a:lnTo>
                  <a:pt x="784317" y="488051"/>
                </a:lnTo>
                <a:cubicBezTo>
                  <a:pt x="783163" y="472408"/>
                  <a:pt x="629102" y="338895"/>
                  <a:pt x="606847" y="325123"/>
                </a:cubicBezTo>
                <a:cubicBezTo>
                  <a:pt x="592917" y="316208"/>
                  <a:pt x="576715" y="299363"/>
                  <a:pt x="567542" y="284719"/>
                </a:cubicBezTo>
                <a:lnTo>
                  <a:pt x="566019" y="276312"/>
                </a:lnTo>
                <a:cubicBezTo>
                  <a:pt x="566265" y="291192"/>
                  <a:pt x="566456" y="300096"/>
                  <a:pt x="569388" y="307088"/>
                </a:cubicBezTo>
                <a:cubicBezTo>
                  <a:pt x="524529" y="376457"/>
                  <a:pt x="495624" y="441665"/>
                  <a:pt x="457702" y="508260"/>
                </a:cubicBezTo>
                <a:lnTo>
                  <a:pt x="450765" y="426403"/>
                </a:lnTo>
                <a:lnTo>
                  <a:pt x="458396" y="402818"/>
                </a:lnTo>
                <a:cubicBezTo>
                  <a:pt x="457702" y="394725"/>
                  <a:pt x="452846" y="386631"/>
                  <a:pt x="456315" y="378538"/>
                </a:cubicBezTo>
                <a:cubicBezTo>
                  <a:pt x="473644" y="378772"/>
                  <a:pt x="540147" y="371383"/>
                  <a:pt x="565852" y="275392"/>
                </a:cubicBezTo>
                <a:lnTo>
                  <a:pt x="560828" y="247665"/>
                </a:lnTo>
                <a:cubicBezTo>
                  <a:pt x="561251" y="237288"/>
                  <a:pt x="565875" y="228998"/>
                  <a:pt x="568694" y="215519"/>
                </a:cubicBezTo>
                <a:cubicBezTo>
                  <a:pt x="577001" y="208819"/>
                  <a:pt x="595118" y="173696"/>
                  <a:pt x="566273" y="173478"/>
                </a:cubicBezTo>
                <a:cubicBezTo>
                  <a:pt x="570897" y="147515"/>
                  <a:pt x="572053" y="122244"/>
                  <a:pt x="568354" y="87957"/>
                </a:cubicBezTo>
                <a:lnTo>
                  <a:pt x="527046" y="17487"/>
                </a:lnTo>
                <a:cubicBezTo>
                  <a:pt x="501564" y="7900"/>
                  <a:pt x="481501" y="209"/>
                  <a:pt x="460761" y="4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689" name="Oval 11">
            <a:extLst>
              <a:ext uri="{FF2B5EF4-FFF2-40B4-BE49-F238E27FC236}">
                <a16:creationId xmlns:a16="http://schemas.microsoft.com/office/drawing/2014/main" id="{08A42CCE-2F39-427F-91D3-52B7B0D0F2EC}"/>
              </a:ext>
            </a:extLst>
          </p:cNvPr>
          <p:cNvSpPr/>
          <p:nvPr/>
        </p:nvSpPr>
        <p:spPr>
          <a:xfrm flipH="1">
            <a:off x="8169664" y="4590281"/>
            <a:ext cx="472061" cy="480280"/>
          </a:xfrm>
          <a:custGeom>
            <a:avLst/>
            <a:gdLst/>
            <a:ahLst/>
            <a:cxnLst/>
            <a:rect l="l" t="t" r="r" b="b"/>
            <a:pathLst>
              <a:path w="3583343" h="3645730">
                <a:moveTo>
                  <a:pt x="2063295" y="1420632"/>
                </a:moveTo>
                <a:cubicBezTo>
                  <a:pt x="1494988" y="1988938"/>
                  <a:pt x="926681" y="2557244"/>
                  <a:pt x="358374" y="3125550"/>
                </a:cubicBezTo>
                <a:cubicBezTo>
                  <a:pt x="336676" y="3147249"/>
                  <a:pt x="336677" y="3182427"/>
                  <a:pt x="358374" y="3204123"/>
                </a:cubicBezTo>
                <a:cubicBezTo>
                  <a:pt x="380072" y="3225822"/>
                  <a:pt x="415251" y="3225822"/>
                  <a:pt x="436948" y="3204123"/>
                </a:cubicBezTo>
                <a:lnTo>
                  <a:pt x="2139870" y="1501202"/>
                </a:lnTo>
                <a:cubicBezTo>
                  <a:pt x="2110353" y="1478333"/>
                  <a:pt x="2084445" y="1451526"/>
                  <a:pt x="2063295" y="1420632"/>
                </a:cubicBezTo>
                <a:close/>
                <a:moveTo>
                  <a:pt x="3007204" y="338956"/>
                </a:moveTo>
                <a:cubicBezTo>
                  <a:pt x="2889075" y="338956"/>
                  <a:pt x="2793313" y="434718"/>
                  <a:pt x="2793313" y="552847"/>
                </a:cubicBezTo>
                <a:cubicBezTo>
                  <a:pt x="2793313" y="670976"/>
                  <a:pt x="2889075" y="766738"/>
                  <a:pt x="3007204" y="766738"/>
                </a:cubicBezTo>
                <a:cubicBezTo>
                  <a:pt x="3125333" y="766738"/>
                  <a:pt x="3221095" y="670976"/>
                  <a:pt x="3221095" y="552847"/>
                </a:cubicBezTo>
                <a:cubicBezTo>
                  <a:pt x="3221095" y="434718"/>
                  <a:pt x="3125333" y="338956"/>
                  <a:pt x="3007204" y="338956"/>
                </a:cubicBezTo>
                <a:close/>
                <a:moveTo>
                  <a:pt x="2719247" y="0"/>
                </a:moveTo>
                <a:cubicBezTo>
                  <a:pt x="3196474" y="0"/>
                  <a:pt x="3583343" y="386869"/>
                  <a:pt x="3583343" y="864096"/>
                </a:cubicBezTo>
                <a:cubicBezTo>
                  <a:pt x="3583343" y="1341323"/>
                  <a:pt x="3196474" y="1728192"/>
                  <a:pt x="2719247" y="1728192"/>
                </a:cubicBezTo>
                <a:lnTo>
                  <a:pt x="2658165" y="1723362"/>
                </a:lnTo>
                <a:cubicBezTo>
                  <a:pt x="2655187" y="1737884"/>
                  <a:pt x="2647497" y="1751227"/>
                  <a:pt x="2636320" y="1762404"/>
                </a:cubicBezTo>
                <a:lnTo>
                  <a:pt x="2578245" y="1820479"/>
                </a:lnTo>
                <a:cubicBezTo>
                  <a:pt x="2542416" y="1856308"/>
                  <a:pt x="2484326" y="1856308"/>
                  <a:pt x="2448496" y="1820479"/>
                </a:cubicBezTo>
                <a:lnTo>
                  <a:pt x="2383914" y="1755897"/>
                </a:lnTo>
                <a:lnTo>
                  <a:pt x="2089765" y="2055610"/>
                </a:lnTo>
                <a:lnTo>
                  <a:pt x="2025930" y="2395840"/>
                </a:lnTo>
                <a:lnTo>
                  <a:pt x="1698481" y="2465071"/>
                </a:lnTo>
                <a:lnTo>
                  <a:pt x="1723395" y="2623043"/>
                </a:lnTo>
                <a:lnTo>
                  <a:pt x="1524416" y="2631652"/>
                </a:lnTo>
                <a:lnTo>
                  <a:pt x="1517882" y="2638310"/>
                </a:lnTo>
                <a:lnTo>
                  <a:pt x="1570364" y="2854612"/>
                </a:lnTo>
                <a:lnTo>
                  <a:pt x="1315208" y="2844817"/>
                </a:lnTo>
                <a:lnTo>
                  <a:pt x="1311654" y="2848438"/>
                </a:lnTo>
                <a:lnTo>
                  <a:pt x="1354694" y="3025823"/>
                </a:lnTo>
                <a:lnTo>
                  <a:pt x="1158090" y="3018275"/>
                </a:lnTo>
                <a:lnTo>
                  <a:pt x="1190989" y="3153870"/>
                </a:lnTo>
                <a:lnTo>
                  <a:pt x="1022622" y="3147406"/>
                </a:lnTo>
                <a:lnTo>
                  <a:pt x="1070582" y="3345069"/>
                </a:lnTo>
                <a:lnTo>
                  <a:pt x="837540" y="3336122"/>
                </a:lnTo>
                <a:lnTo>
                  <a:pt x="865181" y="3450045"/>
                </a:lnTo>
                <a:lnTo>
                  <a:pt x="726444" y="3444718"/>
                </a:lnTo>
                <a:lnTo>
                  <a:pt x="529164" y="3645730"/>
                </a:lnTo>
                <a:lnTo>
                  <a:pt x="525112" y="3641755"/>
                </a:lnTo>
                <a:lnTo>
                  <a:pt x="2752" y="3641754"/>
                </a:lnTo>
                <a:lnTo>
                  <a:pt x="2752" y="3129090"/>
                </a:lnTo>
                <a:lnTo>
                  <a:pt x="0" y="3126389"/>
                </a:lnTo>
                <a:lnTo>
                  <a:pt x="1914130" y="1176053"/>
                </a:lnTo>
                <a:cubicBezTo>
                  <a:pt x="1875749" y="1079521"/>
                  <a:pt x="1855151" y="974214"/>
                  <a:pt x="1855151" y="864096"/>
                </a:cubicBezTo>
                <a:cubicBezTo>
                  <a:pt x="1855151" y="386869"/>
                  <a:pt x="2242020" y="0"/>
                  <a:pt x="27192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90" name="직사각형 52">
            <a:extLst>
              <a:ext uri="{FF2B5EF4-FFF2-40B4-BE49-F238E27FC236}">
                <a16:creationId xmlns:a16="http://schemas.microsoft.com/office/drawing/2014/main" id="{A7F73BD1-EB39-4521-8986-3CC8575372A8}"/>
              </a:ext>
            </a:extLst>
          </p:cNvPr>
          <p:cNvSpPr/>
          <p:nvPr/>
        </p:nvSpPr>
        <p:spPr>
          <a:xfrm>
            <a:off x="2093993" y="4345139"/>
            <a:ext cx="2072050" cy="58233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91" name="직사각형 53">
            <a:extLst>
              <a:ext uri="{FF2B5EF4-FFF2-40B4-BE49-F238E27FC236}">
                <a16:creationId xmlns:a16="http://schemas.microsoft.com/office/drawing/2014/main" id="{0CE4227E-CEA0-48FF-AE32-B3C423FBAB1F}"/>
              </a:ext>
            </a:extLst>
          </p:cNvPr>
          <p:cNvSpPr/>
          <p:nvPr/>
        </p:nvSpPr>
        <p:spPr>
          <a:xfrm>
            <a:off x="2093994" y="4927474"/>
            <a:ext cx="3108494" cy="5812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92" name="직사각형 54">
            <a:extLst>
              <a:ext uri="{FF2B5EF4-FFF2-40B4-BE49-F238E27FC236}">
                <a16:creationId xmlns:a16="http://schemas.microsoft.com/office/drawing/2014/main" id="{BD791112-37C7-4A53-B39C-2B962EF1EDE9}"/>
              </a:ext>
            </a:extLst>
          </p:cNvPr>
          <p:cNvSpPr/>
          <p:nvPr/>
        </p:nvSpPr>
        <p:spPr>
          <a:xfrm>
            <a:off x="2093996" y="5502417"/>
            <a:ext cx="4139546" cy="5875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93" name="TextBox 692">
            <a:extLst>
              <a:ext uri="{FF2B5EF4-FFF2-40B4-BE49-F238E27FC236}">
                <a16:creationId xmlns:a16="http://schemas.microsoft.com/office/drawing/2014/main" id="{928E7719-CE5D-46BF-A8A7-0732BA0C9520}"/>
              </a:ext>
            </a:extLst>
          </p:cNvPr>
          <p:cNvSpPr txBox="1"/>
          <p:nvPr/>
        </p:nvSpPr>
        <p:spPr>
          <a:xfrm>
            <a:off x="3384750" y="4338842"/>
            <a:ext cx="67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02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94" name="TextBox 693">
            <a:extLst>
              <a:ext uri="{FF2B5EF4-FFF2-40B4-BE49-F238E27FC236}">
                <a16:creationId xmlns:a16="http://schemas.microsoft.com/office/drawing/2014/main" id="{37466A10-CA93-4003-A87B-946D17220A0E}"/>
              </a:ext>
            </a:extLst>
          </p:cNvPr>
          <p:cNvSpPr txBox="1"/>
          <p:nvPr/>
        </p:nvSpPr>
        <p:spPr>
          <a:xfrm>
            <a:off x="5454812" y="5522040"/>
            <a:ext cx="67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04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95" name="TextBox 694">
            <a:extLst>
              <a:ext uri="{FF2B5EF4-FFF2-40B4-BE49-F238E27FC236}">
                <a16:creationId xmlns:a16="http://schemas.microsoft.com/office/drawing/2014/main" id="{4D1106E9-072F-47E3-9CB3-586014705A91}"/>
              </a:ext>
            </a:extLst>
          </p:cNvPr>
          <p:cNvSpPr txBox="1"/>
          <p:nvPr/>
        </p:nvSpPr>
        <p:spPr>
          <a:xfrm>
            <a:off x="4419781" y="4912736"/>
            <a:ext cx="6765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ln w="12700"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03</a:t>
            </a:r>
            <a:endParaRPr lang="ko-KR" altLang="en-US" sz="3200" b="1" dirty="0">
              <a:ln w="12700"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96" name="Rounded Rectangle 27">
            <a:extLst>
              <a:ext uri="{FF2B5EF4-FFF2-40B4-BE49-F238E27FC236}">
                <a16:creationId xmlns:a16="http://schemas.microsoft.com/office/drawing/2014/main" id="{CD09AEB2-19C1-466C-9A5A-61AD99334796}"/>
              </a:ext>
            </a:extLst>
          </p:cNvPr>
          <p:cNvSpPr/>
          <p:nvPr/>
        </p:nvSpPr>
        <p:spPr>
          <a:xfrm>
            <a:off x="4561432" y="4320254"/>
            <a:ext cx="393253" cy="30207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697" name="Rectangle 9">
            <a:extLst>
              <a:ext uri="{FF2B5EF4-FFF2-40B4-BE49-F238E27FC236}">
                <a16:creationId xmlns:a16="http://schemas.microsoft.com/office/drawing/2014/main" id="{2BDF6C81-D624-4BF3-98B8-253691AE21D4}"/>
              </a:ext>
            </a:extLst>
          </p:cNvPr>
          <p:cNvSpPr/>
          <p:nvPr/>
        </p:nvSpPr>
        <p:spPr>
          <a:xfrm>
            <a:off x="5616387" y="4876084"/>
            <a:ext cx="353407" cy="330821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20</cp:revision>
  <dcterms:created xsi:type="dcterms:W3CDTF">2018-02-18T19:39:47Z</dcterms:created>
  <dcterms:modified xsi:type="dcterms:W3CDTF">2020-01-03T06:04:54Z</dcterms:modified>
</cp:coreProperties>
</file>