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927" name="그룹 3">
            <a:extLst>
              <a:ext uri="{FF2B5EF4-FFF2-40B4-BE49-F238E27FC236}">
                <a16:creationId xmlns:a16="http://schemas.microsoft.com/office/drawing/2014/main" id="{C5603C42-6FA7-47F7-A52E-B92D508B1719}"/>
              </a:ext>
            </a:extLst>
          </p:cNvPr>
          <p:cNvGrpSpPr/>
          <p:nvPr/>
        </p:nvGrpSpPr>
        <p:grpSpPr>
          <a:xfrm>
            <a:off x="4065974" y="1930174"/>
            <a:ext cx="4060074" cy="4092346"/>
            <a:chOff x="4382242" y="2281838"/>
            <a:chExt cx="3400125" cy="3427152"/>
          </a:xfrm>
        </p:grpSpPr>
        <p:grpSp>
          <p:nvGrpSpPr>
            <p:cNvPr id="2928" name="Group 2927">
              <a:extLst>
                <a:ext uri="{FF2B5EF4-FFF2-40B4-BE49-F238E27FC236}">
                  <a16:creationId xmlns:a16="http://schemas.microsoft.com/office/drawing/2014/main" id="{B15F09FC-5802-4D9D-81EA-1AFE331C153E}"/>
                </a:ext>
              </a:extLst>
            </p:cNvPr>
            <p:cNvGrpSpPr/>
            <p:nvPr/>
          </p:nvGrpSpPr>
          <p:grpSpPr>
            <a:xfrm>
              <a:off x="4646600" y="2551056"/>
              <a:ext cx="2880320" cy="2880320"/>
              <a:chOff x="3131840" y="1916832"/>
              <a:chExt cx="2880320" cy="2880320"/>
            </a:xfrm>
          </p:grpSpPr>
          <p:sp>
            <p:nvSpPr>
              <p:cNvPr id="2933" name="Oval 2932">
                <a:extLst>
                  <a:ext uri="{FF2B5EF4-FFF2-40B4-BE49-F238E27FC236}">
                    <a16:creationId xmlns:a16="http://schemas.microsoft.com/office/drawing/2014/main" id="{02E20BDF-94E1-4989-9484-CCF24F1DB5A4}"/>
                  </a:ext>
                </a:extLst>
              </p:cNvPr>
              <p:cNvSpPr/>
              <p:nvPr/>
            </p:nvSpPr>
            <p:spPr>
              <a:xfrm>
                <a:off x="3856650" y="1916832"/>
                <a:ext cx="1440160" cy="144016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934" name="Oval 2933">
                <a:extLst>
                  <a:ext uri="{FF2B5EF4-FFF2-40B4-BE49-F238E27FC236}">
                    <a16:creationId xmlns:a16="http://schemas.microsoft.com/office/drawing/2014/main" id="{677EE715-3D9D-48AB-B33B-2EE448FBE92E}"/>
                  </a:ext>
                </a:extLst>
              </p:cNvPr>
              <p:cNvSpPr/>
              <p:nvPr/>
            </p:nvSpPr>
            <p:spPr>
              <a:xfrm>
                <a:off x="3131840" y="2634730"/>
                <a:ext cx="1440160" cy="1440160"/>
              </a:xfrm>
              <a:prstGeom prst="ellipse">
                <a:avLst/>
              </a:prstGeom>
              <a:solidFill>
                <a:schemeClr val="accent3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935" name="Oval 2934">
                <a:extLst>
                  <a:ext uri="{FF2B5EF4-FFF2-40B4-BE49-F238E27FC236}">
                    <a16:creationId xmlns:a16="http://schemas.microsoft.com/office/drawing/2014/main" id="{F5F73383-AF43-4B74-A18F-B4CECF729711}"/>
                  </a:ext>
                </a:extLst>
              </p:cNvPr>
              <p:cNvSpPr/>
              <p:nvPr/>
            </p:nvSpPr>
            <p:spPr>
              <a:xfrm>
                <a:off x="3856650" y="3356992"/>
                <a:ext cx="1440160" cy="1440160"/>
              </a:xfrm>
              <a:prstGeom prst="ellipse">
                <a:avLst/>
              </a:prstGeom>
              <a:solidFill>
                <a:schemeClr val="accent2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936" name="Oval 2935">
                <a:extLst>
                  <a:ext uri="{FF2B5EF4-FFF2-40B4-BE49-F238E27FC236}">
                    <a16:creationId xmlns:a16="http://schemas.microsoft.com/office/drawing/2014/main" id="{48021281-93A3-4645-B9AF-A53B01F957DA}"/>
                  </a:ext>
                </a:extLst>
              </p:cNvPr>
              <p:cNvSpPr/>
              <p:nvPr/>
            </p:nvSpPr>
            <p:spPr>
              <a:xfrm>
                <a:off x="4572000" y="2634730"/>
                <a:ext cx="1440160" cy="1440160"/>
              </a:xfrm>
              <a:prstGeom prst="ellipse">
                <a:avLst/>
              </a:prstGeom>
              <a:solidFill>
                <a:schemeClr val="accent1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2929" name="Oval 2928">
              <a:extLst>
                <a:ext uri="{FF2B5EF4-FFF2-40B4-BE49-F238E27FC236}">
                  <a16:creationId xmlns:a16="http://schemas.microsoft.com/office/drawing/2014/main" id="{AE6CF18A-385B-4946-9BA9-A13BF12DD940}"/>
                </a:ext>
              </a:extLst>
            </p:cNvPr>
            <p:cNvSpPr/>
            <p:nvPr/>
          </p:nvSpPr>
          <p:spPr>
            <a:xfrm>
              <a:off x="5731450" y="2281838"/>
              <a:ext cx="720080" cy="7200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2930" name="Oval 2929">
              <a:extLst>
                <a:ext uri="{FF2B5EF4-FFF2-40B4-BE49-F238E27FC236}">
                  <a16:creationId xmlns:a16="http://schemas.microsoft.com/office/drawing/2014/main" id="{B9FB2E85-01A4-4AA4-9EDB-1D7EFE66F9F8}"/>
                </a:ext>
              </a:extLst>
            </p:cNvPr>
            <p:cNvSpPr/>
            <p:nvPr/>
          </p:nvSpPr>
          <p:spPr>
            <a:xfrm>
              <a:off x="4382242" y="3628994"/>
              <a:ext cx="720080" cy="7200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2931" name="Oval 2930">
              <a:extLst>
                <a:ext uri="{FF2B5EF4-FFF2-40B4-BE49-F238E27FC236}">
                  <a16:creationId xmlns:a16="http://schemas.microsoft.com/office/drawing/2014/main" id="{7D557E2A-9834-444D-9BCD-BACC0BD8A9A5}"/>
                </a:ext>
              </a:extLst>
            </p:cNvPr>
            <p:cNvSpPr/>
            <p:nvPr/>
          </p:nvSpPr>
          <p:spPr>
            <a:xfrm>
              <a:off x="7062287" y="3628994"/>
              <a:ext cx="720080" cy="7200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2932" name="Oval 2931">
              <a:extLst>
                <a:ext uri="{FF2B5EF4-FFF2-40B4-BE49-F238E27FC236}">
                  <a16:creationId xmlns:a16="http://schemas.microsoft.com/office/drawing/2014/main" id="{8FF32E06-F324-4EE2-B67A-F4560FF322E4}"/>
                </a:ext>
              </a:extLst>
            </p:cNvPr>
            <p:cNvSpPr/>
            <p:nvPr/>
          </p:nvSpPr>
          <p:spPr>
            <a:xfrm>
              <a:off x="5731450" y="4988910"/>
              <a:ext cx="720080" cy="7200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2937" name="Group 2936">
            <a:extLst>
              <a:ext uri="{FF2B5EF4-FFF2-40B4-BE49-F238E27FC236}">
                <a16:creationId xmlns:a16="http://schemas.microsoft.com/office/drawing/2014/main" id="{C75C6C48-810C-45ED-96A3-BF47C75048FB}"/>
              </a:ext>
            </a:extLst>
          </p:cNvPr>
          <p:cNvGrpSpPr/>
          <p:nvPr/>
        </p:nvGrpSpPr>
        <p:grpSpPr>
          <a:xfrm>
            <a:off x="2370932" y="1808962"/>
            <a:ext cx="2866398" cy="923330"/>
            <a:chOff x="2551705" y="4283314"/>
            <a:chExt cx="2357003" cy="923330"/>
          </a:xfrm>
        </p:grpSpPr>
        <p:sp>
          <p:nvSpPr>
            <p:cNvPr id="2938" name="TextBox 2937">
              <a:extLst>
                <a:ext uri="{FF2B5EF4-FFF2-40B4-BE49-F238E27FC236}">
                  <a16:creationId xmlns:a16="http://schemas.microsoft.com/office/drawing/2014/main" id="{14DAEBE3-6FEC-45F1-A45B-2967C8D2167F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39" name="TextBox 2938">
              <a:extLst>
                <a:ext uri="{FF2B5EF4-FFF2-40B4-BE49-F238E27FC236}">
                  <a16:creationId xmlns:a16="http://schemas.microsoft.com/office/drawing/2014/main" id="{E5209F16-DB29-4AC9-84D4-C1AA6C0DB1F8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40" name="Group 2939">
            <a:extLst>
              <a:ext uri="{FF2B5EF4-FFF2-40B4-BE49-F238E27FC236}">
                <a16:creationId xmlns:a16="http://schemas.microsoft.com/office/drawing/2014/main" id="{4ABE8B8B-825F-4A5B-BE4F-1C932D7ED8A9}"/>
              </a:ext>
            </a:extLst>
          </p:cNvPr>
          <p:cNvGrpSpPr/>
          <p:nvPr/>
        </p:nvGrpSpPr>
        <p:grpSpPr>
          <a:xfrm>
            <a:off x="898188" y="3549473"/>
            <a:ext cx="2890974" cy="923330"/>
            <a:chOff x="2551705" y="4283314"/>
            <a:chExt cx="2357003" cy="923330"/>
          </a:xfrm>
        </p:grpSpPr>
        <p:sp>
          <p:nvSpPr>
            <p:cNvPr id="2941" name="TextBox 2940">
              <a:extLst>
                <a:ext uri="{FF2B5EF4-FFF2-40B4-BE49-F238E27FC236}">
                  <a16:creationId xmlns:a16="http://schemas.microsoft.com/office/drawing/2014/main" id="{A7D2EC52-B4A4-43B3-BAFD-9F2671B97A89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42" name="TextBox 2941">
              <a:extLst>
                <a:ext uri="{FF2B5EF4-FFF2-40B4-BE49-F238E27FC236}">
                  <a16:creationId xmlns:a16="http://schemas.microsoft.com/office/drawing/2014/main" id="{8361BE1E-9462-4AD2-957E-BDF6899AEF7A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43" name="Group 2942">
            <a:extLst>
              <a:ext uri="{FF2B5EF4-FFF2-40B4-BE49-F238E27FC236}">
                <a16:creationId xmlns:a16="http://schemas.microsoft.com/office/drawing/2014/main" id="{C9A7C3D3-B3E1-463F-9859-183EFBB8610A}"/>
              </a:ext>
            </a:extLst>
          </p:cNvPr>
          <p:cNvGrpSpPr/>
          <p:nvPr/>
        </p:nvGrpSpPr>
        <p:grpSpPr>
          <a:xfrm>
            <a:off x="6982346" y="5228003"/>
            <a:ext cx="2866398" cy="923330"/>
            <a:chOff x="2551705" y="4283314"/>
            <a:chExt cx="2357003" cy="923330"/>
          </a:xfrm>
        </p:grpSpPr>
        <p:sp>
          <p:nvSpPr>
            <p:cNvPr id="2944" name="TextBox 2943">
              <a:extLst>
                <a:ext uri="{FF2B5EF4-FFF2-40B4-BE49-F238E27FC236}">
                  <a16:creationId xmlns:a16="http://schemas.microsoft.com/office/drawing/2014/main" id="{2E14E2E6-FF98-4B0A-9AD3-37F383627798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45" name="TextBox 2944">
              <a:extLst>
                <a:ext uri="{FF2B5EF4-FFF2-40B4-BE49-F238E27FC236}">
                  <a16:creationId xmlns:a16="http://schemas.microsoft.com/office/drawing/2014/main" id="{28646460-069E-4388-8136-24630AF965ED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46" name="Group 2945">
            <a:extLst>
              <a:ext uri="{FF2B5EF4-FFF2-40B4-BE49-F238E27FC236}">
                <a16:creationId xmlns:a16="http://schemas.microsoft.com/office/drawing/2014/main" id="{9DCBDECF-DBDE-436C-B1DB-7B36C49EBE3F}"/>
              </a:ext>
            </a:extLst>
          </p:cNvPr>
          <p:cNvGrpSpPr/>
          <p:nvPr/>
        </p:nvGrpSpPr>
        <p:grpSpPr>
          <a:xfrm>
            <a:off x="8402838" y="3507062"/>
            <a:ext cx="2890975" cy="923330"/>
            <a:chOff x="2551705" y="4283314"/>
            <a:chExt cx="2357003" cy="923330"/>
          </a:xfrm>
        </p:grpSpPr>
        <p:sp>
          <p:nvSpPr>
            <p:cNvPr id="2947" name="TextBox 2946">
              <a:extLst>
                <a:ext uri="{FF2B5EF4-FFF2-40B4-BE49-F238E27FC236}">
                  <a16:creationId xmlns:a16="http://schemas.microsoft.com/office/drawing/2014/main" id="{6BCE8543-0321-41D0-ABD3-F30545D4ED03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48" name="TextBox 2947">
              <a:extLst>
                <a:ext uri="{FF2B5EF4-FFF2-40B4-BE49-F238E27FC236}">
                  <a16:creationId xmlns:a16="http://schemas.microsoft.com/office/drawing/2014/main" id="{16A7E728-44EB-446B-A0F2-27C888630DCE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49" name="Rectangle 16">
            <a:extLst>
              <a:ext uri="{FF2B5EF4-FFF2-40B4-BE49-F238E27FC236}">
                <a16:creationId xmlns:a16="http://schemas.microsoft.com/office/drawing/2014/main" id="{3EFE6B9C-8504-4A4E-9E59-8D8DCB7D38D0}"/>
              </a:ext>
            </a:extLst>
          </p:cNvPr>
          <p:cNvSpPr/>
          <p:nvPr/>
        </p:nvSpPr>
        <p:spPr>
          <a:xfrm rot="2700000">
            <a:off x="5974019" y="5390703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50" name="Rectangle 9">
            <a:extLst>
              <a:ext uri="{FF2B5EF4-FFF2-40B4-BE49-F238E27FC236}">
                <a16:creationId xmlns:a16="http://schemas.microsoft.com/office/drawing/2014/main" id="{DD83F20F-3BF5-4D08-83F6-B749302B89E7}"/>
              </a:ext>
            </a:extLst>
          </p:cNvPr>
          <p:cNvSpPr/>
          <p:nvPr/>
        </p:nvSpPr>
        <p:spPr>
          <a:xfrm>
            <a:off x="7548643" y="3814524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51" name="Rounded Rectangle 5">
            <a:extLst>
              <a:ext uri="{FF2B5EF4-FFF2-40B4-BE49-F238E27FC236}">
                <a16:creationId xmlns:a16="http://schemas.microsoft.com/office/drawing/2014/main" id="{3E8672DD-59DE-4F40-92D9-D0D5DDFB6B8E}"/>
              </a:ext>
            </a:extLst>
          </p:cNvPr>
          <p:cNvSpPr/>
          <p:nvPr/>
        </p:nvSpPr>
        <p:spPr>
          <a:xfrm flipH="1">
            <a:off x="4282470" y="3833812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52" name="Rounded Rectangle 27">
            <a:extLst>
              <a:ext uri="{FF2B5EF4-FFF2-40B4-BE49-F238E27FC236}">
                <a16:creationId xmlns:a16="http://schemas.microsoft.com/office/drawing/2014/main" id="{0069AEF8-B869-4962-9D03-FEC9E766E1D7}"/>
              </a:ext>
            </a:extLst>
          </p:cNvPr>
          <p:cNvSpPr/>
          <p:nvPr/>
        </p:nvSpPr>
        <p:spPr>
          <a:xfrm>
            <a:off x="5947208" y="2192419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11297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92</cp:revision>
  <dcterms:created xsi:type="dcterms:W3CDTF">2018-02-18T19:39:47Z</dcterms:created>
  <dcterms:modified xsi:type="dcterms:W3CDTF">2020-01-03T04:53:35Z</dcterms:modified>
</cp:coreProperties>
</file>