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703" name="Rounded Rectangle 1">
            <a:extLst>
              <a:ext uri="{FF2B5EF4-FFF2-40B4-BE49-F238E27FC236}">
                <a16:creationId xmlns:a16="http://schemas.microsoft.com/office/drawing/2014/main" id="{53FDD315-9953-4B5B-9AA9-3148E5384DAE}"/>
              </a:ext>
            </a:extLst>
          </p:cNvPr>
          <p:cNvSpPr/>
          <p:nvPr/>
        </p:nvSpPr>
        <p:spPr>
          <a:xfrm>
            <a:off x="916360" y="1968135"/>
            <a:ext cx="2236415" cy="3060000"/>
          </a:xfrm>
          <a:prstGeom prst="roundRect">
            <a:avLst>
              <a:gd name="adj" fmla="val 6084"/>
            </a:avLst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704" name="Rounded Rectangle 8">
            <a:extLst>
              <a:ext uri="{FF2B5EF4-FFF2-40B4-BE49-F238E27FC236}">
                <a16:creationId xmlns:a16="http://schemas.microsoft.com/office/drawing/2014/main" id="{5A716955-AA0E-4701-88CC-10A5BF847B1E}"/>
              </a:ext>
            </a:extLst>
          </p:cNvPr>
          <p:cNvSpPr/>
          <p:nvPr/>
        </p:nvSpPr>
        <p:spPr>
          <a:xfrm>
            <a:off x="916360" y="1885464"/>
            <a:ext cx="2236415" cy="581397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705" name="Rounded Rectangle 9">
            <a:extLst>
              <a:ext uri="{FF2B5EF4-FFF2-40B4-BE49-F238E27FC236}">
                <a16:creationId xmlns:a16="http://schemas.microsoft.com/office/drawing/2014/main" id="{6F7A9A12-76F9-4B61-88C5-5EB66B401855}"/>
              </a:ext>
            </a:extLst>
          </p:cNvPr>
          <p:cNvSpPr/>
          <p:nvPr/>
        </p:nvSpPr>
        <p:spPr>
          <a:xfrm>
            <a:off x="1205162" y="4453751"/>
            <a:ext cx="1658810" cy="360000"/>
          </a:xfrm>
          <a:prstGeom prst="roundRect">
            <a:avLst>
              <a:gd name="adj" fmla="val 1776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/>
              <a:t>Add Text</a:t>
            </a:r>
            <a:endParaRPr lang="ko-KR" altLang="en-US" b="1" dirty="0"/>
          </a:p>
        </p:txBody>
      </p:sp>
      <p:grpSp>
        <p:nvGrpSpPr>
          <p:cNvPr id="1706" name="그룹 20">
            <a:extLst>
              <a:ext uri="{FF2B5EF4-FFF2-40B4-BE49-F238E27FC236}">
                <a16:creationId xmlns:a16="http://schemas.microsoft.com/office/drawing/2014/main" id="{AD35F8F2-C1B2-43E2-9F30-FDA2D2DE4C05}"/>
              </a:ext>
            </a:extLst>
          </p:cNvPr>
          <p:cNvGrpSpPr/>
          <p:nvPr/>
        </p:nvGrpSpPr>
        <p:grpSpPr>
          <a:xfrm>
            <a:off x="1107654" y="2671528"/>
            <a:ext cx="1853826" cy="1509573"/>
            <a:chOff x="916359" y="2609983"/>
            <a:chExt cx="2236415" cy="1509573"/>
          </a:xfrm>
        </p:grpSpPr>
        <p:sp>
          <p:nvSpPr>
            <p:cNvPr id="1707" name="TextBox 1706">
              <a:extLst>
                <a:ext uri="{FF2B5EF4-FFF2-40B4-BE49-F238E27FC236}">
                  <a16:creationId xmlns:a16="http://schemas.microsoft.com/office/drawing/2014/main" id="{A40746B8-B5FB-49F6-8AA5-349A4221AACA}"/>
                </a:ext>
              </a:extLst>
            </p:cNvPr>
            <p:cNvSpPr txBox="1"/>
            <p:nvPr/>
          </p:nvSpPr>
          <p:spPr>
            <a:xfrm>
              <a:off x="916359" y="2609983"/>
              <a:ext cx="22364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708" name="TextBox 1707">
              <a:extLst>
                <a:ext uri="{FF2B5EF4-FFF2-40B4-BE49-F238E27FC236}">
                  <a16:creationId xmlns:a16="http://schemas.microsoft.com/office/drawing/2014/main" id="{A1571D21-4B1E-4B83-9ABE-16705F3D3E41}"/>
                </a:ext>
              </a:extLst>
            </p:cNvPr>
            <p:cNvSpPr txBox="1"/>
            <p:nvPr/>
          </p:nvSpPr>
          <p:spPr>
            <a:xfrm>
              <a:off x="916359" y="2919227"/>
              <a:ext cx="223641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Easy to change colors, photos and Text. 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709" name="Rounded Rectangle 15">
            <a:extLst>
              <a:ext uri="{FF2B5EF4-FFF2-40B4-BE49-F238E27FC236}">
                <a16:creationId xmlns:a16="http://schemas.microsoft.com/office/drawing/2014/main" id="{E799E60B-102D-4C39-A175-50CF27846494}"/>
              </a:ext>
            </a:extLst>
          </p:cNvPr>
          <p:cNvSpPr/>
          <p:nvPr/>
        </p:nvSpPr>
        <p:spPr>
          <a:xfrm>
            <a:off x="3614192" y="1968135"/>
            <a:ext cx="2236415" cy="3060000"/>
          </a:xfrm>
          <a:prstGeom prst="roundRect">
            <a:avLst>
              <a:gd name="adj" fmla="val 6084"/>
            </a:avLst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710" name="Rounded Rectangle 8">
            <a:extLst>
              <a:ext uri="{FF2B5EF4-FFF2-40B4-BE49-F238E27FC236}">
                <a16:creationId xmlns:a16="http://schemas.microsoft.com/office/drawing/2014/main" id="{28F159FD-75DC-4F51-BEE0-8CEA2AB24070}"/>
              </a:ext>
            </a:extLst>
          </p:cNvPr>
          <p:cNvSpPr/>
          <p:nvPr/>
        </p:nvSpPr>
        <p:spPr>
          <a:xfrm>
            <a:off x="3614192" y="1890796"/>
            <a:ext cx="2236415" cy="581397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2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711" name="Rounded Rectangle 17">
            <a:extLst>
              <a:ext uri="{FF2B5EF4-FFF2-40B4-BE49-F238E27FC236}">
                <a16:creationId xmlns:a16="http://schemas.microsoft.com/office/drawing/2014/main" id="{B5387612-646C-44A5-A734-CD6F49B73EFE}"/>
              </a:ext>
            </a:extLst>
          </p:cNvPr>
          <p:cNvSpPr/>
          <p:nvPr/>
        </p:nvSpPr>
        <p:spPr>
          <a:xfrm>
            <a:off x="3902994" y="4453751"/>
            <a:ext cx="1658810" cy="360000"/>
          </a:xfrm>
          <a:prstGeom prst="roundRect">
            <a:avLst>
              <a:gd name="adj" fmla="val 1776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/>
              <a:t>Add Text</a:t>
            </a:r>
            <a:endParaRPr lang="ko-KR" altLang="en-US" b="1" dirty="0"/>
          </a:p>
        </p:txBody>
      </p:sp>
      <p:grpSp>
        <p:nvGrpSpPr>
          <p:cNvPr id="1712" name="그룹 10">
            <a:extLst>
              <a:ext uri="{FF2B5EF4-FFF2-40B4-BE49-F238E27FC236}">
                <a16:creationId xmlns:a16="http://schemas.microsoft.com/office/drawing/2014/main" id="{C17C5BD8-31BA-4066-9100-5AEFA52BA218}"/>
              </a:ext>
            </a:extLst>
          </p:cNvPr>
          <p:cNvGrpSpPr/>
          <p:nvPr/>
        </p:nvGrpSpPr>
        <p:grpSpPr>
          <a:xfrm>
            <a:off x="3805486" y="2671528"/>
            <a:ext cx="1853826" cy="1509573"/>
            <a:chOff x="3614191" y="2609983"/>
            <a:chExt cx="2236415" cy="1509573"/>
          </a:xfrm>
        </p:grpSpPr>
        <p:sp>
          <p:nvSpPr>
            <p:cNvPr id="1713" name="TextBox 1712">
              <a:extLst>
                <a:ext uri="{FF2B5EF4-FFF2-40B4-BE49-F238E27FC236}">
                  <a16:creationId xmlns:a16="http://schemas.microsoft.com/office/drawing/2014/main" id="{4FD7776E-661A-4087-B4B5-26700E124589}"/>
                </a:ext>
              </a:extLst>
            </p:cNvPr>
            <p:cNvSpPr txBox="1"/>
            <p:nvPr/>
          </p:nvSpPr>
          <p:spPr>
            <a:xfrm>
              <a:off x="3614191" y="2609983"/>
              <a:ext cx="22364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714" name="TextBox 1713">
              <a:extLst>
                <a:ext uri="{FF2B5EF4-FFF2-40B4-BE49-F238E27FC236}">
                  <a16:creationId xmlns:a16="http://schemas.microsoft.com/office/drawing/2014/main" id="{F2BC3F9B-2E85-40C5-A7E3-52202E246FBE}"/>
                </a:ext>
              </a:extLst>
            </p:cNvPr>
            <p:cNvSpPr txBox="1"/>
            <p:nvPr/>
          </p:nvSpPr>
          <p:spPr>
            <a:xfrm>
              <a:off x="3614191" y="2919227"/>
              <a:ext cx="223641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715" name="Rounded Rectangle 24">
            <a:extLst>
              <a:ext uri="{FF2B5EF4-FFF2-40B4-BE49-F238E27FC236}">
                <a16:creationId xmlns:a16="http://schemas.microsoft.com/office/drawing/2014/main" id="{057280C9-F2C2-4BAD-9955-DF3F70671BAA}"/>
              </a:ext>
            </a:extLst>
          </p:cNvPr>
          <p:cNvSpPr/>
          <p:nvPr/>
        </p:nvSpPr>
        <p:spPr>
          <a:xfrm>
            <a:off x="6312024" y="1968135"/>
            <a:ext cx="2236415" cy="3060000"/>
          </a:xfrm>
          <a:prstGeom prst="roundRect">
            <a:avLst>
              <a:gd name="adj" fmla="val 6084"/>
            </a:avLst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716" name="Rounded Rectangle 8">
            <a:extLst>
              <a:ext uri="{FF2B5EF4-FFF2-40B4-BE49-F238E27FC236}">
                <a16:creationId xmlns:a16="http://schemas.microsoft.com/office/drawing/2014/main" id="{58DE3503-4854-4CC4-AD40-54B20CA35813}"/>
              </a:ext>
            </a:extLst>
          </p:cNvPr>
          <p:cNvSpPr/>
          <p:nvPr/>
        </p:nvSpPr>
        <p:spPr>
          <a:xfrm>
            <a:off x="6312024" y="1890796"/>
            <a:ext cx="2236415" cy="581397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3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717" name="Rounded Rectangle 26">
            <a:extLst>
              <a:ext uri="{FF2B5EF4-FFF2-40B4-BE49-F238E27FC236}">
                <a16:creationId xmlns:a16="http://schemas.microsoft.com/office/drawing/2014/main" id="{2A351062-76F9-4821-9319-D35C80D26236}"/>
              </a:ext>
            </a:extLst>
          </p:cNvPr>
          <p:cNvSpPr/>
          <p:nvPr/>
        </p:nvSpPr>
        <p:spPr>
          <a:xfrm>
            <a:off x="6600826" y="4453751"/>
            <a:ext cx="1658810" cy="360000"/>
          </a:xfrm>
          <a:prstGeom prst="roundRect">
            <a:avLst>
              <a:gd name="adj" fmla="val 1776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/>
              <a:t>Add Text</a:t>
            </a:r>
            <a:endParaRPr lang="ko-KR" altLang="en-US" b="1" dirty="0"/>
          </a:p>
        </p:txBody>
      </p:sp>
      <p:grpSp>
        <p:nvGrpSpPr>
          <p:cNvPr id="1718" name="그룹 7">
            <a:extLst>
              <a:ext uri="{FF2B5EF4-FFF2-40B4-BE49-F238E27FC236}">
                <a16:creationId xmlns:a16="http://schemas.microsoft.com/office/drawing/2014/main" id="{2AFCD07C-202B-46C2-BCF1-C254BC373FC4}"/>
              </a:ext>
            </a:extLst>
          </p:cNvPr>
          <p:cNvGrpSpPr/>
          <p:nvPr/>
        </p:nvGrpSpPr>
        <p:grpSpPr>
          <a:xfrm>
            <a:off x="6503318" y="2671528"/>
            <a:ext cx="1853826" cy="1509573"/>
            <a:chOff x="6312023" y="2609983"/>
            <a:chExt cx="2236415" cy="1509573"/>
          </a:xfrm>
        </p:grpSpPr>
        <p:sp>
          <p:nvSpPr>
            <p:cNvPr id="1719" name="TextBox 1718">
              <a:extLst>
                <a:ext uri="{FF2B5EF4-FFF2-40B4-BE49-F238E27FC236}">
                  <a16:creationId xmlns:a16="http://schemas.microsoft.com/office/drawing/2014/main" id="{CC463409-1E39-4EAA-B27C-A9DA7478D739}"/>
                </a:ext>
              </a:extLst>
            </p:cNvPr>
            <p:cNvSpPr txBox="1"/>
            <p:nvPr/>
          </p:nvSpPr>
          <p:spPr>
            <a:xfrm>
              <a:off x="6312023" y="2609983"/>
              <a:ext cx="22364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720" name="TextBox 1719">
              <a:extLst>
                <a:ext uri="{FF2B5EF4-FFF2-40B4-BE49-F238E27FC236}">
                  <a16:creationId xmlns:a16="http://schemas.microsoft.com/office/drawing/2014/main" id="{2F7E1ED3-C75B-41F0-A960-98BC385A8E89}"/>
                </a:ext>
              </a:extLst>
            </p:cNvPr>
            <p:cNvSpPr txBox="1"/>
            <p:nvPr/>
          </p:nvSpPr>
          <p:spPr>
            <a:xfrm>
              <a:off x="6312023" y="2919227"/>
              <a:ext cx="223641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Easy to change colors, photos and Text. 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721" name="Rounded Rectangle 30">
            <a:extLst>
              <a:ext uri="{FF2B5EF4-FFF2-40B4-BE49-F238E27FC236}">
                <a16:creationId xmlns:a16="http://schemas.microsoft.com/office/drawing/2014/main" id="{EB066056-C68F-4547-B893-4BC11E961832}"/>
              </a:ext>
            </a:extLst>
          </p:cNvPr>
          <p:cNvSpPr/>
          <p:nvPr/>
        </p:nvSpPr>
        <p:spPr>
          <a:xfrm>
            <a:off x="9009856" y="1968135"/>
            <a:ext cx="2236415" cy="3060000"/>
          </a:xfrm>
          <a:prstGeom prst="roundRect">
            <a:avLst>
              <a:gd name="adj" fmla="val 6084"/>
            </a:avLst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722" name="Rounded Rectangle 8">
            <a:extLst>
              <a:ext uri="{FF2B5EF4-FFF2-40B4-BE49-F238E27FC236}">
                <a16:creationId xmlns:a16="http://schemas.microsoft.com/office/drawing/2014/main" id="{1C82D02D-FB06-4100-A7A4-C1D3A5C70C9C}"/>
              </a:ext>
            </a:extLst>
          </p:cNvPr>
          <p:cNvSpPr/>
          <p:nvPr/>
        </p:nvSpPr>
        <p:spPr>
          <a:xfrm>
            <a:off x="9009856" y="1890796"/>
            <a:ext cx="2236415" cy="581397"/>
          </a:xfrm>
          <a:custGeom>
            <a:avLst/>
            <a:gdLst/>
            <a:ahLst/>
            <a:cxnLst/>
            <a:rect l="l" t="t" r="r" b="b"/>
            <a:pathLst>
              <a:path w="1800200" h="581397">
                <a:moveTo>
                  <a:pt x="109524" y="0"/>
                </a:moveTo>
                <a:lnTo>
                  <a:pt x="1690676" y="0"/>
                </a:lnTo>
                <a:cubicBezTo>
                  <a:pt x="1751164" y="0"/>
                  <a:pt x="1800200" y="49036"/>
                  <a:pt x="1800200" y="109524"/>
                </a:cubicBezTo>
                <a:lnTo>
                  <a:pt x="1800200" y="581397"/>
                </a:lnTo>
                <a:lnTo>
                  <a:pt x="0" y="581397"/>
                </a:lnTo>
                <a:lnTo>
                  <a:pt x="0" y="109524"/>
                </a:lnTo>
                <a:cubicBezTo>
                  <a:pt x="0" y="49036"/>
                  <a:pt x="49036" y="0"/>
                  <a:pt x="109524" y="0"/>
                </a:cubicBezTo>
                <a:close/>
              </a:path>
            </a:pathLst>
          </a:custGeom>
          <a:solidFill>
            <a:schemeClr val="accent4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723" name="Rounded Rectangle 32">
            <a:extLst>
              <a:ext uri="{FF2B5EF4-FFF2-40B4-BE49-F238E27FC236}">
                <a16:creationId xmlns:a16="http://schemas.microsoft.com/office/drawing/2014/main" id="{FDB5B75D-99AD-4E27-8905-B89508701D38}"/>
              </a:ext>
            </a:extLst>
          </p:cNvPr>
          <p:cNvSpPr/>
          <p:nvPr/>
        </p:nvSpPr>
        <p:spPr>
          <a:xfrm>
            <a:off x="9298658" y="4453751"/>
            <a:ext cx="1658810" cy="360000"/>
          </a:xfrm>
          <a:prstGeom prst="roundRect">
            <a:avLst>
              <a:gd name="adj" fmla="val 1776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/>
              <a:t>Add Text</a:t>
            </a:r>
            <a:endParaRPr lang="ko-KR" altLang="en-US" b="1" dirty="0"/>
          </a:p>
        </p:txBody>
      </p:sp>
      <p:grpSp>
        <p:nvGrpSpPr>
          <p:cNvPr id="1724" name="그룹 6">
            <a:extLst>
              <a:ext uri="{FF2B5EF4-FFF2-40B4-BE49-F238E27FC236}">
                <a16:creationId xmlns:a16="http://schemas.microsoft.com/office/drawing/2014/main" id="{A7583E23-A8CA-48AC-87BA-0C0CA60DA030}"/>
              </a:ext>
            </a:extLst>
          </p:cNvPr>
          <p:cNvGrpSpPr/>
          <p:nvPr/>
        </p:nvGrpSpPr>
        <p:grpSpPr>
          <a:xfrm>
            <a:off x="9201150" y="2671528"/>
            <a:ext cx="1853826" cy="1509573"/>
            <a:chOff x="9009855" y="2609983"/>
            <a:chExt cx="2236415" cy="1509573"/>
          </a:xfrm>
        </p:grpSpPr>
        <p:sp>
          <p:nvSpPr>
            <p:cNvPr id="1725" name="TextBox 1724">
              <a:extLst>
                <a:ext uri="{FF2B5EF4-FFF2-40B4-BE49-F238E27FC236}">
                  <a16:creationId xmlns:a16="http://schemas.microsoft.com/office/drawing/2014/main" id="{0A38E0BB-E60F-416E-A6EB-FE682ACB9DDE}"/>
                </a:ext>
              </a:extLst>
            </p:cNvPr>
            <p:cNvSpPr txBox="1"/>
            <p:nvPr/>
          </p:nvSpPr>
          <p:spPr>
            <a:xfrm>
              <a:off x="9009855" y="2609983"/>
              <a:ext cx="22364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1726" name="TextBox 1725">
              <a:extLst>
                <a:ext uri="{FF2B5EF4-FFF2-40B4-BE49-F238E27FC236}">
                  <a16:creationId xmlns:a16="http://schemas.microsoft.com/office/drawing/2014/main" id="{8EF92F83-2439-4CB8-8EA8-7552812C6807}"/>
                </a:ext>
              </a:extLst>
            </p:cNvPr>
            <p:cNvSpPr txBox="1"/>
            <p:nvPr/>
          </p:nvSpPr>
          <p:spPr>
            <a:xfrm>
              <a:off x="9009855" y="2919227"/>
              <a:ext cx="223641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Easy to change colors, photos and Text. 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727" name="Group 4">
            <a:extLst>
              <a:ext uri="{FF2B5EF4-FFF2-40B4-BE49-F238E27FC236}">
                <a16:creationId xmlns:a16="http://schemas.microsoft.com/office/drawing/2014/main" id="{99DBA685-4200-4BE3-9A3D-30B0E4D24FF1}"/>
              </a:ext>
            </a:extLst>
          </p:cNvPr>
          <p:cNvGrpSpPr/>
          <p:nvPr/>
        </p:nvGrpSpPr>
        <p:grpSpPr>
          <a:xfrm>
            <a:off x="1522181" y="5215939"/>
            <a:ext cx="9147638" cy="905474"/>
            <a:chOff x="755577" y="5632673"/>
            <a:chExt cx="7705405" cy="905474"/>
          </a:xfrm>
        </p:grpSpPr>
        <p:sp>
          <p:nvSpPr>
            <p:cNvPr id="1728" name="TextBox 1727">
              <a:extLst>
                <a:ext uri="{FF2B5EF4-FFF2-40B4-BE49-F238E27FC236}">
                  <a16:creationId xmlns:a16="http://schemas.microsoft.com/office/drawing/2014/main" id="{83147078-2559-4CBA-95E7-03A319478DC4}"/>
                </a:ext>
              </a:extLst>
            </p:cNvPr>
            <p:cNvSpPr txBox="1"/>
            <p:nvPr/>
          </p:nvSpPr>
          <p:spPr>
            <a:xfrm>
              <a:off x="755577" y="5632673"/>
              <a:ext cx="769490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29" name="TextBox 1728">
              <a:extLst>
                <a:ext uri="{FF2B5EF4-FFF2-40B4-BE49-F238E27FC236}">
                  <a16:creationId xmlns:a16="http://schemas.microsoft.com/office/drawing/2014/main" id="{E04FC2E8-E03D-4547-BC47-D013D583F4CD}"/>
                </a:ext>
              </a:extLst>
            </p:cNvPr>
            <p:cNvSpPr txBox="1"/>
            <p:nvPr/>
          </p:nvSpPr>
          <p:spPr>
            <a:xfrm>
              <a:off x="766073" y="5891816"/>
              <a:ext cx="769490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You can simply impress your audience and add a unique zing and appeal to your Presentations. Easy to change colors, photos and Text. </a:t>
              </a:r>
            </a:p>
          </p:txBody>
        </p:sp>
      </p:grpSp>
      <p:sp>
        <p:nvSpPr>
          <p:cNvPr id="1730" name="Rectangle 9">
            <a:extLst>
              <a:ext uri="{FF2B5EF4-FFF2-40B4-BE49-F238E27FC236}">
                <a16:creationId xmlns:a16="http://schemas.microsoft.com/office/drawing/2014/main" id="{52A04916-6451-4EEA-90FF-3BAD7CB60907}"/>
              </a:ext>
            </a:extLst>
          </p:cNvPr>
          <p:cNvSpPr/>
          <p:nvPr/>
        </p:nvSpPr>
        <p:spPr>
          <a:xfrm>
            <a:off x="4567668" y="2024073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31" name="Rectangle 130">
            <a:extLst>
              <a:ext uri="{FF2B5EF4-FFF2-40B4-BE49-F238E27FC236}">
                <a16:creationId xmlns:a16="http://schemas.microsoft.com/office/drawing/2014/main" id="{DE9BB9D8-BA1A-40CF-8D18-3E154522306E}"/>
              </a:ext>
            </a:extLst>
          </p:cNvPr>
          <p:cNvSpPr/>
          <p:nvPr/>
        </p:nvSpPr>
        <p:spPr>
          <a:xfrm>
            <a:off x="9958865" y="2008310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32" name="Rounded Rectangle 25">
            <a:extLst>
              <a:ext uri="{FF2B5EF4-FFF2-40B4-BE49-F238E27FC236}">
                <a16:creationId xmlns:a16="http://schemas.microsoft.com/office/drawing/2014/main" id="{85754AA8-022C-4AAB-95ED-6A13B7F595F1}"/>
              </a:ext>
            </a:extLst>
          </p:cNvPr>
          <p:cNvSpPr/>
          <p:nvPr/>
        </p:nvSpPr>
        <p:spPr>
          <a:xfrm>
            <a:off x="7224146" y="2027248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33" name="자유형 151">
            <a:extLst>
              <a:ext uri="{FF2B5EF4-FFF2-40B4-BE49-F238E27FC236}">
                <a16:creationId xmlns:a16="http://schemas.microsoft.com/office/drawing/2014/main" id="{B44C5079-AB73-45F9-889D-16ED24186AE5}"/>
              </a:ext>
            </a:extLst>
          </p:cNvPr>
          <p:cNvSpPr/>
          <p:nvPr/>
        </p:nvSpPr>
        <p:spPr>
          <a:xfrm>
            <a:off x="1850020" y="1984581"/>
            <a:ext cx="369092" cy="387388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11197</TotalTime>
  <Words>207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54</cp:revision>
  <dcterms:created xsi:type="dcterms:W3CDTF">2018-02-18T19:39:47Z</dcterms:created>
  <dcterms:modified xsi:type="dcterms:W3CDTF">2020-01-03T03:12:49Z</dcterms:modified>
</cp:coreProperties>
</file>