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11" name="Rectangle 2210">
            <a:extLst>
              <a:ext uri="{FF2B5EF4-FFF2-40B4-BE49-F238E27FC236}">
                <a16:creationId xmlns:a16="http://schemas.microsoft.com/office/drawing/2014/main" id="{C48077F7-45E5-40E8-B9AF-131C456ADE79}"/>
              </a:ext>
            </a:extLst>
          </p:cNvPr>
          <p:cNvSpPr/>
          <p:nvPr/>
        </p:nvSpPr>
        <p:spPr>
          <a:xfrm>
            <a:off x="0" y="5573550"/>
            <a:ext cx="12192000" cy="10204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12" name="Oval 2211">
            <a:extLst>
              <a:ext uri="{FF2B5EF4-FFF2-40B4-BE49-F238E27FC236}">
                <a16:creationId xmlns:a16="http://schemas.microsoft.com/office/drawing/2014/main" id="{C08BE775-7710-4ECA-BAC1-342AFE1ED986}"/>
              </a:ext>
            </a:extLst>
          </p:cNvPr>
          <p:cNvSpPr/>
          <p:nvPr/>
        </p:nvSpPr>
        <p:spPr>
          <a:xfrm>
            <a:off x="925423" y="1740770"/>
            <a:ext cx="468000" cy="4680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13" name="TextBox 2212">
            <a:extLst>
              <a:ext uri="{FF2B5EF4-FFF2-40B4-BE49-F238E27FC236}">
                <a16:creationId xmlns:a16="http://schemas.microsoft.com/office/drawing/2014/main" id="{46B10735-6C52-4E7F-9962-B05F37CEDE19}"/>
              </a:ext>
            </a:extLst>
          </p:cNvPr>
          <p:cNvSpPr txBox="1"/>
          <p:nvPr/>
        </p:nvSpPr>
        <p:spPr>
          <a:xfrm>
            <a:off x="1377403" y="1820882"/>
            <a:ext cx="25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14" name="TextBox 2213">
            <a:extLst>
              <a:ext uri="{FF2B5EF4-FFF2-40B4-BE49-F238E27FC236}">
                <a16:creationId xmlns:a16="http://schemas.microsoft.com/office/drawing/2014/main" id="{37CAFBB9-BF5C-4F4D-BDE5-E7D37EB8E3D7}"/>
              </a:ext>
            </a:extLst>
          </p:cNvPr>
          <p:cNvSpPr txBox="1"/>
          <p:nvPr/>
        </p:nvSpPr>
        <p:spPr>
          <a:xfrm>
            <a:off x="924159" y="2188970"/>
            <a:ext cx="3010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15" name="Oval 2214">
            <a:extLst>
              <a:ext uri="{FF2B5EF4-FFF2-40B4-BE49-F238E27FC236}">
                <a16:creationId xmlns:a16="http://schemas.microsoft.com/office/drawing/2014/main" id="{31BA6537-24F1-49B4-9DC5-1D3A8CA08A60}"/>
              </a:ext>
            </a:extLst>
          </p:cNvPr>
          <p:cNvSpPr/>
          <p:nvPr/>
        </p:nvSpPr>
        <p:spPr>
          <a:xfrm>
            <a:off x="8357378" y="1740770"/>
            <a:ext cx="468000" cy="468000"/>
          </a:xfrm>
          <a:prstGeom prst="ellipse">
            <a:avLst/>
          </a:prstGeom>
          <a:solidFill>
            <a:schemeClr val="accent2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16" name="TextBox 2215">
            <a:extLst>
              <a:ext uri="{FF2B5EF4-FFF2-40B4-BE49-F238E27FC236}">
                <a16:creationId xmlns:a16="http://schemas.microsoft.com/office/drawing/2014/main" id="{2CD8D7AA-17EF-41FF-BF37-9DA801C35E16}"/>
              </a:ext>
            </a:extLst>
          </p:cNvPr>
          <p:cNvSpPr txBox="1"/>
          <p:nvPr/>
        </p:nvSpPr>
        <p:spPr>
          <a:xfrm>
            <a:off x="8809358" y="1820882"/>
            <a:ext cx="25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17" name="TextBox 2216">
            <a:extLst>
              <a:ext uri="{FF2B5EF4-FFF2-40B4-BE49-F238E27FC236}">
                <a16:creationId xmlns:a16="http://schemas.microsoft.com/office/drawing/2014/main" id="{0D6EAAA5-4BEE-4943-9D69-0E9EF30F50E5}"/>
              </a:ext>
            </a:extLst>
          </p:cNvPr>
          <p:cNvSpPr txBox="1"/>
          <p:nvPr/>
        </p:nvSpPr>
        <p:spPr>
          <a:xfrm>
            <a:off x="8356114" y="2188970"/>
            <a:ext cx="3010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18" name="Oval 2217">
            <a:extLst>
              <a:ext uri="{FF2B5EF4-FFF2-40B4-BE49-F238E27FC236}">
                <a16:creationId xmlns:a16="http://schemas.microsoft.com/office/drawing/2014/main" id="{CE42699C-441E-4D8C-B7CF-F00935403757}"/>
              </a:ext>
            </a:extLst>
          </p:cNvPr>
          <p:cNvSpPr/>
          <p:nvPr/>
        </p:nvSpPr>
        <p:spPr>
          <a:xfrm>
            <a:off x="927132" y="3863304"/>
            <a:ext cx="468000" cy="468000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19" name="TextBox 2218">
            <a:extLst>
              <a:ext uri="{FF2B5EF4-FFF2-40B4-BE49-F238E27FC236}">
                <a16:creationId xmlns:a16="http://schemas.microsoft.com/office/drawing/2014/main" id="{BE0D908B-8034-4113-B880-37D4EC90FD05}"/>
              </a:ext>
            </a:extLst>
          </p:cNvPr>
          <p:cNvSpPr txBox="1"/>
          <p:nvPr/>
        </p:nvSpPr>
        <p:spPr>
          <a:xfrm>
            <a:off x="1379112" y="3943416"/>
            <a:ext cx="25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0" name="TextBox 2219">
            <a:extLst>
              <a:ext uri="{FF2B5EF4-FFF2-40B4-BE49-F238E27FC236}">
                <a16:creationId xmlns:a16="http://schemas.microsoft.com/office/drawing/2014/main" id="{EC71384E-E024-4A45-990A-072F73252762}"/>
              </a:ext>
            </a:extLst>
          </p:cNvPr>
          <p:cNvSpPr txBox="1"/>
          <p:nvPr/>
        </p:nvSpPr>
        <p:spPr>
          <a:xfrm>
            <a:off x="925868" y="4311504"/>
            <a:ext cx="3010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1" name="Oval 2220">
            <a:extLst>
              <a:ext uri="{FF2B5EF4-FFF2-40B4-BE49-F238E27FC236}">
                <a16:creationId xmlns:a16="http://schemas.microsoft.com/office/drawing/2014/main" id="{E765973A-6D60-419B-8903-D035FB8904BB}"/>
              </a:ext>
            </a:extLst>
          </p:cNvPr>
          <p:cNvSpPr/>
          <p:nvPr/>
        </p:nvSpPr>
        <p:spPr>
          <a:xfrm>
            <a:off x="8359087" y="3863304"/>
            <a:ext cx="468000" cy="468000"/>
          </a:xfrm>
          <a:prstGeom prst="ellipse">
            <a:avLst/>
          </a:prstGeom>
          <a:solidFill>
            <a:schemeClr val="accent5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2" name="TextBox 2221">
            <a:extLst>
              <a:ext uri="{FF2B5EF4-FFF2-40B4-BE49-F238E27FC236}">
                <a16:creationId xmlns:a16="http://schemas.microsoft.com/office/drawing/2014/main" id="{985411C3-8F94-4F8A-89E1-64378535D3F5}"/>
              </a:ext>
            </a:extLst>
          </p:cNvPr>
          <p:cNvSpPr txBox="1"/>
          <p:nvPr/>
        </p:nvSpPr>
        <p:spPr>
          <a:xfrm>
            <a:off x="8811067" y="3943416"/>
            <a:ext cx="25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23" name="TextBox 2222">
            <a:extLst>
              <a:ext uri="{FF2B5EF4-FFF2-40B4-BE49-F238E27FC236}">
                <a16:creationId xmlns:a16="http://schemas.microsoft.com/office/drawing/2014/main" id="{0557F273-4DD8-4A62-BDDD-FA4C123B339C}"/>
              </a:ext>
            </a:extLst>
          </p:cNvPr>
          <p:cNvSpPr txBox="1"/>
          <p:nvPr/>
        </p:nvSpPr>
        <p:spPr>
          <a:xfrm>
            <a:off x="8357823" y="4311504"/>
            <a:ext cx="3010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2224" name="Straight Connector 2223">
            <a:extLst>
              <a:ext uri="{FF2B5EF4-FFF2-40B4-BE49-F238E27FC236}">
                <a16:creationId xmlns:a16="http://schemas.microsoft.com/office/drawing/2014/main" id="{5CC7AF16-D265-4026-AF7C-D5E06A5A69BC}"/>
              </a:ext>
            </a:extLst>
          </p:cNvPr>
          <p:cNvCxnSpPr/>
          <p:nvPr/>
        </p:nvCxnSpPr>
        <p:spPr>
          <a:xfrm flipH="1">
            <a:off x="4286183" y="1950202"/>
            <a:ext cx="3416" cy="113441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5" name="Straight Connector 2224">
            <a:extLst>
              <a:ext uri="{FF2B5EF4-FFF2-40B4-BE49-F238E27FC236}">
                <a16:creationId xmlns:a16="http://schemas.microsoft.com/office/drawing/2014/main" id="{65C78737-3373-4DFC-902E-7E96D031394F}"/>
              </a:ext>
            </a:extLst>
          </p:cNvPr>
          <p:cNvCxnSpPr/>
          <p:nvPr/>
        </p:nvCxnSpPr>
        <p:spPr>
          <a:xfrm flipH="1">
            <a:off x="4287891" y="3978367"/>
            <a:ext cx="1708" cy="115376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6" name="Straight Connector 2225">
            <a:extLst>
              <a:ext uri="{FF2B5EF4-FFF2-40B4-BE49-F238E27FC236}">
                <a16:creationId xmlns:a16="http://schemas.microsoft.com/office/drawing/2014/main" id="{56745C14-CF3B-418F-8020-1AC600099D97}"/>
              </a:ext>
            </a:extLst>
          </p:cNvPr>
          <p:cNvCxnSpPr/>
          <p:nvPr/>
        </p:nvCxnSpPr>
        <p:spPr>
          <a:xfrm>
            <a:off x="2101652" y="3441635"/>
            <a:ext cx="788278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7" name="TextBox 2226">
            <a:extLst>
              <a:ext uri="{FF2B5EF4-FFF2-40B4-BE49-F238E27FC236}">
                <a16:creationId xmlns:a16="http://schemas.microsoft.com/office/drawing/2014/main" id="{D1075EC0-EDFB-4C5B-BA0D-EF21481230CB}"/>
              </a:ext>
            </a:extLst>
          </p:cNvPr>
          <p:cNvSpPr txBox="1"/>
          <p:nvPr/>
        </p:nvSpPr>
        <p:spPr>
          <a:xfrm>
            <a:off x="1958156" y="5760610"/>
            <a:ext cx="9357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Example Text : Get a modern PowerPoint  Presentation that is beautifully designed. I hope and I believe that this Template will your Time, Money and Reputation. Easy to change colors, photos and Text. You can simply impress your audience and add a unique zing and appeal to your Presentations.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28" name="Oval 2227">
            <a:extLst>
              <a:ext uri="{FF2B5EF4-FFF2-40B4-BE49-F238E27FC236}">
                <a16:creationId xmlns:a16="http://schemas.microsoft.com/office/drawing/2014/main" id="{53114A0E-B565-42E5-9601-24550061E62F}"/>
              </a:ext>
            </a:extLst>
          </p:cNvPr>
          <p:cNvSpPr/>
          <p:nvPr/>
        </p:nvSpPr>
        <p:spPr>
          <a:xfrm>
            <a:off x="962134" y="5742024"/>
            <a:ext cx="684000" cy="683503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2229" name="Straight Connector 2228">
            <a:extLst>
              <a:ext uri="{FF2B5EF4-FFF2-40B4-BE49-F238E27FC236}">
                <a16:creationId xmlns:a16="http://schemas.microsoft.com/office/drawing/2014/main" id="{34C2B36A-7C0E-44B9-BD2A-4A34C5CDFA59}"/>
              </a:ext>
            </a:extLst>
          </p:cNvPr>
          <p:cNvCxnSpPr/>
          <p:nvPr/>
        </p:nvCxnSpPr>
        <p:spPr>
          <a:xfrm flipH="1">
            <a:off x="8004723" y="3978367"/>
            <a:ext cx="1708" cy="115376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0" name="Straight Connector 2229">
            <a:extLst>
              <a:ext uri="{FF2B5EF4-FFF2-40B4-BE49-F238E27FC236}">
                <a16:creationId xmlns:a16="http://schemas.microsoft.com/office/drawing/2014/main" id="{9E557E1C-4519-4BD9-A262-DA4F1837EE8E}"/>
              </a:ext>
            </a:extLst>
          </p:cNvPr>
          <p:cNvCxnSpPr/>
          <p:nvPr/>
        </p:nvCxnSpPr>
        <p:spPr>
          <a:xfrm flipH="1">
            <a:off x="8003026" y="1950202"/>
            <a:ext cx="3406" cy="113441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1" name="Oval 2230">
            <a:extLst>
              <a:ext uri="{FF2B5EF4-FFF2-40B4-BE49-F238E27FC236}">
                <a16:creationId xmlns:a16="http://schemas.microsoft.com/office/drawing/2014/main" id="{AA359CB6-2C10-4796-B2C7-DFD5CD8A42E9}"/>
              </a:ext>
            </a:extLst>
          </p:cNvPr>
          <p:cNvSpPr/>
          <p:nvPr/>
        </p:nvSpPr>
        <p:spPr>
          <a:xfrm>
            <a:off x="4643964" y="3863304"/>
            <a:ext cx="468000" cy="468000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2" name="TextBox 2231">
            <a:extLst>
              <a:ext uri="{FF2B5EF4-FFF2-40B4-BE49-F238E27FC236}">
                <a16:creationId xmlns:a16="http://schemas.microsoft.com/office/drawing/2014/main" id="{B887CFD2-DAC2-49F3-881A-20E96444325B}"/>
              </a:ext>
            </a:extLst>
          </p:cNvPr>
          <p:cNvSpPr txBox="1"/>
          <p:nvPr/>
        </p:nvSpPr>
        <p:spPr>
          <a:xfrm>
            <a:off x="5095944" y="3943416"/>
            <a:ext cx="25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3" name="TextBox 2232">
            <a:extLst>
              <a:ext uri="{FF2B5EF4-FFF2-40B4-BE49-F238E27FC236}">
                <a16:creationId xmlns:a16="http://schemas.microsoft.com/office/drawing/2014/main" id="{9CB022A5-75AB-4D0A-8F35-9C821BB1593C}"/>
              </a:ext>
            </a:extLst>
          </p:cNvPr>
          <p:cNvSpPr txBox="1"/>
          <p:nvPr/>
        </p:nvSpPr>
        <p:spPr>
          <a:xfrm>
            <a:off x="4642700" y="4311504"/>
            <a:ext cx="3010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4" name="Oval 2233">
            <a:extLst>
              <a:ext uri="{FF2B5EF4-FFF2-40B4-BE49-F238E27FC236}">
                <a16:creationId xmlns:a16="http://schemas.microsoft.com/office/drawing/2014/main" id="{750AC431-E88E-4937-8930-7D683C41E830}"/>
              </a:ext>
            </a:extLst>
          </p:cNvPr>
          <p:cNvSpPr/>
          <p:nvPr/>
        </p:nvSpPr>
        <p:spPr>
          <a:xfrm>
            <a:off x="4642255" y="1740770"/>
            <a:ext cx="468000" cy="468000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5" name="TextBox 2234">
            <a:extLst>
              <a:ext uri="{FF2B5EF4-FFF2-40B4-BE49-F238E27FC236}">
                <a16:creationId xmlns:a16="http://schemas.microsoft.com/office/drawing/2014/main" id="{EE300210-400E-4CC1-AD4B-50C8689B7077}"/>
              </a:ext>
            </a:extLst>
          </p:cNvPr>
          <p:cNvSpPr txBox="1"/>
          <p:nvPr/>
        </p:nvSpPr>
        <p:spPr>
          <a:xfrm>
            <a:off x="5094235" y="1820882"/>
            <a:ext cx="25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6" name="TextBox 2235">
            <a:extLst>
              <a:ext uri="{FF2B5EF4-FFF2-40B4-BE49-F238E27FC236}">
                <a16:creationId xmlns:a16="http://schemas.microsoft.com/office/drawing/2014/main" id="{36E709BB-1928-4CF6-86C5-DCA3BE8A5FBA}"/>
              </a:ext>
            </a:extLst>
          </p:cNvPr>
          <p:cNvSpPr txBox="1"/>
          <p:nvPr/>
        </p:nvSpPr>
        <p:spPr>
          <a:xfrm>
            <a:off x="4640991" y="2188970"/>
            <a:ext cx="3010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37" name="Rectangle 23">
            <a:extLst>
              <a:ext uri="{FF2B5EF4-FFF2-40B4-BE49-F238E27FC236}">
                <a16:creationId xmlns:a16="http://schemas.microsoft.com/office/drawing/2014/main" id="{5A915DD5-8351-468C-9A84-8FC5EDDBFE43}"/>
              </a:ext>
            </a:extLst>
          </p:cNvPr>
          <p:cNvSpPr/>
          <p:nvPr/>
        </p:nvSpPr>
        <p:spPr>
          <a:xfrm>
            <a:off x="1016576" y="4006474"/>
            <a:ext cx="285584" cy="167987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38" name="Oval 31">
            <a:extLst>
              <a:ext uri="{FF2B5EF4-FFF2-40B4-BE49-F238E27FC236}">
                <a16:creationId xmlns:a16="http://schemas.microsoft.com/office/drawing/2014/main" id="{0136C67F-E545-4BEA-9DCD-C07F4AECD65D}"/>
              </a:ext>
            </a:extLst>
          </p:cNvPr>
          <p:cNvSpPr/>
          <p:nvPr/>
        </p:nvSpPr>
        <p:spPr>
          <a:xfrm>
            <a:off x="4759867" y="3992300"/>
            <a:ext cx="228376" cy="230526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39" name="Rectangle 23">
            <a:extLst>
              <a:ext uri="{FF2B5EF4-FFF2-40B4-BE49-F238E27FC236}">
                <a16:creationId xmlns:a16="http://schemas.microsoft.com/office/drawing/2014/main" id="{6FCD604B-C339-4FA9-9E2D-F1373CE37B30}"/>
              </a:ext>
            </a:extLst>
          </p:cNvPr>
          <p:cNvSpPr/>
          <p:nvPr/>
        </p:nvSpPr>
        <p:spPr>
          <a:xfrm>
            <a:off x="4742141" y="1885926"/>
            <a:ext cx="291387" cy="18778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40" name="Oval 31">
            <a:extLst>
              <a:ext uri="{FF2B5EF4-FFF2-40B4-BE49-F238E27FC236}">
                <a16:creationId xmlns:a16="http://schemas.microsoft.com/office/drawing/2014/main" id="{6D07601F-797C-4F50-B81D-7BCEAE4B3C05}"/>
              </a:ext>
            </a:extLst>
          </p:cNvPr>
          <p:cNvSpPr/>
          <p:nvPr/>
        </p:nvSpPr>
        <p:spPr>
          <a:xfrm>
            <a:off x="8457322" y="1842141"/>
            <a:ext cx="261743" cy="25822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41" name="Teardrop 17">
            <a:extLst>
              <a:ext uri="{FF2B5EF4-FFF2-40B4-BE49-F238E27FC236}">
                <a16:creationId xmlns:a16="http://schemas.microsoft.com/office/drawing/2014/main" id="{9909322B-0CDC-41FA-9865-6DDFB68076C2}"/>
              </a:ext>
            </a:extLst>
          </p:cNvPr>
          <p:cNvSpPr/>
          <p:nvPr/>
        </p:nvSpPr>
        <p:spPr>
          <a:xfrm rot="18900000">
            <a:off x="1059632" y="1887880"/>
            <a:ext cx="199475" cy="202609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42" name="Rectangle 23">
            <a:extLst>
              <a:ext uri="{FF2B5EF4-FFF2-40B4-BE49-F238E27FC236}">
                <a16:creationId xmlns:a16="http://schemas.microsoft.com/office/drawing/2014/main" id="{875A79CA-D5ED-4253-A236-F9293B8C32BA}"/>
              </a:ext>
            </a:extLst>
          </p:cNvPr>
          <p:cNvSpPr/>
          <p:nvPr/>
        </p:nvSpPr>
        <p:spPr>
          <a:xfrm>
            <a:off x="8468468" y="3951944"/>
            <a:ext cx="260198" cy="26173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43" name="Round Same Side Corner Rectangle 19">
            <a:extLst>
              <a:ext uri="{FF2B5EF4-FFF2-40B4-BE49-F238E27FC236}">
                <a16:creationId xmlns:a16="http://schemas.microsoft.com/office/drawing/2014/main" id="{014D3186-949B-42C3-9942-078476370259}"/>
              </a:ext>
            </a:extLst>
          </p:cNvPr>
          <p:cNvSpPr/>
          <p:nvPr/>
        </p:nvSpPr>
        <p:spPr>
          <a:xfrm>
            <a:off x="1081856" y="5827063"/>
            <a:ext cx="415550" cy="513424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243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69</cp:revision>
  <dcterms:created xsi:type="dcterms:W3CDTF">2018-02-18T19:39:47Z</dcterms:created>
  <dcterms:modified xsi:type="dcterms:W3CDTF">2020-01-03T03:27:28Z</dcterms:modified>
</cp:coreProperties>
</file>