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39" name="Rectangle 1638">
            <a:extLst>
              <a:ext uri="{FF2B5EF4-FFF2-40B4-BE49-F238E27FC236}">
                <a16:creationId xmlns:a16="http://schemas.microsoft.com/office/drawing/2014/main" id="{B137294A-980D-4EF5-846D-B269EEDDCE5B}"/>
              </a:ext>
            </a:extLst>
          </p:cNvPr>
          <p:cNvSpPr/>
          <p:nvPr/>
        </p:nvSpPr>
        <p:spPr>
          <a:xfrm>
            <a:off x="892426" y="1836442"/>
            <a:ext cx="2346450" cy="4211934"/>
          </a:xfrm>
          <a:prstGeom prst="rect">
            <a:avLst/>
          </a:prstGeom>
          <a:solidFill>
            <a:schemeClr val="accent2"/>
          </a:solidFill>
          <a:ln w="222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640" name="Rectangle 1639">
            <a:extLst>
              <a:ext uri="{FF2B5EF4-FFF2-40B4-BE49-F238E27FC236}">
                <a16:creationId xmlns:a16="http://schemas.microsoft.com/office/drawing/2014/main" id="{95D61353-0222-4E47-9B84-D8E214181AB7}"/>
              </a:ext>
            </a:extLst>
          </p:cNvPr>
          <p:cNvSpPr/>
          <p:nvPr/>
        </p:nvSpPr>
        <p:spPr>
          <a:xfrm>
            <a:off x="3572000" y="1836442"/>
            <a:ext cx="2346450" cy="4211934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641" name="Rectangle 1640">
            <a:extLst>
              <a:ext uri="{FF2B5EF4-FFF2-40B4-BE49-F238E27FC236}">
                <a16:creationId xmlns:a16="http://schemas.microsoft.com/office/drawing/2014/main" id="{100CFAC8-7FE4-47AC-9D58-D4B985A681E5}"/>
              </a:ext>
            </a:extLst>
          </p:cNvPr>
          <p:cNvSpPr/>
          <p:nvPr/>
        </p:nvSpPr>
        <p:spPr>
          <a:xfrm>
            <a:off x="6251576" y="1836442"/>
            <a:ext cx="2346450" cy="4211934"/>
          </a:xfrm>
          <a:prstGeom prst="rect">
            <a:avLst/>
          </a:prstGeom>
          <a:solidFill>
            <a:schemeClr val="accent3"/>
          </a:solidFill>
          <a:ln w="2222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642" name="Rectangle 1641">
            <a:extLst>
              <a:ext uri="{FF2B5EF4-FFF2-40B4-BE49-F238E27FC236}">
                <a16:creationId xmlns:a16="http://schemas.microsoft.com/office/drawing/2014/main" id="{9D568167-FB28-4423-9264-C41E9ABF4BFA}"/>
              </a:ext>
            </a:extLst>
          </p:cNvPr>
          <p:cNvSpPr/>
          <p:nvPr/>
        </p:nvSpPr>
        <p:spPr>
          <a:xfrm>
            <a:off x="8942824" y="1836442"/>
            <a:ext cx="2346450" cy="4211934"/>
          </a:xfrm>
          <a:prstGeom prst="rect">
            <a:avLst/>
          </a:prstGeom>
          <a:solidFill>
            <a:schemeClr val="bg1"/>
          </a:solidFill>
          <a:ln w="2222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1643" name="그룹 4">
            <a:extLst>
              <a:ext uri="{FF2B5EF4-FFF2-40B4-BE49-F238E27FC236}">
                <a16:creationId xmlns:a16="http://schemas.microsoft.com/office/drawing/2014/main" id="{B92E77E0-10C7-4F0A-95DF-8B8F17E04059}"/>
              </a:ext>
            </a:extLst>
          </p:cNvPr>
          <p:cNvGrpSpPr/>
          <p:nvPr/>
        </p:nvGrpSpPr>
        <p:grpSpPr>
          <a:xfrm>
            <a:off x="1111276" y="3146303"/>
            <a:ext cx="1908748" cy="1601446"/>
            <a:chOff x="1074094" y="3146301"/>
            <a:chExt cx="1587724" cy="1601446"/>
          </a:xfrm>
        </p:grpSpPr>
        <p:sp>
          <p:nvSpPr>
            <p:cNvPr id="1644" name="TextBox 1643">
              <a:extLst>
                <a:ext uri="{FF2B5EF4-FFF2-40B4-BE49-F238E27FC236}">
                  <a16:creationId xmlns:a16="http://schemas.microsoft.com/office/drawing/2014/main" id="{E23AADB4-EF98-4FDE-A578-F0768FC13B56}"/>
                </a:ext>
              </a:extLst>
            </p:cNvPr>
            <p:cNvSpPr txBox="1"/>
            <p:nvPr/>
          </p:nvSpPr>
          <p:spPr>
            <a:xfrm>
              <a:off x="1074094" y="3146301"/>
              <a:ext cx="15877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45" name="TextBox 1644">
              <a:extLst>
                <a:ext uri="{FF2B5EF4-FFF2-40B4-BE49-F238E27FC236}">
                  <a16:creationId xmlns:a16="http://schemas.microsoft.com/office/drawing/2014/main" id="{E40EBA71-17CE-42FC-8D47-45335C2BDD2A}"/>
                </a:ext>
              </a:extLst>
            </p:cNvPr>
            <p:cNvSpPr txBox="1"/>
            <p:nvPr/>
          </p:nvSpPr>
          <p:spPr>
            <a:xfrm>
              <a:off x="1074095" y="3547418"/>
              <a:ext cx="158772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46" name="그룹 5">
            <a:extLst>
              <a:ext uri="{FF2B5EF4-FFF2-40B4-BE49-F238E27FC236}">
                <a16:creationId xmlns:a16="http://schemas.microsoft.com/office/drawing/2014/main" id="{6F3F3EED-5D69-4ABE-B33A-B49D28CA3FCE}"/>
              </a:ext>
            </a:extLst>
          </p:cNvPr>
          <p:cNvGrpSpPr/>
          <p:nvPr/>
        </p:nvGrpSpPr>
        <p:grpSpPr>
          <a:xfrm>
            <a:off x="3790852" y="3136776"/>
            <a:ext cx="1908746" cy="1610971"/>
            <a:chOff x="4292254" y="3136776"/>
            <a:chExt cx="1587723" cy="1610971"/>
          </a:xfrm>
        </p:grpSpPr>
        <p:sp>
          <p:nvSpPr>
            <p:cNvPr id="1647" name="TextBox 1646">
              <a:extLst>
                <a:ext uri="{FF2B5EF4-FFF2-40B4-BE49-F238E27FC236}">
                  <a16:creationId xmlns:a16="http://schemas.microsoft.com/office/drawing/2014/main" id="{B3546EF0-87D0-4CA7-80C8-F74A75B6DE0E}"/>
                </a:ext>
              </a:extLst>
            </p:cNvPr>
            <p:cNvSpPr txBox="1"/>
            <p:nvPr/>
          </p:nvSpPr>
          <p:spPr>
            <a:xfrm>
              <a:off x="4292254" y="3136776"/>
              <a:ext cx="15877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48" name="TextBox 1647">
              <a:extLst>
                <a:ext uri="{FF2B5EF4-FFF2-40B4-BE49-F238E27FC236}">
                  <a16:creationId xmlns:a16="http://schemas.microsoft.com/office/drawing/2014/main" id="{24005951-056E-423B-B42A-77BBE2112A15}"/>
                </a:ext>
              </a:extLst>
            </p:cNvPr>
            <p:cNvSpPr txBox="1"/>
            <p:nvPr/>
          </p:nvSpPr>
          <p:spPr>
            <a:xfrm>
              <a:off x="4292254" y="3547418"/>
              <a:ext cx="158772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49" name="그룹 6">
            <a:extLst>
              <a:ext uri="{FF2B5EF4-FFF2-40B4-BE49-F238E27FC236}">
                <a16:creationId xmlns:a16="http://schemas.microsoft.com/office/drawing/2014/main" id="{5EEFD252-3A65-4160-A3F7-BD3263B26FD8}"/>
              </a:ext>
            </a:extLst>
          </p:cNvPr>
          <p:cNvGrpSpPr/>
          <p:nvPr/>
        </p:nvGrpSpPr>
        <p:grpSpPr>
          <a:xfrm>
            <a:off x="6470428" y="3146301"/>
            <a:ext cx="1908746" cy="1610971"/>
            <a:chOff x="6331076" y="3146301"/>
            <a:chExt cx="1587723" cy="1610971"/>
          </a:xfrm>
        </p:grpSpPr>
        <p:sp>
          <p:nvSpPr>
            <p:cNvPr id="1650" name="TextBox 1649">
              <a:extLst>
                <a:ext uri="{FF2B5EF4-FFF2-40B4-BE49-F238E27FC236}">
                  <a16:creationId xmlns:a16="http://schemas.microsoft.com/office/drawing/2014/main" id="{E4BE01B6-580D-4DAC-B658-82E4C4640C0A}"/>
                </a:ext>
              </a:extLst>
            </p:cNvPr>
            <p:cNvSpPr txBox="1"/>
            <p:nvPr/>
          </p:nvSpPr>
          <p:spPr>
            <a:xfrm>
              <a:off x="6331076" y="3146301"/>
              <a:ext cx="15877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51" name="TextBox 1650">
              <a:extLst>
                <a:ext uri="{FF2B5EF4-FFF2-40B4-BE49-F238E27FC236}">
                  <a16:creationId xmlns:a16="http://schemas.microsoft.com/office/drawing/2014/main" id="{250ECF56-E476-4D4A-ADD5-72257A56A2A8}"/>
                </a:ext>
              </a:extLst>
            </p:cNvPr>
            <p:cNvSpPr txBox="1"/>
            <p:nvPr/>
          </p:nvSpPr>
          <p:spPr>
            <a:xfrm>
              <a:off x="6331076" y="3556943"/>
              <a:ext cx="158772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652" name="그룹 7">
            <a:extLst>
              <a:ext uri="{FF2B5EF4-FFF2-40B4-BE49-F238E27FC236}">
                <a16:creationId xmlns:a16="http://schemas.microsoft.com/office/drawing/2014/main" id="{C5BF7FBB-1AA9-40F4-B928-A7BF03E96D66}"/>
              </a:ext>
            </a:extLst>
          </p:cNvPr>
          <p:cNvGrpSpPr/>
          <p:nvPr/>
        </p:nvGrpSpPr>
        <p:grpSpPr>
          <a:xfrm>
            <a:off x="9150002" y="3146801"/>
            <a:ext cx="1908746" cy="1610971"/>
            <a:chOff x="9177760" y="3146801"/>
            <a:chExt cx="1587723" cy="1610971"/>
          </a:xfrm>
        </p:grpSpPr>
        <p:sp>
          <p:nvSpPr>
            <p:cNvPr id="1653" name="TextBox 1652">
              <a:extLst>
                <a:ext uri="{FF2B5EF4-FFF2-40B4-BE49-F238E27FC236}">
                  <a16:creationId xmlns:a16="http://schemas.microsoft.com/office/drawing/2014/main" id="{2AC7CA80-A5AD-4E13-A6EF-91EFCAB52031}"/>
                </a:ext>
              </a:extLst>
            </p:cNvPr>
            <p:cNvSpPr txBox="1"/>
            <p:nvPr/>
          </p:nvSpPr>
          <p:spPr>
            <a:xfrm>
              <a:off x="9177760" y="3146801"/>
              <a:ext cx="15877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54" name="TextBox 1653">
              <a:extLst>
                <a:ext uri="{FF2B5EF4-FFF2-40B4-BE49-F238E27FC236}">
                  <a16:creationId xmlns:a16="http://schemas.microsoft.com/office/drawing/2014/main" id="{8C80FCC0-E47F-4DD2-8AA3-64EE260D96AA}"/>
                </a:ext>
              </a:extLst>
            </p:cNvPr>
            <p:cNvSpPr txBox="1"/>
            <p:nvPr/>
          </p:nvSpPr>
          <p:spPr>
            <a:xfrm>
              <a:off x="9177760" y="3557443"/>
              <a:ext cx="158772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55" name="Rectangle 1654">
            <a:extLst>
              <a:ext uri="{FF2B5EF4-FFF2-40B4-BE49-F238E27FC236}">
                <a16:creationId xmlns:a16="http://schemas.microsoft.com/office/drawing/2014/main" id="{3AD20F33-C117-4D1B-BFC3-50940967643D}"/>
              </a:ext>
            </a:extLst>
          </p:cNvPr>
          <p:cNvSpPr/>
          <p:nvPr/>
        </p:nvSpPr>
        <p:spPr>
          <a:xfrm>
            <a:off x="1247085" y="5373149"/>
            <a:ext cx="1637133" cy="383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56" name="TextBox 1655">
            <a:extLst>
              <a:ext uri="{FF2B5EF4-FFF2-40B4-BE49-F238E27FC236}">
                <a16:creationId xmlns:a16="http://schemas.microsoft.com/office/drawing/2014/main" id="{BF820F4C-AB57-4BC3-BCD4-6DF530263BDD}"/>
              </a:ext>
            </a:extLst>
          </p:cNvPr>
          <p:cNvSpPr txBox="1"/>
          <p:nvPr/>
        </p:nvSpPr>
        <p:spPr>
          <a:xfrm>
            <a:off x="1315546" y="5387246"/>
            <a:ext cx="15002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2"/>
                </a:solidFill>
                <a:cs typeface="Arial" pitchFamily="34" charset="0"/>
              </a:rPr>
              <a:t>$342,000</a:t>
            </a:r>
            <a:endParaRPr lang="ko-KR" altLang="en-US" sz="1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657" name="Rectangle 1656">
            <a:extLst>
              <a:ext uri="{FF2B5EF4-FFF2-40B4-BE49-F238E27FC236}">
                <a16:creationId xmlns:a16="http://schemas.microsoft.com/office/drawing/2014/main" id="{AC63C651-0532-4BED-A3CB-0EF1DE0DE6FC}"/>
              </a:ext>
            </a:extLst>
          </p:cNvPr>
          <p:cNvSpPr/>
          <p:nvPr/>
        </p:nvSpPr>
        <p:spPr>
          <a:xfrm>
            <a:off x="3926660" y="5373149"/>
            <a:ext cx="1637133" cy="3834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58" name="TextBox 1657">
            <a:extLst>
              <a:ext uri="{FF2B5EF4-FFF2-40B4-BE49-F238E27FC236}">
                <a16:creationId xmlns:a16="http://schemas.microsoft.com/office/drawing/2014/main" id="{00304D76-2720-459D-A573-5E5DFA9C5C6D}"/>
              </a:ext>
            </a:extLst>
          </p:cNvPr>
          <p:cNvSpPr txBox="1"/>
          <p:nvPr/>
        </p:nvSpPr>
        <p:spPr>
          <a:xfrm>
            <a:off x="3995120" y="5392054"/>
            <a:ext cx="150021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$342,000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59" name="Rectangle 1658">
            <a:extLst>
              <a:ext uri="{FF2B5EF4-FFF2-40B4-BE49-F238E27FC236}">
                <a16:creationId xmlns:a16="http://schemas.microsoft.com/office/drawing/2014/main" id="{B3581C25-1389-4161-8466-B0623992C67E}"/>
              </a:ext>
            </a:extLst>
          </p:cNvPr>
          <p:cNvSpPr/>
          <p:nvPr/>
        </p:nvSpPr>
        <p:spPr>
          <a:xfrm>
            <a:off x="6606235" y="5369024"/>
            <a:ext cx="1637133" cy="383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60" name="TextBox 1659">
            <a:extLst>
              <a:ext uri="{FF2B5EF4-FFF2-40B4-BE49-F238E27FC236}">
                <a16:creationId xmlns:a16="http://schemas.microsoft.com/office/drawing/2014/main" id="{61E5CB66-C698-4595-9E97-A25F77363C67}"/>
              </a:ext>
            </a:extLst>
          </p:cNvPr>
          <p:cNvSpPr txBox="1"/>
          <p:nvPr/>
        </p:nvSpPr>
        <p:spPr>
          <a:xfrm>
            <a:off x="6674696" y="5383120"/>
            <a:ext cx="15002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accent3"/>
                </a:solidFill>
                <a:cs typeface="Arial" pitchFamily="34" charset="0"/>
              </a:rPr>
              <a:t>$342,000</a:t>
            </a:r>
            <a:endParaRPr lang="ko-KR" altLang="en-US" sz="1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661" name="Rectangle 1660">
            <a:extLst>
              <a:ext uri="{FF2B5EF4-FFF2-40B4-BE49-F238E27FC236}">
                <a16:creationId xmlns:a16="http://schemas.microsoft.com/office/drawing/2014/main" id="{C7403D63-B6FC-4086-8512-F03F087713D9}"/>
              </a:ext>
            </a:extLst>
          </p:cNvPr>
          <p:cNvSpPr/>
          <p:nvPr/>
        </p:nvSpPr>
        <p:spPr>
          <a:xfrm>
            <a:off x="9285810" y="5369024"/>
            <a:ext cx="1637133" cy="38342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62" name="TextBox 1661">
            <a:extLst>
              <a:ext uri="{FF2B5EF4-FFF2-40B4-BE49-F238E27FC236}">
                <a16:creationId xmlns:a16="http://schemas.microsoft.com/office/drawing/2014/main" id="{8334EDA8-FF8A-4148-84A4-E6662F9B5ED1}"/>
              </a:ext>
            </a:extLst>
          </p:cNvPr>
          <p:cNvSpPr txBox="1"/>
          <p:nvPr/>
        </p:nvSpPr>
        <p:spPr>
          <a:xfrm>
            <a:off x="9354270" y="5374424"/>
            <a:ext cx="150021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$342,000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63" name="Rectangle 7">
            <a:extLst>
              <a:ext uri="{FF2B5EF4-FFF2-40B4-BE49-F238E27FC236}">
                <a16:creationId xmlns:a16="http://schemas.microsoft.com/office/drawing/2014/main" id="{ED7422AC-4DF1-4EB0-B10F-DB6D0576B205}"/>
              </a:ext>
            </a:extLst>
          </p:cNvPr>
          <p:cNvSpPr/>
          <p:nvPr/>
        </p:nvSpPr>
        <p:spPr>
          <a:xfrm>
            <a:off x="1826362" y="2277107"/>
            <a:ext cx="478576" cy="47857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64" name="Rounded Rectangle 32">
            <a:extLst>
              <a:ext uri="{FF2B5EF4-FFF2-40B4-BE49-F238E27FC236}">
                <a16:creationId xmlns:a16="http://schemas.microsoft.com/office/drawing/2014/main" id="{93A66D6E-DE65-4918-9935-AB8179936C2C}"/>
              </a:ext>
            </a:extLst>
          </p:cNvPr>
          <p:cNvSpPr/>
          <p:nvPr/>
        </p:nvSpPr>
        <p:spPr>
          <a:xfrm>
            <a:off x="7185070" y="2276665"/>
            <a:ext cx="479463" cy="47946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65" name="Rectangle 9">
            <a:extLst>
              <a:ext uri="{FF2B5EF4-FFF2-40B4-BE49-F238E27FC236}">
                <a16:creationId xmlns:a16="http://schemas.microsoft.com/office/drawing/2014/main" id="{A133FB45-6BBE-4B69-85D7-261FCA380C14}"/>
              </a:ext>
            </a:extLst>
          </p:cNvPr>
          <p:cNvSpPr/>
          <p:nvPr/>
        </p:nvSpPr>
        <p:spPr>
          <a:xfrm>
            <a:off x="4500423" y="2287237"/>
            <a:ext cx="489607" cy="45831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66" name="Frame 17">
            <a:extLst>
              <a:ext uri="{FF2B5EF4-FFF2-40B4-BE49-F238E27FC236}">
                <a16:creationId xmlns:a16="http://schemas.microsoft.com/office/drawing/2014/main" id="{D4B7912D-58E6-4CC4-8BC7-9FCF09EFF4A9}"/>
              </a:ext>
            </a:extLst>
          </p:cNvPr>
          <p:cNvSpPr/>
          <p:nvPr/>
        </p:nvSpPr>
        <p:spPr>
          <a:xfrm>
            <a:off x="9867768" y="2279788"/>
            <a:ext cx="473217" cy="47321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11196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52</cp:revision>
  <dcterms:created xsi:type="dcterms:W3CDTF">2018-02-18T19:39:47Z</dcterms:created>
  <dcterms:modified xsi:type="dcterms:W3CDTF">2020-01-03T03:11:42Z</dcterms:modified>
</cp:coreProperties>
</file>