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BEE4929A-AC31-452A-AE53-B4F4F81C982F}"/>
              </a:ext>
            </a:extLst>
          </p:cNvPr>
          <p:cNvGrpSpPr/>
          <p:nvPr/>
        </p:nvGrpSpPr>
        <p:grpSpPr>
          <a:xfrm>
            <a:off x="2239943" y="2043559"/>
            <a:ext cx="1830680" cy="1116019"/>
            <a:chOff x="1331640" y="1190575"/>
            <a:chExt cx="1830680" cy="1116019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B800937-3372-4E89-8F90-9DAE74396CE1}"/>
                </a:ext>
              </a:extLst>
            </p:cNvPr>
            <p:cNvSpPr txBox="1"/>
            <p:nvPr/>
          </p:nvSpPr>
          <p:spPr>
            <a:xfrm>
              <a:off x="1331640" y="1190575"/>
              <a:ext cx="18306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6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253ED77A-9920-4618-A909-210F991A72C0}"/>
                </a:ext>
              </a:extLst>
            </p:cNvPr>
            <p:cNvSpPr txBox="1"/>
            <p:nvPr/>
          </p:nvSpPr>
          <p:spPr>
            <a:xfrm>
              <a:off x="1331640" y="1475597"/>
              <a:ext cx="17891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8" name="Right Triangle 10">
            <a:extLst>
              <a:ext uri="{FF2B5EF4-FFF2-40B4-BE49-F238E27FC236}">
                <a16:creationId xmlns:a16="http://schemas.microsoft.com/office/drawing/2014/main" id="{87915E91-9756-40BE-8BDC-AAEE59B72F3B}"/>
              </a:ext>
            </a:extLst>
          </p:cNvPr>
          <p:cNvSpPr/>
          <p:nvPr/>
        </p:nvSpPr>
        <p:spPr>
          <a:xfrm rot="13436248">
            <a:off x="9596607" y="3126755"/>
            <a:ext cx="1417324" cy="1364036"/>
          </a:xfrm>
          <a:custGeom>
            <a:avLst/>
            <a:gdLst/>
            <a:ahLst/>
            <a:cxnLst/>
            <a:rect l="l" t="t" r="r" b="b"/>
            <a:pathLst>
              <a:path w="1416297" h="1353657">
                <a:moveTo>
                  <a:pt x="1416297" y="338657"/>
                </a:moveTo>
                <a:lnTo>
                  <a:pt x="342330" y="1353657"/>
                </a:lnTo>
                <a:lnTo>
                  <a:pt x="340597" y="1352019"/>
                </a:lnTo>
                <a:lnTo>
                  <a:pt x="1" y="1352019"/>
                </a:lnTo>
                <a:lnTo>
                  <a:pt x="0" y="1030124"/>
                </a:lnTo>
                <a:lnTo>
                  <a:pt x="2" y="1030125"/>
                </a:lnTo>
                <a:lnTo>
                  <a:pt x="1089972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782F9BF-2182-4EC2-A8EF-BB334BBE8590}"/>
              </a:ext>
            </a:extLst>
          </p:cNvPr>
          <p:cNvSpPr/>
          <p:nvPr/>
        </p:nvSpPr>
        <p:spPr>
          <a:xfrm>
            <a:off x="888024" y="3567379"/>
            <a:ext cx="1728000" cy="47063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accent6"/>
              </a:solidFill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4C84ED4-A418-4309-A615-D52C5EC54EBF}"/>
              </a:ext>
            </a:extLst>
          </p:cNvPr>
          <p:cNvSpPr/>
          <p:nvPr/>
        </p:nvSpPr>
        <p:spPr>
          <a:xfrm>
            <a:off x="2627977" y="3567379"/>
            <a:ext cx="1728000" cy="4706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035B6B44-AED2-4FA1-81B6-18A44F227096}"/>
              </a:ext>
            </a:extLst>
          </p:cNvPr>
          <p:cNvSpPr/>
          <p:nvPr/>
        </p:nvSpPr>
        <p:spPr>
          <a:xfrm>
            <a:off x="4359138" y="3567379"/>
            <a:ext cx="1728000" cy="4706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8F812132-69FD-47EF-AE72-098B29E65128}"/>
              </a:ext>
            </a:extLst>
          </p:cNvPr>
          <p:cNvSpPr/>
          <p:nvPr/>
        </p:nvSpPr>
        <p:spPr>
          <a:xfrm>
            <a:off x="6091032" y="3567379"/>
            <a:ext cx="1728000" cy="4706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A48AB2F6-2CB7-4729-BF0A-AB99A5377579}"/>
              </a:ext>
            </a:extLst>
          </p:cNvPr>
          <p:cNvSpPr/>
          <p:nvPr/>
        </p:nvSpPr>
        <p:spPr>
          <a:xfrm>
            <a:off x="7822926" y="3567379"/>
            <a:ext cx="1728000" cy="4706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72BD337-6CB4-47B0-A284-374CE134A27A}"/>
              </a:ext>
            </a:extLst>
          </p:cNvPr>
          <p:cNvSpPr txBox="1"/>
          <p:nvPr/>
        </p:nvSpPr>
        <p:spPr>
          <a:xfrm>
            <a:off x="1184400" y="3620608"/>
            <a:ext cx="118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2015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3E20F2EB-BAFB-4495-B8A0-DC5C7A74BACA}"/>
              </a:ext>
            </a:extLst>
          </p:cNvPr>
          <p:cNvSpPr txBox="1"/>
          <p:nvPr/>
        </p:nvSpPr>
        <p:spPr>
          <a:xfrm>
            <a:off x="2911531" y="3620608"/>
            <a:ext cx="118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2016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32B54C78-A2EB-4B1F-8156-C72EC58F4C0B}"/>
              </a:ext>
            </a:extLst>
          </p:cNvPr>
          <p:cNvSpPr txBox="1"/>
          <p:nvPr/>
        </p:nvSpPr>
        <p:spPr>
          <a:xfrm>
            <a:off x="4638662" y="3620608"/>
            <a:ext cx="118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2017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B168A219-C910-4F3D-81A5-14F547DDABDF}"/>
              </a:ext>
            </a:extLst>
          </p:cNvPr>
          <p:cNvSpPr txBox="1"/>
          <p:nvPr/>
        </p:nvSpPr>
        <p:spPr>
          <a:xfrm>
            <a:off x="6365794" y="3620608"/>
            <a:ext cx="118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2018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DB1A6B92-7C13-48C0-8323-8E3FC0AE1773}"/>
              </a:ext>
            </a:extLst>
          </p:cNvPr>
          <p:cNvSpPr txBox="1"/>
          <p:nvPr/>
        </p:nvSpPr>
        <p:spPr>
          <a:xfrm>
            <a:off x="8092926" y="3620608"/>
            <a:ext cx="118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09AFB57D-3EDC-4875-8403-D7581082F2A3}"/>
              </a:ext>
            </a:extLst>
          </p:cNvPr>
          <p:cNvSpPr txBox="1"/>
          <p:nvPr/>
        </p:nvSpPr>
        <p:spPr>
          <a:xfrm>
            <a:off x="9701225" y="3620608"/>
            <a:ext cx="118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2020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Isosceles Triangle 119">
            <a:extLst>
              <a:ext uri="{FF2B5EF4-FFF2-40B4-BE49-F238E27FC236}">
                <a16:creationId xmlns:a16="http://schemas.microsoft.com/office/drawing/2014/main" id="{DD457DBA-C469-4CEB-AD4D-F2D6DC46698D}"/>
              </a:ext>
            </a:extLst>
          </p:cNvPr>
          <p:cNvSpPr/>
          <p:nvPr/>
        </p:nvSpPr>
        <p:spPr>
          <a:xfrm>
            <a:off x="1672509" y="3356327"/>
            <a:ext cx="180000" cy="216000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accent6"/>
              </a:solidFill>
            </a:endParaRPr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id="{57C51E93-9FEB-4FA9-8EBC-C0E7808F59F6}"/>
              </a:ext>
            </a:extLst>
          </p:cNvPr>
          <p:cNvSpPr/>
          <p:nvPr/>
        </p:nvSpPr>
        <p:spPr>
          <a:xfrm>
            <a:off x="5133138" y="3356327"/>
            <a:ext cx="180000" cy="21600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04E8F5B1-115B-47BC-9F1C-83CF27E75DE1}"/>
              </a:ext>
            </a:extLst>
          </p:cNvPr>
          <p:cNvSpPr/>
          <p:nvPr/>
        </p:nvSpPr>
        <p:spPr>
          <a:xfrm>
            <a:off x="8596926" y="3356327"/>
            <a:ext cx="180000" cy="216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DFB52544-8600-4596-B8A0-A6C94632C2C0}"/>
              </a:ext>
            </a:extLst>
          </p:cNvPr>
          <p:cNvSpPr/>
          <p:nvPr/>
        </p:nvSpPr>
        <p:spPr>
          <a:xfrm rot="10800000">
            <a:off x="3401978" y="4035227"/>
            <a:ext cx="180000" cy="2160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90FF0CA2-15FA-48ED-8EDF-F0DC55A756EE}"/>
              </a:ext>
            </a:extLst>
          </p:cNvPr>
          <p:cNvSpPr/>
          <p:nvPr/>
        </p:nvSpPr>
        <p:spPr>
          <a:xfrm rot="10800000">
            <a:off x="6865033" y="4035227"/>
            <a:ext cx="180000" cy="21600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2E9B1A67-1E2B-4AEA-80C8-ED6833365DFF}"/>
              </a:ext>
            </a:extLst>
          </p:cNvPr>
          <p:cNvSpPr/>
          <p:nvPr/>
        </p:nvSpPr>
        <p:spPr>
          <a:xfrm rot="10800000">
            <a:off x="10249051" y="4035227"/>
            <a:ext cx="180000" cy="21600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4099E205-B6A9-4626-8F29-B3F64C03878F}"/>
              </a:ext>
            </a:extLst>
          </p:cNvPr>
          <p:cNvGrpSpPr/>
          <p:nvPr/>
        </p:nvGrpSpPr>
        <p:grpSpPr>
          <a:xfrm>
            <a:off x="5658996" y="2043559"/>
            <a:ext cx="1830680" cy="1116019"/>
            <a:chOff x="1331640" y="1190575"/>
            <a:chExt cx="1830680" cy="1116019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14C1CD28-042B-4612-8ACF-491CE3F0908F}"/>
                </a:ext>
              </a:extLst>
            </p:cNvPr>
            <p:cNvSpPr txBox="1"/>
            <p:nvPr/>
          </p:nvSpPr>
          <p:spPr>
            <a:xfrm>
              <a:off x="1331640" y="1190575"/>
              <a:ext cx="18306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6E2D9E65-361F-4DC2-BB68-72469CCBB90A}"/>
                </a:ext>
              </a:extLst>
            </p:cNvPr>
            <p:cNvSpPr txBox="1"/>
            <p:nvPr/>
          </p:nvSpPr>
          <p:spPr>
            <a:xfrm>
              <a:off x="1331640" y="1475597"/>
              <a:ext cx="17891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803C0CF3-01DC-450F-A872-801A3F940046}"/>
              </a:ext>
            </a:extLst>
          </p:cNvPr>
          <p:cNvGrpSpPr/>
          <p:nvPr/>
        </p:nvGrpSpPr>
        <p:grpSpPr>
          <a:xfrm>
            <a:off x="9049474" y="2043559"/>
            <a:ext cx="1830680" cy="1116019"/>
            <a:chOff x="1331640" y="1190575"/>
            <a:chExt cx="1830680" cy="1116019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DEEE3683-F5AC-485D-8FFE-00EBC3DF051B}"/>
                </a:ext>
              </a:extLst>
            </p:cNvPr>
            <p:cNvSpPr txBox="1"/>
            <p:nvPr/>
          </p:nvSpPr>
          <p:spPr>
            <a:xfrm>
              <a:off x="1331640" y="1190575"/>
              <a:ext cx="18306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327807CE-360A-432B-837E-0FACE2389FFE}"/>
                </a:ext>
              </a:extLst>
            </p:cNvPr>
            <p:cNvSpPr txBox="1"/>
            <p:nvPr/>
          </p:nvSpPr>
          <p:spPr>
            <a:xfrm>
              <a:off x="1331640" y="1475597"/>
              <a:ext cx="17891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4A07D0F-144D-4D3B-BAF0-B0D2E90B9487}"/>
              </a:ext>
            </a:extLst>
          </p:cNvPr>
          <p:cNvGrpSpPr/>
          <p:nvPr/>
        </p:nvGrpSpPr>
        <p:grpSpPr>
          <a:xfrm>
            <a:off x="1196782" y="4900637"/>
            <a:ext cx="1830680" cy="1116019"/>
            <a:chOff x="1331640" y="1190575"/>
            <a:chExt cx="1830680" cy="1116019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BD1AF6AD-1E7B-4F01-B31A-E0B062FA7149}"/>
                </a:ext>
              </a:extLst>
            </p:cNvPr>
            <p:cNvSpPr txBox="1"/>
            <p:nvPr/>
          </p:nvSpPr>
          <p:spPr>
            <a:xfrm>
              <a:off x="1331640" y="1190575"/>
              <a:ext cx="18306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EAA1A38A-694E-4191-A37D-77FC83A84C7E}"/>
                </a:ext>
              </a:extLst>
            </p:cNvPr>
            <p:cNvSpPr txBox="1"/>
            <p:nvPr/>
          </p:nvSpPr>
          <p:spPr>
            <a:xfrm>
              <a:off x="1331640" y="1475597"/>
              <a:ext cx="17891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FE9C06D2-1AEF-433D-8DD1-61DE790A358E}"/>
              </a:ext>
            </a:extLst>
          </p:cNvPr>
          <p:cNvGrpSpPr/>
          <p:nvPr/>
        </p:nvGrpSpPr>
        <p:grpSpPr>
          <a:xfrm>
            <a:off x="4625360" y="4900637"/>
            <a:ext cx="1830680" cy="1116019"/>
            <a:chOff x="1331640" y="1190575"/>
            <a:chExt cx="1830680" cy="1116019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EFBD9583-F734-405A-8EF8-E6CEDC46D870}"/>
                </a:ext>
              </a:extLst>
            </p:cNvPr>
            <p:cNvSpPr txBox="1"/>
            <p:nvPr/>
          </p:nvSpPr>
          <p:spPr>
            <a:xfrm>
              <a:off x="1331640" y="1190575"/>
              <a:ext cx="18306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0727EF1D-95CB-4FE6-9639-B65415BD3695}"/>
                </a:ext>
              </a:extLst>
            </p:cNvPr>
            <p:cNvSpPr txBox="1"/>
            <p:nvPr/>
          </p:nvSpPr>
          <p:spPr>
            <a:xfrm>
              <a:off x="1331640" y="1475597"/>
              <a:ext cx="17891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701B33A0-5FC7-47FC-A48C-74B3567A584C}"/>
              </a:ext>
            </a:extLst>
          </p:cNvPr>
          <p:cNvGrpSpPr/>
          <p:nvPr/>
        </p:nvGrpSpPr>
        <p:grpSpPr>
          <a:xfrm>
            <a:off x="8034888" y="4900637"/>
            <a:ext cx="1830680" cy="1116019"/>
            <a:chOff x="1331640" y="1190575"/>
            <a:chExt cx="1830680" cy="1116019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596CB1B0-F70B-49A4-8AF8-29BD75E1E484}"/>
                </a:ext>
              </a:extLst>
            </p:cNvPr>
            <p:cNvSpPr txBox="1"/>
            <p:nvPr/>
          </p:nvSpPr>
          <p:spPr>
            <a:xfrm>
              <a:off x="1331640" y="1190575"/>
              <a:ext cx="18306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503C86B4-6802-4602-A630-8E89F7270AD7}"/>
                </a:ext>
              </a:extLst>
            </p:cNvPr>
            <p:cNvSpPr txBox="1"/>
            <p:nvPr/>
          </p:nvSpPr>
          <p:spPr>
            <a:xfrm>
              <a:off x="1331640" y="1475597"/>
              <a:ext cx="17891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1" name="Rectangle 16">
            <a:extLst>
              <a:ext uri="{FF2B5EF4-FFF2-40B4-BE49-F238E27FC236}">
                <a16:creationId xmlns:a16="http://schemas.microsoft.com/office/drawing/2014/main" id="{1FA86841-CCCF-4110-A605-6309F86F16E2}"/>
              </a:ext>
            </a:extLst>
          </p:cNvPr>
          <p:cNvSpPr/>
          <p:nvPr/>
        </p:nvSpPr>
        <p:spPr>
          <a:xfrm rot="2700000">
            <a:off x="3330712" y="4795541"/>
            <a:ext cx="323388" cy="579774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2" name="Rectangle 9">
            <a:extLst>
              <a:ext uri="{FF2B5EF4-FFF2-40B4-BE49-F238E27FC236}">
                <a16:creationId xmlns:a16="http://schemas.microsoft.com/office/drawing/2014/main" id="{CA49734E-1551-4E55-8FD9-BFBCF0ED0291}"/>
              </a:ext>
            </a:extLst>
          </p:cNvPr>
          <p:cNvSpPr/>
          <p:nvPr/>
        </p:nvSpPr>
        <p:spPr>
          <a:xfrm>
            <a:off x="1562178" y="2019036"/>
            <a:ext cx="400663" cy="37505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3" name="Rounded Rectangle 5">
            <a:extLst>
              <a:ext uri="{FF2B5EF4-FFF2-40B4-BE49-F238E27FC236}">
                <a16:creationId xmlns:a16="http://schemas.microsoft.com/office/drawing/2014/main" id="{7F2035D6-210E-47E4-8721-19053787398F}"/>
              </a:ext>
            </a:extLst>
          </p:cNvPr>
          <p:cNvSpPr/>
          <p:nvPr/>
        </p:nvSpPr>
        <p:spPr>
          <a:xfrm flipH="1">
            <a:off x="4921914" y="2001151"/>
            <a:ext cx="476328" cy="392942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4" name="Freeform 18">
            <a:extLst>
              <a:ext uri="{FF2B5EF4-FFF2-40B4-BE49-F238E27FC236}">
                <a16:creationId xmlns:a16="http://schemas.microsoft.com/office/drawing/2014/main" id="{8A8AE142-DFD3-45B8-A8CC-75F931DC0074}"/>
              </a:ext>
            </a:extLst>
          </p:cNvPr>
          <p:cNvSpPr/>
          <p:nvPr/>
        </p:nvSpPr>
        <p:spPr>
          <a:xfrm>
            <a:off x="10079068" y="4829881"/>
            <a:ext cx="519811" cy="419526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5" name="Oval 7">
            <a:extLst>
              <a:ext uri="{FF2B5EF4-FFF2-40B4-BE49-F238E27FC236}">
                <a16:creationId xmlns:a16="http://schemas.microsoft.com/office/drawing/2014/main" id="{B7EF8E98-62D1-4C0A-BA04-468ABF15E055}"/>
              </a:ext>
            </a:extLst>
          </p:cNvPr>
          <p:cNvSpPr/>
          <p:nvPr/>
        </p:nvSpPr>
        <p:spPr>
          <a:xfrm>
            <a:off x="6701098" y="4829880"/>
            <a:ext cx="439352" cy="43935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6" name="Rounded Rectangle 7">
            <a:extLst>
              <a:ext uri="{FF2B5EF4-FFF2-40B4-BE49-F238E27FC236}">
                <a16:creationId xmlns:a16="http://schemas.microsoft.com/office/drawing/2014/main" id="{3DF5A616-660D-4573-89E1-9EE03531AF88}"/>
              </a:ext>
            </a:extLst>
          </p:cNvPr>
          <p:cNvSpPr/>
          <p:nvPr/>
        </p:nvSpPr>
        <p:spPr>
          <a:xfrm>
            <a:off x="8359131" y="1958976"/>
            <a:ext cx="428284" cy="36960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11166</TotalTime>
  <Words>140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</cp:revision>
  <dcterms:created xsi:type="dcterms:W3CDTF">2018-02-18T19:39:47Z</dcterms:created>
  <dcterms:modified xsi:type="dcterms:W3CDTF">2020-01-06T06:46:33Z</dcterms:modified>
</cp:coreProperties>
</file>