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20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5-45CD-8173-AAA98D1A82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5-45CD-8173-AAA98D1A82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A5-45CD-8173-AAA98D1A82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A5-45CD-8173-AAA98D1A8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895104"/>
        <c:axId val="222896896"/>
      </c:barChart>
      <c:catAx>
        <c:axId val="222895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2896896"/>
        <c:crosses val="autoZero"/>
        <c:auto val="1"/>
        <c:lblAlgn val="ctr"/>
        <c:lblOffset val="100"/>
        <c:noMultiLvlLbl val="0"/>
      </c:catAx>
      <c:valAx>
        <c:axId val="22289689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2895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19" name="Rectangle 11">
            <a:extLst>
              <a:ext uri="{FF2B5EF4-FFF2-40B4-BE49-F238E27FC236}">
                <a16:creationId xmlns:a16="http://schemas.microsoft.com/office/drawing/2014/main" id="{916A7BC8-7087-442A-83AE-14303DEBABB8}"/>
              </a:ext>
            </a:extLst>
          </p:cNvPr>
          <p:cNvSpPr/>
          <p:nvPr/>
        </p:nvSpPr>
        <p:spPr>
          <a:xfrm>
            <a:off x="0" y="4593424"/>
            <a:ext cx="12192000" cy="2009862"/>
          </a:xfrm>
          <a:prstGeom prst="rect">
            <a:avLst/>
          </a:prstGeom>
          <a:solidFill>
            <a:schemeClr val="tx2">
              <a:lumMod val="50000"/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700" dirty="0"/>
          </a:p>
        </p:txBody>
      </p:sp>
      <p:graphicFrame>
        <p:nvGraphicFramePr>
          <p:cNvPr id="4220" name="Chart 4219">
            <a:extLst>
              <a:ext uri="{FF2B5EF4-FFF2-40B4-BE49-F238E27FC236}">
                <a16:creationId xmlns:a16="http://schemas.microsoft.com/office/drawing/2014/main" id="{84045517-3CED-434D-86F0-F2CA117F58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6577541"/>
              </p:ext>
            </p:extLst>
          </p:nvPr>
        </p:nvGraphicFramePr>
        <p:xfrm>
          <a:off x="887240" y="1651998"/>
          <a:ext cx="5784824" cy="285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221" name="Group 4220">
            <a:extLst>
              <a:ext uri="{FF2B5EF4-FFF2-40B4-BE49-F238E27FC236}">
                <a16:creationId xmlns:a16="http://schemas.microsoft.com/office/drawing/2014/main" id="{77DBC6CE-F35F-437B-B5F2-1D3649F526A3}"/>
              </a:ext>
            </a:extLst>
          </p:cNvPr>
          <p:cNvGrpSpPr/>
          <p:nvPr/>
        </p:nvGrpSpPr>
        <p:grpSpPr>
          <a:xfrm>
            <a:off x="7293425" y="1859765"/>
            <a:ext cx="3710937" cy="676200"/>
            <a:chOff x="5774741" y="1674863"/>
            <a:chExt cx="3710937" cy="676200"/>
          </a:xfrm>
        </p:grpSpPr>
        <p:sp>
          <p:nvSpPr>
            <p:cNvPr id="4222" name="Rectangle 4221">
              <a:extLst>
                <a:ext uri="{FF2B5EF4-FFF2-40B4-BE49-F238E27FC236}">
                  <a16:creationId xmlns:a16="http://schemas.microsoft.com/office/drawing/2014/main" id="{88FFD6FF-D060-4FD4-8DAB-122E5036349F}"/>
                </a:ext>
              </a:extLst>
            </p:cNvPr>
            <p:cNvSpPr/>
            <p:nvPr/>
          </p:nvSpPr>
          <p:spPr>
            <a:xfrm>
              <a:off x="5774741" y="1705350"/>
              <a:ext cx="216024" cy="2160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4223" name="Rectangle 4222">
              <a:extLst>
                <a:ext uri="{FF2B5EF4-FFF2-40B4-BE49-F238E27FC236}">
                  <a16:creationId xmlns:a16="http://schemas.microsoft.com/office/drawing/2014/main" id="{BB5C075D-29A6-4AD3-9208-98CF53308407}"/>
                </a:ext>
              </a:extLst>
            </p:cNvPr>
            <p:cNvSpPr/>
            <p:nvPr/>
          </p:nvSpPr>
          <p:spPr>
            <a:xfrm>
              <a:off x="5774741" y="2073773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4224" name="Rectangle 4223">
              <a:extLst>
                <a:ext uri="{FF2B5EF4-FFF2-40B4-BE49-F238E27FC236}">
                  <a16:creationId xmlns:a16="http://schemas.microsoft.com/office/drawing/2014/main" id="{0EF69AE2-FFB2-4783-94D0-A9B43ACB10E5}"/>
                </a:ext>
              </a:extLst>
            </p:cNvPr>
            <p:cNvSpPr/>
            <p:nvPr/>
          </p:nvSpPr>
          <p:spPr>
            <a:xfrm>
              <a:off x="7793171" y="1705350"/>
              <a:ext cx="216024" cy="2160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4225" name="TextBox 4224">
              <a:extLst>
                <a:ext uri="{FF2B5EF4-FFF2-40B4-BE49-F238E27FC236}">
                  <a16:creationId xmlns:a16="http://schemas.microsoft.com/office/drawing/2014/main" id="{6A71A635-8356-423D-A6AD-D3A11C633FC9}"/>
                </a:ext>
              </a:extLst>
            </p:cNvPr>
            <p:cNvSpPr txBox="1"/>
            <p:nvPr/>
          </p:nvSpPr>
          <p:spPr>
            <a:xfrm>
              <a:off x="6106299" y="1674863"/>
              <a:ext cx="13609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26" name="TextBox 4225">
              <a:extLst>
                <a:ext uri="{FF2B5EF4-FFF2-40B4-BE49-F238E27FC236}">
                  <a16:creationId xmlns:a16="http://schemas.microsoft.com/office/drawing/2014/main" id="{9CAB7A0E-A337-4E1B-9F1D-D2B9DCAEC817}"/>
                </a:ext>
              </a:extLst>
            </p:cNvPr>
            <p:cNvSpPr txBox="1"/>
            <p:nvPr/>
          </p:nvSpPr>
          <p:spPr>
            <a:xfrm>
              <a:off x="6106299" y="2043286"/>
              <a:ext cx="13609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27" name="TextBox 4226">
              <a:extLst>
                <a:ext uri="{FF2B5EF4-FFF2-40B4-BE49-F238E27FC236}">
                  <a16:creationId xmlns:a16="http://schemas.microsoft.com/office/drawing/2014/main" id="{54FE865A-F4C6-42E4-AF19-B27990F76D07}"/>
                </a:ext>
              </a:extLst>
            </p:cNvPr>
            <p:cNvSpPr txBox="1"/>
            <p:nvPr/>
          </p:nvSpPr>
          <p:spPr>
            <a:xfrm>
              <a:off x="8124729" y="1674863"/>
              <a:ext cx="13609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28" name="Rectangle 4227">
              <a:extLst>
                <a:ext uri="{FF2B5EF4-FFF2-40B4-BE49-F238E27FC236}">
                  <a16:creationId xmlns:a16="http://schemas.microsoft.com/office/drawing/2014/main" id="{B4715592-EE00-4962-A22F-EBA4BD670E41}"/>
                </a:ext>
              </a:extLst>
            </p:cNvPr>
            <p:cNvSpPr/>
            <p:nvPr/>
          </p:nvSpPr>
          <p:spPr>
            <a:xfrm>
              <a:off x="7793171" y="2073773"/>
              <a:ext cx="216024" cy="2160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4229" name="TextBox 4228">
              <a:extLst>
                <a:ext uri="{FF2B5EF4-FFF2-40B4-BE49-F238E27FC236}">
                  <a16:creationId xmlns:a16="http://schemas.microsoft.com/office/drawing/2014/main" id="{A91D0CA8-D4D9-4D86-AF98-D3436A01083D}"/>
                </a:ext>
              </a:extLst>
            </p:cNvPr>
            <p:cNvSpPr txBox="1"/>
            <p:nvPr/>
          </p:nvSpPr>
          <p:spPr>
            <a:xfrm>
              <a:off x="8124729" y="2043286"/>
              <a:ext cx="13609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30" name="Group 4229">
            <a:extLst>
              <a:ext uri="{FF2B5EF4-FFF2-40B4-BE49-F238E27FC236}">
                <a16:creationId xmlns:a16="http://schemas.microsoft.com/office/drawing/2014/main" id="{B2F2DC84-2478-4C19-8763-36ACB568D9C8}"/>
              </a:ext>
            </a:extLst>
          </p:cNvPr>
          <p:cNvGrpSpPr/>
          <p:nvPr/>
        </p:nvGrpSpPr>
        <p:grpSpPr>
          <a:xfrm>
            <a:off x="6899474" y="2856656"/>
            <a:ext cx="4498839" cy="1477328"/>
            <a:chOff x="5375474" y="2822446"/>
            <a:chExt cx="3312368" cy="1477328"/>
          </a:xfrm>
        </p:grpSpPr>
        <p:sp>
          <p:nvSpPr>
            <p:cNvPr id="4231" name="TextBox 4230">
              <a:extLst>
                <a:ext uri="{FF2B5EF4-FFF2-40B4-BE49-F238E27FC236}">
                  <a16:creationId xmlns:a16="http://schemas.microsoft.com/office/drawing/2014/main" id="{6CF144CB-F622-4D31-B9A9-6C1E15362441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32" name="TextBox 4231">
              <a:extLst>
                <a:ext uri="{FF2B5EF4-FFF2-40B4-BE49-F238E27FC236}">
                  <a16:creationId xmlns:a16="http://schemas.microsoft.com/office/drawing/2014/main" id="{94FA5FFD-DCBA-4C32-B054-8C2CDA0ADCCE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33" name="Oval 4232">
            <a:extLst>
              <a:ext uri="{FF2B5EF4-FFF2-40B4-BE49-F238E27FC236}">
                <a16:creationId xmlns:a16="http://schemas.microsoft.com/office/drawing/2014/main" id="{A948A835-5150-429B-B65B-2DD412EB4536}"/>
              </a:ext>
            </a:extLst>
          </p:cNvPr>
          <p:cNvSpPr/>
          <p:nvPr/>
        </p:nvSpPr>
        <p:spPr>
          <a:xfrm>
            <a:off x="931868" y="5014966"/>
            <a:ext cx="503422" cy="5034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34" name="Oval 4233">
            <a:extLst>
              <a:ext uri="{FF2B5EF4-FFF2-40B4-BE49-F238E27FC236}">
                <a16:creationId xmlns:a16="http://schemas.microsoft.com/office/drawing/2014/main" id="{BDD35CA1-0D62-4B54-959D-9754BDFCF6F9}"/>
              </a:ext>
            </a:extLst>
          </p:cNvPr>
          <p:cNvSpPr/>
          <p:nvPr/>
        </p:nvSpPr>
        <p:spPr>
          <a:xfrm>
            <a:off x="3551660" y="5014966"/>
            <a:ext cx="503422" cy="5034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35" name="Oval 4234">
            <a:extLst>
              <a:ext uri="{FF2B5EF4-FFF2-40B4-BE49-F238E27FC236}">
                <a16:creationId xmlns:a16="http://schemas.microsoft.com/office/drawing/2014/main" id="{ACD7BD52-9274-49CA-95B1-F278F405D0C8}"/>
              </a:ext>
            </a:extLst>
          </p:cNvPr>
          <p:cNvSpPr/>
          <p:nvPr/>
        </p:nvSpPr>
        <p:spPr>
          <a:xfrm>
            <a:off x="6171454" y="5014966"/>
            <a:ext cx="503422" cy="5034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4236" name="Group 4235">
            <a:extLst>
              <a:ext uri="{FF2B5EF4-FFF2-40B4-BE49-F238E27FC236}">
                <a16:creationId xmlns:a16="http://schemas.microsoft.com/office/drawing/2014/main" id="{82F1F7D5-CDE8-4228-8BE6-909E715AF675}"/>
              </a:ext>
            </a:extLst>
          </p:cNvPr>
          <p:cNvGrpSpPr/>
          <p:nvPr/>
        </p:nvGrpSpPr>
        <p:grpSpPr>
          <a:xfrm>
            <a:off x="1602738" y="5014966"/>
            <a:ext cx="1873477" cy="1137790"/>
            <a:chOff x="803640" y="3362835"/>
            <a:chExt cx="2059657" cy="1137790"/>
          </a:xfrm>
        </p:grpSpPr>
        <p:sp>
          <p:nvSpPr>
            <p:cNvPr id="4237" name="TextBox 4236">
              <a:extLst>
                <a:ext uri="{FF2B5EF4-FFF2-40B4-BE49-F238E27FC236}">
                  <a16:creationId xmlns:a16="http://schemas.microsoft.com/office/drawing/2014/main" id="{83753EA1-39D3-4170-A509-E4C9DFDF3CE1}"/>
                </a:ext>
              </a:extLst>
            </p:cNvPr>
            <p:cNvSpPr txBox="1"/>
            <p:nvPr/>
          </p:nvSpPr>
          <p:spPr>
            <a:xfrm>
              <a:off x="803640" y="366962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38" name="TextBox 4237">
              <a:extLst>
                <a:ext uri="{FF2B5EF4-FFF2-40B4-BE49-F238E27FC236}">
                  <a16:creationId xmlns:a16="http://schemas.microsoft.com/office/drawing/2014/main" id="{B0CE516B-A9E8-41E9-829B-19BB2F4E3E8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39" name="Group 4238">
            <a:extLst>
              <a:ext uri="{FF2B5EF4-FFF2-40B4-BE49-F238E27FC236}">
                <a16:creationId xmlns:a16="http://schemas.microsoft.com/office/drawing/2014/main" id="{75D80D16-6DF9-4A5A-9865-DCF28B064937}"/>
              </a:ext>
            </a:extLst>
          </p:cNvPr>
          <p:cNvGrpSpPr/>
          <p:nvPr/>
        </p:nvGrpSpPr>
        <p:grpSpPr>
          <a:xfrm>
            <a:off x="4211629" y="5014966"/>
            <a:ext cx="1872000" cy="1137790"/>
            <a:chOff x="803638" y="3362835"/>
            <a:chExt cx="3033481" cy="1137790"/>
          </a:xfrm>
        </p:grpSpPr>
        <p:sp>
          <p:nvSpPr>
            <p:cNvPr id="4240" name="TextBox 4239">
              <a:extLst>
                <a:ext uri="{FF2B5EF4-FFF2-40B4-BE49-F238E27FC236}">
                  <a16:creationId xmlns:a16="http://schemas.microsoft.com/office/drawing/2014/main" id="{5D7BB896-3F6D-46AA-BC8A-02A0B6E253BE}"/>
                </a:ext>
              </a:extLst>
            </p:cNvPr>
            <p:cNvSpPr txBox="1"/>
            <p:nvPr/>
          </p:nvSpPr>
          <p:spPr>
            <a:xfrm>
              <a:off x="803638" y="3669628"/>
              <a:ext cx="3033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41" name="TextBox 4240">
              <a:extLst>
                <a:ext uri="{FF2B5EF4-FFF2-40B4-BE49-F238E27FC236}">
                  <a16:creationId xmlns:a16="http://schemas.microsoft.com/office/drawing/2014/main" id="{B77CB770-9E4B-405B-8298-05636DAA7F2A}"/>
                </a:ext>
              </a:extLst>
            </p:cNvPr>
            <p:cNvSpPr txBox="1"/>
            <p:nvPr/>
          </p:nvSpPr>
          <p:spPr>
            <a:xfrm>
              <a:off x="803638" y="3362835"/>
              <a:ext cx="3033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42" name="Group 4241">
            <a:extLst>
              <a:ext uri="{FF2B5EF4-FFF2-40B4-BE49-F238E27FC236}">
                <a16:creationId xmlns:a16="http://schemas.microsoft.com/office/drawing/2014/main" id="{25D9E3F5-589B-49ED-8D51-312031380EC4}"/>
              </a:ext>
            </a:extLst>
          </p:cNvPr>
          <p:cNvGrpSpPr/>
          <p:nvPr/>
        </p:nvGrpSpPr>
        <p:grpSpPr>
          <a:xfrm>
            <a:off x="6819045" y="5014966"/>
            <a:ext cx="1873477" cy="1137790"/>
            <a:chOff x="803640" y="3362835"/>
            <a:chExt cx="2059657" cy="1137790"/>
          </a:xfrm>
        </p:grpSpPr>
        <p:sp>
          <p:nvSpPr>
            <p:cNvPr id="4243" name="TextBox 4242">
              <a:extLst>
                <a:ext uri="{FF2B5EF4-FFF2-40B4-BE49-F238E27FC236}">
                  <a16:creationId xmlns:a16="http://schemas.microsoft.com/office/drawing/2014/main" id="{295D489D-3EE3-4A68-BF82-04A211F6D0EF}"/>
                </a:ext>
              </a:extLst>
            </p:cNvPr>
            <p:cNvSpPr txBox="1"/>
            <p:nvPr/>
          </p:nvSpPr>
          <p:spPr>
            <a:xfrm>
              <a:off x="803640" y="366962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44" name="TextBox 4243">
              <a:extLst>
                <a:ext uri="{FF2B5EF4-FFF2-40B4-BE49-F238E27FC236}">
                  <a16:creationId xmlns:a16="http://schemas.microsoft.com/office/drawing/2014/main" id="{79E5AD47-E436-4826-B40D-098EDA7B611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45" name="Group 4244">
            <a:extLst>
              <a:ext uri="{FF2B5EF4-FFF2-40B4-BE49-F238E27FC236}">
                <a16:creationId xmlns:a16="http://schemas.microsoft.com/office/drawing/2014/main" id="{40930C2B-E292-40C4-83A5-D2119BA8AD7B}"/>
              </a:ext>
            </a:extLst>
          </p:cNvPr>
          <p:cNvGrpSpPr/>
          <p:nvPr/>
        </p:nvGrpSpPr>
        <p:grpSpPr>
          <a:xfrm>
            <a:off x="9427936" y="5014966"/>
            <a:ext cx="1873477" cy="1137790"/>
            <a:chOff x="803640" y="3362835"/>
            <a:chExt cx="2059657" cy="1137790"/>
          </a:xfrm>
        </p:grpSpPr>
        <p:sp>
          <p:nvSpPr>
            <p:cNvPr id="4246" name="TextBox 4245">
              <a:extLst>
                <a:ext uri="{FF2B5EF4-FFF2-40B4-BE49-F238E27FC236}">
                  <a16:creationId xmlns:a16="http://schemas.microsoft.com/office/drawing/2014/main" id="{A6A672E0-8C57-404F-9E8E-04C892A6C86D}"/>
                </a:ext>
              </a:extLst>
            </p:cNvPr>
            <p:cNvSpPr txBox="1"/>
            <p:nvPr/>
          </p:nvSpPr>
          <p:spPr>
            <a:xfrm>
              <a:off x="803640" y="366962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47" name="TextBox 4246">
              <a:extLst>
                <a:ext uri="{FF2B5EF4-FFF2-40B4-BE49-F238E27FC236}">
                  <a16:creationId xmlns:a16="http://schemas.microsoft.com/office/drawing/2014/main" id="{9CE64154-0F00-4338-AD2B-45B0453323D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48" name="Oval 4247">
            <a:extLst>
              <a:ext uri="{FF2B5EF4-FFF2-40B4-BE49-F238E27FC236}">
                <a16:creationId xmlns:a16="http://schemas.microsoft.com/office/drawing/2014/main" id="{23984898-DEA1-4BE2-BB41-ABBABF1B3CF4}"/>
              </a:ext>
            </a:extLst>
          </p:cNvPr>
          <p:cNvSpPr/>
          <p:nvPr/>
        </p:nvSpPr>
        <p:spPr>
          <a:xfrm>
            <a:off x="8791246" y="5014966"/>
            <a:ext cx="503422" cy="5034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49" name="Parallelogram 15">
            <a:extLst>
              <a:ext uri="{FF2B5EF4-FFF2-40B4-BE49-F238E27FC236}">
                <a16:creationId xmlns:a16="http://schemas.microsoft.com/office/drawing/2014/main" id="{1E528A28-31FD-4E7F-8E39-7EA451335D20}"/>
              </a:ext>
            </a:extLst>
          </p:cNvPr>
          <p:cNvSpPr/>
          <p:nvPr/>
        </p:nvSpPr>
        <p:spPr>
          <a:xfrm flipH="1">
            <a:off x="8905890" y="5135841"/>
            <a:ext cx="274133" cy="27413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0" name="Rounded Rectangle 32">
            <a:extLst>
              <a:ext uri="{FF2B5EF4-FFF2-40B4-BE49-F238E27FC236}">
                <a16:creationId xmlns:a16="http://schemas.microsoft.com/office/drawing/2014/main" id="{CF90BFCD-CA2C-4CCF-A5B3-6B35821B4967}"/>
              </a:ext>
            </a:extLst>
          </p:cNvPr>
          <p:cNvSpPr/>
          <p:nvPr/>
        </p:nvSpPr>
        <p:spPr>
          <a:xfrm>
            <a:off x="1067016" y="5140360"/>
            <a:ext cx="247281" cy="24728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1" name="Rectangle 9">
            <a:extLst>
              <a:ext uri="{FF2B5EF4-FFF2-40B4-BE49-F238E27FC236}">
                <a16:creationId xmlns:a16="http://schemas.microsoft.com/office/drawing/2014/main" id="{77146173-5BAA-42AC-971E-036BAA49AC59}"/>
              </a:ext>
            </a:extLst>
          </p:cNvPr>
          <p:cNvSpPr/>
          <p:nvPr/>
        </p:nvSpPr>
        <p:spPr>
          <a:xfrm>
            <a:off x="3663164" y="5113753"/>
            <a:ext cx="284948" cy="28448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52" name="Rectangle 16">
            <a:extLst>
              <a:ext uri="{FF2B5EF4-FFF2-40B4-BE49-F238E27FC236}">
                <a16:creationId xmlns:a16="http://schemas.microsoft.com/office/drawing/2014/main" id="{AD10358E-A1A7-409E-A2B1-840C420A0C7D}"/>
              </a:ext>
            </a:extLst>
          </p:cNvPr>
          <p:cNvSpPr/>
          <p:nvPr/>
        </p:nvSpPr>
        <p:spPr>
          <a:xfrm>
            <a:off x="6266861" y="5178466"/>
            <a:ext cx="302067" cy="19852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11322</TotalTime>
  <Words>169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136</cp:revision>
  <dcterms:created xsi:type="dcterms:W3CDTF">2018-02-18T19:39:47Z</dcterms:created>
  <dcterms:modified xsi:type="dcterms:W3CDTF">2020-01-03T05:18:30Z</dcterms:modified>
</cp:coreProperties>
</file>