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6895-45FC-A155-5EBB57DD105E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895-45FC-A155-5EBB57DD105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4-6895-45FC-A155-5EBB57DD105E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6-6895-45FC-A155-5EBB57DD105E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8-6895-45FC-A155-5EBB57DD105E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A-6895-45FC-A155-5EBB57DD105E}"/>
              </c:ext>
            </c:extLst>
          </c:dPt>
          <c:cat>
            <c:strRef>
              <c:f>Sheet1!$A$2:$A$7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55</c:v>
                </c:pt>
                <c:pt idx="1">
                  <c:v>90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  <c:pt idx="5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895-45FC-A155-5EBB57DD10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overlap val="100"/>
        <c:axId val="185940224"/>
        <c:axId val="187105664"/>
      </c:barChart>
      <c:catAx>
        <c:axId val="185940224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87105664"/>
        <c:crosses val="autoZero"/>
        <c:auto val="1"/>
        <c:lblAlgn val="ctr"/>
        <c:lblOffset val="100"/>
        <c:noMultiLvlLbl val="0"/>
      </c:catAx>
      <c:valAx>
        <c:axId val="1871056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5940224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171" name="Group 4170">
            <a:extLst>
              <a:ext uri="{FF2B5EF4-FFF2-40B4-BE49-F238E27FC236}">
                <a16:creationId xmlns:a16="http://schemas.microsoft.com/office/drawing/2014/main" id="{2AA56312-FB45-4553-8A40-E2A909321540}"/>
              </a:ext>
            </a:extLst>
          </p:cNvPr>
          <p:cNvGrpSpPr/>
          <p:nvPr/>
        </p:nvGrpSpPr>
        <p:grpSpPr>
          <a:xfrm>
            <a:off x="905608" y="4667395"/>
            <a:ext cx="10515600" cy="1387528"/>
            <a:chOff x="-396776" y="3590427"/>
            <a:chExt cx="8136904" cy="1387528"/>
          </a:xfrm>
        </p:grpSpPr>
        <p:sp>
          <p:nvSpPr>
            <p:cNvPr id="4172" name="Rectangle 4171">
              <a:extLst>
                <a:ext uri="{FF2B5EF4-FFF2-40B4-BE49-F238E27FC236}">
                  <a16:creationId xmlns:a16="http://schemas.microsoft.com/office/drawing/2014/main" id="{92769AA7-EB0E-4545-97AC-B38A8D7DD40E}"/>
                </a:ext>
              </a:extLst>
            </p:cNvPr>
            <p:cNvSpPr/>
            <p:nvPr/>
          </p:nvSpPr>
          <p:spPr>
            <a:xfrm>
              <a:off x="-396776" y="3949532"/>
              <a:ext cx="8136904" cy="1028423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Easy to change colors, photos and Text. I hope and I believe that this Template will your Time, Money and Reputation. 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4173" name="Rectangle 4172">
              <a:extLst>
                <a:ext uri="{FF2B5EF4-FFF2-40B4-BE49-F238E27FC236}">
                  <a16:creationId xmlns:a16="http://schemas.microsoft.com/office/drawing/2014/main" id="{04250FF5-C2A9-43C3-A4CC-661A99FD60E1}"/>
                </a:ext>
              </a:extLst>
            </p:cNvPr>
            <p:cNvSpPr/>
            <p:nvPr/>
          </p:nvSpPr>
          <p:spPr>
            <a:xfrm>
              <a:off x="-396776" y="3590427"/>
              <a:ext cx="813690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174" name="그룹 33">
            <a:extLst>
              <a:ext uri="{FF2B5EF4-FFF2-40B4-BE49-F238E27FC236}">
                <a16:creationId xmlns:a16="http://schemas.microsoft.com/office/drawing/2014/main" id="{BA699275-3C94-44B9-9ABD-81F516FD890E}"/>
              </a:ext>
            </a:extLst>
          </p:cNvPr>
          <p:cNvGrpSpPr/>
          <p:nvPr/>
        </p:nvGrpSpPr>
        <p:grpSpPr>
          <a:xfrm>
            <a:off x="3554596" y="1958330"/>
            <a:ext cx="5767754" cy="2497524"/>
            <a:chOff x="2700240" y="1953780"/>
            <a:chExt cx="4320032" cy="2497524"/>
          </a:xfrm>
          <a:solidFill>
            <a:schemeClr val="bg1">
              <a:lumMod val="75000"/>
            </a:schemeClr>
          </a:solidFill>
        </p:grpSpPr>
        <p:sp>
          <p:nvSpPr>
            <p:cNvPr id="4175" name="Round Same Side Corner Rectangle 6">
              <a:extLst>
                <a:ext uri="{FF2B5EF4-FFF2-40B4-BE49-F238E27FC236}">
                  <a16:creationId xmlns:a16="http://schemas.microsoft.com/office/drawing/2014/main" id="{7B8230F4-56CA-4D5E-A8D5-228A66EED242}"/>
                </a:ext>
              </a:extLst>
            </p:cNvPr>
            <p:cNvSpPr/>
            <p:nvPr/>
          </p:nvSpPr>
          <p:spPr>
            <a:xfrm rot="5400000">
              <a:off x="4716256" y="-62236"/>
              <a:ext cx="288000" cy="4320032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176" name="Round Same Side Corner Rectangle 9">
              <a:extLst>
                <a:ext uri="{FF2B5EF4-FFF2-40B4-BE49-F238E27FC236}">
                  <a16:creationId xmlns:a16="http://schemas.microsoft.com/office/drawing/2014/main" id="{619F7739-CDCB-4815-8D1C-739EE201476C}"/>
                </a:ext>
              </a:extLst>
            </p:cNvPr>
            <p:cNvSpPr/>
            <p:nvPr/>
          </p:nvSpPr>
          <p:spPr>
            <a:xfrm rot="5400000">
              <a:off x="4716256" y="379104"/>
              <a:ext cx="288000" cy="4320032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177" name="Round Same Side Corner Rectangle 12">
              <a:extLst>
                <a:ext uri="{FF2B5EF4-FFF2-40B4-BE49-F238E27FC236}">
                  <a16:creationId xmlns:a16="http://schemas.microsoft.com/office/drawing/2014/main" id="{BC2B24B4-0F77-4742-A445-4B7692AB55ED}"/>
                </a:ext>
              </a:extLst>
            </p:cNvPr>
            <p:cNvSpPr/>
            <p:nvPr/>
          </p:nvSpPr>
          <p:spPr>
            <a:xfrm rot="5400000">
              <a:off x="4716256" y="820444"/>
              <a:ext cx="288000" cy="4320032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178" name="Round Same Side Corner Rectangle 15">
              <a:extLst>
                <a:ext uri="{FF2B5EF4-FFF2-40B4-BE49-F238E27FC236}">
                  <a16:creationId xmlns:a16="http://schemas.microsoft.com/office/drawing/2014/main" id="{0B3293BC-CAD1-4A71-A84B-BD930114264B}"/>
                </a:ext>
              </a:extLst>
            </p:cNvPr>
            <p:cNvSpPr/>
            <p:nvPr/>
          </p:nvSpPr>
          <p:spPr>
            <a:xfrm rot="5400000">
              <a:off x="4716256" y="1261784"/>
              <a:ext cx="288000" cy="4320032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179" name="Round Same Side Corner Rectangle 21">
              <a:extLst>
                <a:ext uri="{FF2B5EF4-FFF2-40B4-BE49-F238E27FC236}">
                  <a16:creationId xmlns:a16="http://schemas.microsoft.com/office/drawing/2014/main" id="{08A252F2-E72A-4516-93A5-5B56ED95FB10}"/>
                </a:ext>
              </a:extLst>
            </p:cNvPr>
            <p:cNvSpPr/>
            <p:nvPr/>
          </p:nvSpPr>
          <p:spPr>
            <a:xfrm rot="5400000">
              <a:off x="4716256" y="1700140"/>
              <a:ext cx="288000" cy="4320032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180" name="Round Same Side Corner Rectangle 25">
              <a:extLst>
                <a:ext uri="{FF2B5EF4-FFF2-40B4-BE49-F238E27FC236}">
                  <a16:creationId xmlns:a16="http://schemas.microsoft.com/office/drawing/2014/main" id="{CA2634D4-795C-4593-A534-FD774A09464F}"/>
                </a:ext>
              </a:extLst>
            </p:cNvPr>
            <p:cNvSpPr/>
            <p:nvPr/>
          </p:nvSpPr>
          <p:spPr>
            <a:xfrm rot="5400000">
              <a:off x="4716256" y="2147288"/>
              <a:ext cx="288000" cy="4320032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181" name="Rectangle 4180">
            <a:extLst>
              <a:ext uri="{FF2B5EF4-FFF2-40B4-BE49-F238E27FC236}">
                <a16:creationId xmlns:a16="http://schemas.microsoft.com/office/drawing/2014/main" id="{728BF9FF-5AFA-4B2F-B169-E26385202412}"/>
              </a:ext>
            </a:extLst>
          </p:cNvPr>
          <p:cNvSpPr/>
          <p:nvPr/>
        </p:nvSpPr>
        <p:spPr>
          <a:xfrm>
            <a:off x="9645831" y="1906178"/>
            <a:ext cx="649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70%</a:t>
            </a:r>
          </a:p>
        </p:txBody>
      </p:sp>
      <p:sp>
        <p:nvSpPr>
          <p:cNvPr id="4182" name="Rectangle 4181">
            <a:extLst>
              <a:ext uri="{FF2B5EF4-FFF2-40B4-BE49-F238E27FC236}">
                <a16:creationId xmlns:a16="http://schemas.microsoft.com/office/drawing/2014/main" id="{760FA642-B3C7-4008-981C-F030F44F53F7}"/>
              </a:ext>
            </a:extLst>
          </p:cNvPr>
          <p:cNvSpPr/>
          <p:nvPr/>
        </p:nvSpPr>
        <p:spPr>
          <a:xfrm>
            <a:off x="1893105" y="1899076"/>
            <a:ext cx="15084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A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83" name="Rectangle 4182">
            <a:extLst>
              <a:ext uri="{FF2B5EF4-FFF2-40B4-BE49-F238E27FC236}">
                <a16:creationId xmlns:a16="http://schemas.microsoft.com/office/drawing/2014/main" id="{D69814E7-7BBB-4981-ADB8-F73444019283}"/>
              </a:ext>
            </a:extLst>
          </p:cNvPr>
          <p:cNvSpPr/>
          <p:nvPr/>
        </p:nvSpPr>
        <p:spPr>
          <a:xfrm>
            <a:off x="1893105" y="2340416"/>
            <a:ext cx="15084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B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84" name="Rectangle 4183">
            <a:extLst>
              <a:ext uri="{FF2B5EF4-FFF2-40B4-BE49-F238E27FC236}">
                <a16:creationId xmlns:a16="http://schemas.microsoft.com/office/drawing/2014/main" id="{58C0AF62-624B-4865-B87F-44ED58B8DA19}"/>
              </a:ext>
            </a:extLst>
          </p:cNvPr>
          <p:cNvSpPr/>
          <p:nvPr/>
        </p:nvSpPr>
        <p:spPr>
          <a:xfrm>
            <a:off x="1893105" y="2781756"/>
            <a:ext cx="15084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C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85" name="Rectangle 4184">
            <a:extLst>
              <a:ext uri="{FF2B5EF4-FFF2-40B4-BE49-F238E27FC236}">
                <a16:creationId xmlns:a16="http://schemas.microsoft.com/office/drawing/2014/main" id="{EB60A010-ED32-445C-8787-37947F36BFAB}"/>
              </a:ext>
            </a:extLst>
          </p:cNvPr>
          <p:cNvSpPr/>
          <p:nvPr/>
        </p:nvSpPr>
        <p:spPr>
          <a:xfrm>
            <a:off x="1893105" y="3223096"/>
            <a:ext cx="15084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D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86" name="Rectangle 4185">
            <a:extLst>
              <a:ext uri="{FF2B5EF4-FFF2-40B4-BE49-F238E27FC236}">
                <a16:creationId xmlns:a16="http://schemas.microsoft.com/office/drawing/2014/main" id="{35D58225-8E04-4E06-AC3A-F08F568F0A9E}"/>
              </a:ext>
            </a:extLst>
          </p:cNvPr>
          <p:cNvSpPr/>
          <p:nvPr/>
        </p:nvSpPr>
        <p:spPr>
          <a:xfrm>
            <a:off x="9647079" y="2348880"/>
            <a:ext cx="649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80%</a:t>
            </a:r>
          </a:p>
        </p:txBody>
      </p:sp>
      <p:sp>
        <p:nvSpPr>
          <p:cNvPr id="4187" name="Rectangle 4186">
            <a:extLst>
              <a:ext uri="{FF2B5EF4-FFF2-40B4-BE49-F238E27FC236}">
                <a16:creationId xmlns:a16="http://schemas.microsoft.com/office/drawing/2014/main" id="{241A3331-1012-4C56-9924-46FF7E9F1C01}"/>
              </a:ext>
            </a:extLst>
          </p:cNvPr>
          <p:cNvSpPr/>
          <p:nvPr/>
        </p:nvSpPr>
        <p:spPr>
          <a:xfrm>
            <a:off x="9648327" y="2791584"/>
            <a:ext cx="649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60%</a:t>
            </a:r>
          </a:p>
        </p:txBody>
      </p:sp>
      <p:sp>
        <p:nvSpPr>
          <p:cNvPr id="4188" name="Rectangle 4187">
            <a:extLst>
              <a:ext uri="{FF2B5EF4-FFF2-40B4-BE49-F238E27FC236}">
                <a16:creationId xmlns:a16="http://schemas.microsoft.com/office/drawing/2014/main" id="{18FBC53F-BA90-41DB-AB70-3C831ACE1214}"/>
              </a:ext>
            </a:extLst>
          </p:cNvPr>
          <p:cNvSpPr/>
          <p:nvPr/>
        </p:nvSpPr>
        <p:spPr>
          <a:xfrm>
            <a:off x="9649575" y="3234286"/>
            <a:ext cx="649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40%</a:t>
            </a:r>
          </a:p>
        </p:txBody>
      </p:sp>
      <p:sp>
        <p:nvSpPr>
          <p:cNvPr id="4189" name="Rectangle 4188">
            <a:extLst>
              <a:ext uri="{FF2B5EF4-FFF2-40B4-BE49-F238E27FC236}">
                <a16:creationId xmlns:a16="http://schemas.microsoft.com/office/drawing/2014/main" id="{0026A816-06C3-4710-B47C-0C2D88E4564A}"/>
              </a:ext>
            </a:extLst>
          </p:cNvPr>
          <p:cNvSpPr/>
          <p:nvPr/>
        </p:nvSpPr>
        <p:spPr>
          <a:xfrm>
            <a:off x="1893105" y="3661452"/>
            <a:ext cx="15084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90" name="Rectangle 4189">
            <a:extLst>
              <a:ext uri="{FF2B5EF4-FFF2-40B4-BE49-F238E27FC236}">
                <a16:creationId xmlns:a16="http://schemas.microsoft.com/office/drawing/2014/main" id="{FD864B2C-F5DC-4E9A-B18A-40DBC2362735}"/>
              </a:ext>
            </a:extLst>
          </p:cNvPr>
          <p:cNvSpPr/>
          <p:nvPr/>
        </p:nvSpPr>
        <p:spPr>
          <a:xfrm>
            <a:off x="9649575" y="3672642"/>
            <a:ext cx="649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90%</a:t>
            </a:r>
          </a:p>
        </p:txBody>
      </p:sp>
      <p:sp>
        <p:nvSpPr>
          <p:cNvPr id="4191" name="Rectangle 4190">
            <a:extLst>
              <a:ext uri="{FF2B5EF4-FFF2-40B4-BE49-F238E27FC236}">
                <a16:creationId xmlns:a16="http://schemas.microsoft.com/office/drawing/2014/main" id="{1A3ECF43-BDFE-4A64-9E26-D3A614B0804B}"/>
              </a:ext>
            </a:extLst>
          </p:cNvPr>
          <p:cNvSpPr/>
          <p:nvPr/>
        </p:nvSpPr>
        <p:spPr>
          <a:xfrm>
            <a:off x="1893105" y="4099808"/>
            <a:ext cx="15084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F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92" name="Rectangle 4191">
            <a:extLst>
              <a:ext uri="{FF2B5EF4-FFF2-40B4-BE49-F238E27FC236}">
                <a16:creationId xmlns:a16="http://schemas.microsoft.com/office/drawing/2014/main" id="{8D9DEC0A-3AB5-4EA3-9A8C-E541D3FBDD93}"/>
              </a:ext>
            </a:extLst>
          </p:cNvPr>
          <p:cNvSpPr/>
          <p:nvPr/>
        </p:nvSpPr>
        <p:spPr>
          <a:xfrm>
            <a:off x="9649575" y="4110998"/>
            <a:ext cx="649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55%</a:t>
            </a:r>
          </a:p>
        </p:txBody>
      </p:sp>
      <p:graphicFrame>
        <p:nvGraphicFramePr>
          <p:cNvPr id="4193" name="Chart 7">
            <a:extLst>
              <a:ext uri="{FF2B5EF4-FFF2-40B4-BE49-F238E27FC236}">
                <a16:creationId xmlns:a16="http://schemas.microsoft.com/office/drawing/2014/main" id="{0963DDC8-2669-47C9-89A0-212219AC42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2440863"/>
              </p:ext>
            </p:extLst>
          </p:nvPr>
        </p:nvGraphicFramePr>
        <p:xfrm>
          <a:off x="3401531" y="1746792"/>
          <a:ext cx="6026995" cy="2920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11321</TotalTime>
  <Words>110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133</cp:revision>
  <dcterms:created xsi:type="dcterms:W3CDTF">2018-02-18T19:39:47Z</dcterms:created>
  <dcterms:modified xsi:type="dcterms:W3CDTF">2020-01-03T05:17:07Z</dcterms:modified>
</cp:coreProperties>
</file>