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907F2A6F-84F6-4992-9865-E525F829C253}"/>
              </a:ext>
            </a:extLst>
          </p:cNvPr>
          <p:cNvGrpSpPr/>
          <p:nvPr/>
        </p:nvGrpSpPr>
        <p:grpSpPr>
          <a:xfrm>
            <a:off x="879231" y="2501808"/>
            <a:ext cx="3289663" cy="1313612"/>
            <a:chOff x="764931" y="2301783"/>
            <a:chExt cx="3289663" cy="1313612"/>
          </a:xfrm>
        </p:grpSpPr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9E0B885D-641F-4A4A-BB86-E24E65C79046}"/>
                </a:ext>
              </a:extLst>
            </p:cNvPr>
            <p:cNvSpPr txBox="1"/>
            <p:nvPr/>
          </p:nvSpPr>
          <p:spPr>
            <a:xfrm>
              <a:off x="764931" y="2301783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1"/>
                  </a:solidFill>
                  <a:cs typeface="Arial" pitchFamily="34" charset="0"/>
                </a:rPr>
                <a:t>2015</a:t>
              </a:r>
              <a:endParaRPr lang="ko-KR" altLang="en-US" sz="3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683" name="Group 5">
              <a:extLst>
                <a:ext uri="{FF2B5EF4-FFF2-40B4-BE49-F238E27FC236}">
                  <a16:creationId xmlns:a16="http://schemas.microsoft.com/office/drawing/2014/main" id="{B32C089A-F677-452C-862C-50BB4135D003}"/>
                </a:ext>
              </a:extLst>
            </p:cNvPr>
            <p:cNvGrpSpPr/>
            <p:nvPr/>
          </p:nvGrpSpPr>
          <p:grpSpPr>
            <a:xfrm>
              <a:off x="2093049" y="2301783"/>
              <a:ext cx="1961545" cy="1313612"/>
              <a:chOff x="2676933" y="3301949"/>
              <a:chExt cx="1550267" cy="1313612"/>
            </a:xfrm>
          </p:grpSpPr>
          <p:sp>
            <p:nvSpPr>
              <p:cNvPr id="684" name="TextBox 683">
                <a:extLst>
                  <a:ext uri="{FF2B5EF4-FFF2-40B4-BE49-F238E27FC236}">
                    <a16:creationId xmlns:a16="http://schemas.microsoft.com/office/drawing/2014/main" id="{773FA609-0F94-4E4A-A3FD-7075053F309D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1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685" name="TextBox 684">
                <a:extLst>
                  <a:ext uri="{FF2B5EF4-FFF2-40B4-BE49-F238E27FC236}">
                    <a16:creationId xmlns:a16="http://schemas.microsoft.com/office/drawing/2014/main" id="{ED3BCBA7-B60E-417E-A3A9-74041E5E89E2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86" name="Group 685">
            <a:extLst>
              <a:ext uri="{FF2B5EF4-FFF2-40B4-BE49-F238E27FC236}">
                <a16:creationId xmlns:a16="http://schemas.microsoft.com/office/drawing/2014/main" id="{D2EE80B9-603F-4DB9-AF8D-E45ECFFCED71}"/>
              </a:ext>
            </a:extLst>
          </p:cNvPr>
          <p:cNvGrpSpPr/>
          <p:nvPr/>
        </p:nvGrpSpPr>
        <p:grpSpPr>
          <a:xfrm>
            <a:off x="4384164" y="2501808"/>
            <a:ext cx="3289663" cy="1313612"/>
            <a:chOff x="3869814" y="2301783"/>
            <a:chExt cx="3289663" cy="1313612"/>
          </a:xfrm>
        </p:grpSpPr>
        <p:sp>
          <p:nvSpPr>
            <p:cNvPr id="687" name="TextBox 686">
              <a:extLst>
                <a:ext uri="{FF2B5EF4-FFF2-40B4-BE49-F238E27FC236}">
                  <a16:creationId xmlns:a16="http://schemas.microsoft.com/office/drawing/2014/main" id="{F3EA5E52-1956-4458-918A-586481704DE5}"/>
                </a:ext>
              </a:extLst>
            </p:cNvPr>
            <p:cNvSpPr txBox="1"/>
            <p:nvPr/>
          </p:nvSpPr>
          <p:spPr>
            <a:xfrm>
              <a:off x="3869814" y="2301783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2016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688" name="Group 5">
              <a:extLst>
                <a:ext uri="{FF2B5EF4-FFF2-40B4-BE49-F238E27FC236}">
                  <a16:creationId xmlns:a16="http://schemas.microsoft.com/office/drawing/2014/main" id="{C47D514D-54F4-480A-86DB-6032E518ED1A}"/>
                </a:ext>
              </a:extLst>
            </p:cNvPr>
            <p:cNvGrpSpPr/>
            <p:nvPr/>
          </p:nvGrpSpPr>
          <p:grpSpPr>
            <a:xfrm>
              <a:off x="5197932" y="2301783"/>
              <a:ext cx="1961545" cy="1313612"/>
              <a:chOff x="2676933" y="3301949"/>
              <a:chExt cx="1550267" cy="1313612"/>
            </a:xfrm>
          </p:grpSpPr>
          <p:sp>
            <p:nvSpPr>
              <p:cNvPr id="689" name="TextBox 688">
                <a:extLst>
                  <a:ext uri="{FF2B5EF4-FFF2-40B4-BE49-F238E27FC236}">
                    <a16:creationId xmlns:a16="http://schemas.microsoft.com/office/drawing/2014/main" id="{CE0BA1CD-78D1-458F-95B5-EE1A7A368324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2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690" name="TextBox 689">
                <a:extLst>
                  <a:ext uri="{FF2B5EF4-FFF2-40B4-BE49-F238E27FC236}">
                    <a16:creationId xmlns:a16="http://schemas.microsoft.com/office/drawing/2014/main" id="{9F7A491E-1550-4568-9E70-399434462B8B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91" name="Group 690">
            <a:extLst>
              <a:ext uri="{FF2B5EF4-FFF2-40B4-BE49-F238E27FC236}">
                <a16:creationId xmlns:a16="http://schemas.microsoft.com/office/drawing/2014/main" id="{AB13EA13-32C4-4CBC-81FC-00648593719C}"/>
              </a:ext>
            </a:extLst>
          </p:cNvPr>
          <p:cNvGrpSpPr/>
          <p:nvPr/>
        </p:nvGrpSpPr>
        <p:grpSpPr>
          <a:xfrm>
            <a:off x="7889097" y="2501808"/>
            <a:ext cx="3289662" cy="1313612"/>
            <a:chOff x="7774797" y="2301783"/>
            <a:chExt cx="3289662" cy="1313612"/>
          </a:xfrm>
        </p:grpSpPr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FEC8DAD1-86F0-43F6-B270-907A54016DDA}"/>
                </a:ext>
              </a:extLst>
            </p:cNvPr>
            <p:cNvSpPr txBox="1"/>
            <p:nvPr/>
          </p:nvSpPr>
          <p:spPr>
            <a:xfrm>
              <a:off x="7774797" y="2301783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2017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693" name="Group 5">
              <a:extLst>
                <a:ext uri="{FF2B5EF4-FFF2-40B4-BE49-F238E27FC236}">
                  <a16:creationId xmlns:a16="http://schemas.microsoft.com/office/drawing/2014/main" id="{0A5073A5-1108-45E1-BB1E-09EFC49315C8}"/>
                </a:ext>
              </a:extLst>
            </p:cNvPr>
            <p:cNvGrpSpPr/>
            <p:nvPr/>
          </p:nvGrpSpPr>
          <p:grpSpPr>
            <a:xfrm>
              <a:off x="9102914" y="2301783"/>
              <a:ext cx="1961545" cy="1313612"/>
              <a:chOff x="2676933" y="3301949"/>
              <a:chExt cx="1550267" cy="1313612"/>
            </a:xfrm>
          </p:grpSpPr>
          <p:sp>
            <p:nvSpPr>
              <p:cNvPr id="694" name="TextBox 693">
                <a:extLst>
                  <a:ext uri="{FF2B5EF4-FFF2-40B4-BE49-F238E27FC236}">
                    <a16:creationId xmlns:a16="http://schemas.microsoft.com/office/drawing/2014/main" id="{281C5ED2-183B-4A92-8F90-1914DA6A5ACB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695" name="TextBox 694">
                <a:extLst>
                  <a:ext uri="{FF2B5EF4-FFF2-40B4-BE49-F238E27FC236}">
                    <a16:creationId xmlns:a16="http://schemas.microsoft.com/office/drawing/2014/main" id="{48F659AE-4A86-46AC-B3BB-5674E30699AB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96" name="Group 695">
            <a:extLst>
              <a:ext uri="{FF2B5EF4-FFF2-40B4-BE49-F238E27FC236}">
                <a16:creationId xmlns:a16="http://schemas.microsoft.com/office/drawing/2014/main" id="{CD938BDF-DC75-4815-83EF-3D1A59250D4E}"/>
              </a:ext>
            </a:extLst>
          </p:cNvPr>
          <p:cNvGrpSpPr/>
          <p:nvPr/>
        </p:nvGrpSpPr>
        <p:grpSpPr>
          <a:xfrm>
            <a:off x="879231" y="4999554"/>
            <a:ext cx="3289663" cy="1313612"/>
            <a:chOff x="764931" y="5018604"/>
            <a:chExt cx="3289663" cy="1313612"/>
          </a:xfrm>
        </p:grpSpPr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1BC0B138-5447-41B3-A6D6-EF37A800AF2D}"/>
                </a:ext>
              </a:extLst>
            </p:cNvPr>
            <p:cNvSpPr txBox="1"/>
            <p:nvPr/>
          </p:nvSpPr>
          <p:spPr>
            <a:xfrm>
              <a:off x="764931" y="5018604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4"/>
                  </a:solidFill>
                  <a:cs typeface="Arial" pitchFamily="34" charset="0"/>
                </a:rPr>
                <a:t>2020</a:t>
              </a:r>
              <a:endParaRPr lang="ko-KR" altLang="en-US" sz="3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grpSp>
          <p:nvGrpSpPr>
            <p:cNvPr id="698" name="Group 5">
              <a:extLst>
                <a:ext uri="{FF2B5EF4-FFF2-40B4-BE49-F238E27FC236}">
                  <a16:creationId xmlns:a16="http://schemas.microsoft.com/office/drawing/2014/main" id="{A853F0ED-0003-4CA4-851B-1B9F927CC206}"/>
                </a:ext>
              </a:extLst>
            </p:cNvPr>
            <p:cNvGrpSpPr/>
            <p:nvPr/>
          </p:nvGrpSpPr>
          <p:grpSpPr>
            <a:xfrm>
              <a:off x="2093049" y="5018604"/>
              <a:ext cx="1961545" cy="1313612"/>
              <a:chOff x="2676933" y="3301949"/>
              <a:chExt cx="1550267" cy="1313612"/>
            </a:xfrm>
          </p:grpSpPr>
          <p:sp>
            <p:nvSpPr>
              <p:cNvPr id="699" name="TextBox 698">
                <a:extLst>
                  <a:ext uri="{FF2B5EF4-FFF2-40B4-BE49-F238E27FC236}">
                    <a16:creationId xmlns:a16="http://schemas.microsoft.com/office/drawing/2014/main" id="{1CADEF32-F49B-4204-A856-12D3F5986C1A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700" name="TextBox 699">
                <a:extLst>
                  <a:ext uri="{FF2B5EF4-FFF2-40B4-BE49-F238E27FC236}">
                    <a16:creationId xmlns:a16="http://schemas.microsoft.com/office/drawing/2014/main" id="{5F40EE39-5DF7-44DB-B915-72A96CC424CC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01" name="Group 700">
            <a:extLst>
              <a:ext uri="{FF2B5EF4-FFF2-40B4-BE49-F238E27FC236}">
                <a16:creationId xmlns:a16="http://schemas.microsoft.com/office/drawing/2014/main" id="{CDD21DED-535A-4D35-B1FE-EEFAEF2F3AB5}"/>
              </a:ext>
            </a:extLst>
          </p:cNvPr>
          <p:cNvGrpSpPr/>
          <p:nvPr/>
        </p:nvGrpSpPr>
        <p:grpSpPr>
          <a:xfrm>
            <a:off x="4384565" y="4999554"/>
            <a:ext cx="3289396" cy="1313612"/>
            <a:chOff x="3870081" y="5018604"/>
            <a:chExt cx="3289396" cy="1313612"/>
          </a:xfrm>
        </p:grpSpPr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D9F2A17F-6EC0-44E9-A5A8-C7F293854FD8}"/>
                </a:ext>
              </a:extLst>
            </p:cNvPr>
            <p:cNvSpPr txBox="1"/>
            <p:nvPr/>
          </p:nvSpPr>
          <p:spPr>
            <a:xfrm>
              <a:off x="3870081" y="5018604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5"/>
                  </a:solidFill>
                  <a:cs typeface="Arial" pitchFamily="34" charset="0"/>
                </a:rPr>
                <a:t>2019</a:t>
              </a:r>
              <a:endParaRPr lang="ko-KR" altLang="en-US" sz="3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grpSp>
          <p:nvGrpSpPr>
            <p:cNvPr id="703" name="Group 5">
              <a:extLst>
                <a:ext uri="{FF2B5EF4-FFF2-40B4-BE49-F238E27FC236}">
                  <a16:creationId xmlns:a16="http://schemas.microsoft.com/office/drawing/2014/main" id="{E5FE35A8-FD12-4968-AAA2-477B2C61F7A0}"/>
                </a:ext>
              </a:extLst>
            </p:cNvPr>
            <p:cNvGrpSpPr/>
            <p:nvPr/>
          </p:nvGrpSpPr>
          <p:grpSpPr>
            <a:xfrm>
              <a:off x="5197932" y="5018604"/>
              <a:ext cx="1961545" cy="1313612"/>
              <a:chOff x="2676933" y="3301949"/>
              <a:chExt cx="1550267" cy="1313612"/>
            </a:xfrm>
          </p:grpSpPr>
          <p:sp>
            <p:nvSpPr>
              <p:cNvPr id="704" name="TextBox 703">
                <a:extLst>
                  <a:ext uri="{FF2B5EF4-FFF2-40B4-BE49-F238E27FC236}">
                    <a16:creationId xmlns:a16="http://schemas.microsoft.com/office/drawing/2014/main" id="{2AAC0ED9-7CE4-48D1-950F-2787E9F12079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5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5"/>
                  </a:solidFill>
                  <a:cs typeface="Arial" pitchFamily="34" charset="0"/>
                </a:endParaRPr>
              </a:p>
            </p:txBody>
          </p:sp>
          <p:sp>
            <p:nvSpPr>
              <p:cNvPr id="705" name="TextBox 704">
                <a:extLst>
                  <a:ext uri="{FF2B5EF4-FFF2-40B4-BE49-F238E27FC236}">
                    <a16:creationId xmlns:a16="http://schemas.microsoft.com/office/drawing/2014/main" id="{2BD3830B-A7A1-4E73-BC1D-FBAFE72B80D6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06" name="Group 705">
            <a:extLst>
              <a:ext uri="{FF2B5EF4-FFF2-40B4-BE49-F238E27FC236}">
                <a16:creationId xmlns:a16="http://schemas.microsoft.com/office/drawing/2014/main" id="{CDF00879-06D8-4ADF-A757-1AE0A2AEA4A9}"/>
              </a:ext>
            </a:extLst>
          </p:cNvPr>
          <p:cNvGrpSpPr/>
          <p:nvPr/>
        </p:nvGrpSpPr>
        <p:grpSpPr>
          <a:xfrm>
            <a:off x="7889631" y="4999554"/>
            <a:ext cx="3289128" cy="1313612"/>
            <a:chOff x="6975231" y="5018604"/>
            <a:chExt cx="3289128" cy="1313612"/>
          </a:xfrm>
        </p:grpSpPr>
        <p:sp>
          <p:nvSpPr>
            <p:cNvPr id="707" name="TextBox 706">
              <a:extLst>
                <a:ext uri="{FF2B5EF4-FFF2-40B4-BE49-F238E27FC236}">
                  <a16:creationId xmlns:a16="http://schemas.microsoft.com/office/drawing/2014/main" id="{09330A29-D898-4FB5-BBB4-5ACE6A211897}"/>
                </a:ext>
              </a:extLst>
            </p:cNvPr>
            <p:cNvSpPr txBox="1"/>
            <p:nvPr/>
          </p:nvSpPr>
          <p:spPr>
            <a:xfrm>
              <a:off x="6975231" y="5018604"/>
              <a:ext cx="1247002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2018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708" name="Group 5">
              <a:extLst>
                <a:ext uri="{FF2B5EF4-FFF2-40B4-BE49-F238E27FC236}">
                  <a16:creationId xmlns:a16="http://schemas.microsoft.com/office/drawing/2014/main" id="{C3BE65FD-F625-4228-9AA1-4202A7BD36FC}"/>
                </a:ext>
              </a:extLst>
            </p:cNvPr>
            <p:cNvGrpSpPr/>
            <p:nvPr/>
          </p:nvGrpSpPr>
          <p:grpSpPr>
            <a:xfrm>
              <a:off x="8302814" y="5018604"/>
              <a:ext cx="1961545" cy="1313612"/>
              <a:chOff x="2676933" y="3301949"/>
              <a:chExt cx="1550267" cy="1313612"/>
            </a:xfrm>
          </p:grpSpPr>
          <p:sp>
            <p:nvSpPr>
              <p:cNvPr id="709" name="TextBox 708">
                <a:extLst>
                  <a:ext uri="{FF2B5EF4-FFF2-40B4-BE49-F238E27FC236}">
                    <a16:creationId xmlns:a16="http://schemas.microsoft.com/office/drawing/2014/main" id="{65F9D81F-3E85-4E42-8132-509E9698EF26}"/>
                  </a:ext>
                </a:extLst>
              </p:cNvPr>
              <p:cNvSpPr txBox="1"/>
              <p:nvPr/>
            </p:nvSpPr>
            <p:spPr>
              <a:xfrm>
                <a:off x="2676933" y="3301949"/>
                <a:ext cx="1550267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2000" b="1" dirty="0">
                    <a:solidFill>
                      <a:schemeClr val="accent2"/>
                    </a:solidFill>
                    <a:cs typeface="Arial" pitchFamily="34" charset="0"/>
                  </a:rPr>
                  <a:t>Content  Here</a:t>
                </a:r>
                <a:endParaRPr lang="ko-KR" altLang="en-US" sz="20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710" name="TextBox 709">
                <a:extLst>
                  <a:ext uri="{FF2B5EF4-FFF2-40B4-BE49-F238E27FC236}">
                    <a16:creationId xmlns:a16="http://schemas.microsoft.com/office/drawing/2014/main" id="{2CA85BC1-0890-4114-874B-0EBCB780BE5E}"/>
                  </a:ext>
                </a:extLst>
              </p:cNvPr>
              <p:cNvSpPr txBox="1"/>
              <p:nvPr/>
            </p:nvSpPr>
            <p:spPr>
              <a:xfrm>
                <a:off x="2676933" y="3784564"/>
                <a:ext cx="155026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Easy to change colors.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D0E23DF2-6777-446D-BDAA-310E9588EA8B}"/>
              </a:ext>
            </a:extLst>
          </p:cNvPr>
          <p:cNvGrpSpPr/>
          <p:nvPr/>
        </p:nvGrpSpPr>
        <p:grpSpPr>
          <a:xfrm>
            <a:off x="756254" y="1940848"/>
            <a:ext cx="10679494" cy="2721871"/>
            <a:chOff x="756254" y="1940848"/>
            <a:chExt cx="10679494" cy="272187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C70AFEF-03C9-45AA-B241-D24CBA857449}"/>
                </a:ext>
              </a:extLst>
            </p:cNvPr>
            <p:cNvGrpSpPr/>
            <p:nvPr/>
          </p:nvGrpSpPr>
          <p:grpSpPr>
            <a:xfrm>
              <a:off x="756254" y="1940848"/>
              <a:ext cx="10679494" cy="2721871"/>
              <a:chOff x="756254" y="1940848"/>
              <a:chExt cx="10679494" cy="2721871"/>
            </a:xfrm>
            <a:solidFill>
              <a:schemeClr val="accent6"/>
            </a:solidFill>
          </p:grpSpPr>
          <p:sp>
            <p:nvSpPr>
              <p:cNvPr id="712" name="Rectangle 711">
                <a:extLst>
                  <a:ext uri="{FF2B5EF4-FFF2-40B4-BE49-F238E27FC236}">
                    <a16:creationId xmlns:a16="http://schemas.microsoft.com/office/drawing/2014/main" id="{BC348736-707F-493D-8E2E-CAB974BAD255}"/>
                  </a:ext>
                </a:extLst>
              </p:cNvPr>
              <p:cNvSpPr/>
              <p:nvPr/>
            </p:nvSpPr>
            <p:spPr>
              <a:xfrm>
                <a:off x="756254" y="1940848"/>
                <a:ext cx="10547598" cy="26376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Rectangle 714">
                <a:extLst>
                  <a:ext uri="{FF2B5EF4-FFF2-40B4-BE49-F238E27FC236}">
                    <a16:creationId xmlns:a16="http://schemas.microsoft.com/office/drawing/2014/main" id="{BB409843-AB28-49F5-A187-606024FE81F9}"/>
                  </a:ext>
                </a:extLst>
              </p:cNvPr>
              <p:cNvSpPr/>
              <p:nvPr/>
            </p:nvSpPr>
            <p:spPr>
              <a:xfrm rot="5400000">
                <a:off x="9942926" y="3169899"/>
                <a:ext cx="2721871" cy="26376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Rectangle 717">
                <a:extLst>
                  <a:ext uri="{FF2B5EF4-FFF2-40B4-BE49-F238E27FC236}">
                    <a16:creationId xmlns:a16="http://schemas.microsoft.com/office/drawing/2014/main" id="{D2B1D0F5-EC12-4C28-BC40-5B133CE88C0E}"/>
                  </a:ext>
                </a:extLst>
              </p:cNvPr>
              <p:cNvSpPr/>
              <p:nvPr/>
            </p:nvSpPr>
            <p:spPr>
              <a:xfrm>
                <a:off x="756254" y="4398948"/>
                <a:ext cx="10679494" cy="26376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8" name="Group 737">
              <a:extLst>
                <a:ext uri="{FF2B5EF4-FFF2-40B4-BE49-F238E27FC236}">
                  <a16:creationId xmlns:a16="http://schemas.microsoft.com/office/drawing/2014/main" id="{46394469-5B83-43D6-B7F3-D791DEAD56A7}"/>
                </a:ext>
              </a:extLst>
            </p:cNvPr>
            <p:cNvGrpSpPr/>
            <p:nvPr/>
          </p:nvGrpSpPr>
          <p:grpSpPr>
            <a:xfrm>
              <a:off x="756254" y="2072733"/>
              <a:ext cx="10679494" cy="2589986"/>
              <a:chOff x="756254" y="2072733"/>
              <a:chExt cx="10679494" cy="2589986"/>
            </a:xfrm>
          </p:grpSpPr>
          <p:cxnSp>
            <p:nvCxnSpPr>
              <p:cNvPr id="713" name="Straight Connector 712">
                <a:extLst>
                  <a:ext uri="{FF2B5EF4-FFF2-40B4-BE49-F238E27FC236}">
                    <a16:creationId xmlns:a16="http://schemas.microsoft.com/office/drawing/2014/main" id="{D93C230E-5E60-451D-9217-E27F65F115DE}"/>
                  </a:ext>
                </a:extLst>
              </p:cNvPr>
              <p:cNvCxnSpPr>
                <a:cxnSpLocks/>
                <a:stCxn id="712" idx="1"/>
                <a:endCxn id="712" idx="3"/>
              </p:cNvCxnSpPr>
              <p:nvPr/>
            </p:nvCxnSpPr>
            <p:spPr>
              <a:xfrm>
                <a:off x="756254" y="2072733"/>
                <a:ext cx="10547598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Straight Connector 715">
                <a:extLst>
                  <a:ext uri="{FF2B5EF4-FFF2-40B4-BE49-F238E27FC236}">
                    <a16:creationId xmlns:a16="http://schemas.microsoft.com/office/drawing/2014/main" id="{AB537573-76F6-4E3C-8059-DD60A5CD0699}"/>
                  </a:ext>
                </a:extLst>
              </p:cNvPr>
              <p:cNvCxnSpPr>
                <a:cxnSpLocks/>
                <a:endCxn id="715" idx="3"/>
              </p:cNvCxnSpPr>
              <p:nvPr/>
            </p:nvCxnSpPr>
            <p:spPr>
              <a:xfrm flipH="1">
                <a:off x="11303861" y="2072735"/>
                <a:ext cx="4" cy="2589984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Straight Connector 718">
                <a:extLst>
                  <a:ext uri="{FF2B5EF4-FFF2-40B4-BE49-F238E27FC236}">
                    <a16:creationId xmlns:a16="http://schemas.microsoft.com/office/drawing/2014/main" id="{B321F767-F84E-47C0-828F-FA8333F30A8F}"/>
                  </a:ext>
                </a:extLst>
              </p:cNvPr>
              <p:cNvCxnSpPr>
                <a:cxnSpLocks/>
                <a:stCxn id="718" idx="1"/>
                <a:endCxn id="718" idx="3"/>
              </p:cNvCxnSpPr>
              <p:nvPr/>
            </p:nvCxnSpPr>
            <p:spPr>
              <a:xfrm>
                <a:off x="756254" y="4530833"/>
                <a:ext cx="10679494" cy="0"/>
              </a:xfrm>
              <a:prstGeom prst="line">
                <a:avLst/>
              </a:prstGeom>
              <a:ln w="38100">
                <a:solidFill>
                  <a:schemeClr val="bg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0" name="Group 719">
            <a:extLst>
              <a:ext uri="{FF2B5EF4-FFF2-40B4-BE49-F238E27FC236}">
                <a16:creationId xmlns:a16="http://schemas.microsoft.com/office/drawing/2014/main" id="{D8F6F0EC-FDC7-47E8-AEE1-51F333502FAA}"/>
              </a:ext>
            </a:extLst>
          </p:cNvPr>
          <p:cNvGrpSpPr/>
          <p:nvPr/>
        </p:nvGrpSpPr>
        <p:grpSpPr>
          <a:xfrm flipH="1">
            <a:off x="1037472" y="1678638"/>
            <a:ext cx="930519" cy="358175"/>
            <a:chOff x="8760955" y="-377720"/>
            <a:chExt cx="5693435" cy="2191516"/>
          </a:xfrm>
        </p:grpSpPr>
        <p:sp>
          <p:nvSpPr>
            <p:cNvPr id="721" name="Freeform: Shape 720">
              <a:extLst>
                <a:ext uri="{FF2B5EF4-FFF2-40B4-BE49-F238E27FC236}">
                  <a16:creationId xmlns:a16="http://schemas.microsoft.com/office/drawing/2014/main" id="{B3F22559-4BED-462F-BD5C-B8DD55E66C75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22" name="Freeform: Shape 721">
              <a:extLst>
                <a:ext uri="{FF2B5EF4-FFF2-40B4-BE49-F238E27FC236}">
                  <a16:creationId xmlns:a16="http://schemas.microsoft.com/office/drawing/2014/main" id="{D5A149B1-99EA-4BFA-83B9-F69464458C20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23" name="Group 722">
            <a:extLst>
              <a:ext uri="{FF2B5EF4-FFF2-40B4-BE49-F238E27FC236}">
                <a16:creationId xmlns:a16="http://schemas.microsoft.com/office/drawing/2014/main" id="{3578A91C-C5FA-4E67-AFC1-A85CAFA3DB76}"/>
              </a:ext>
            </a:extLst>
          </p:cNvPr>
          <p:cNvGrpSpPr/>
          <p:nvPr/>
        </p:nvGrpSpPr>
        <p:grpSpPr>
          <a:xfrm>
            <a:off x="1011148" y="4106715"/>
            <a:ext cx="930519" cy="358175"/>
            <a:chOff x="8760955" y="-377720"/>
            <a:chExt cx="5693435" cy="2191516"/>
          </a:xfrm>
        </p:grpSpPr>
        <p:sp>
          <p:nvSpPr>
            <p:cNvPr id="724" name="Freeform: Shape 723">
              <a:extLst>
                <a:ext uri="{FF2B5EF4-FFF2-40B4-BE49-F238E27FC236}">
                  <a16:creationId xmlns:a16="http://schemas.microsoft.com/office/drawing/2014/main" id="{2BE0A249-4F92-440B-8E49-68132BF14AEF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25" name="Freeform: Shape 724">
              <a:extLst>
                <a:ext uri="{FF2B5EF4-FFF2-40B4-BE49-F238E27FC236}">
                  <a16:creationId xmlns:a16="http://schemas.microsoft.com/office/drawing/2014/main" id="{226C3DB5-286A-47B5-A51E-846700846DD3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26" name="Group 725">
            <a:extLst>
              <a:ext uri="{FF2B5EF4-FFF2-40B4-BE49-F238E27FC236}">
                <a16:creationId xmlns:a16="http://schemas.microsoft.com/office/drawing/2014/main" id="{977356FA-25D6-4D3D-AFDA-7584DCF3D7F6}"/>
              </a:ext>
            </a:extLst>
          </p:cNvPr>
          <p:cNvGrpSpPr/>
          <p:nvPr/>
        </p:nvGrpSpPr>
        <p:grpSpPr>
          <a:xfrm flipH="1">
            <a:off x="4542405" y="1678638"/>
            <a:ext cx="930519" cy="358175"/>
            <a:chOff x="8760955" y="-377720"/>
            <a:chExt cx="5693435" cy="2191516"/>
          </a:xfrm>
        </p:grpSpPr>
        <p:sp>
          <p:nvSpPr>
            <p:cNvPr id="727" name="Freeform: Shape 726">
              <a:extLst>
                <a:ext uri="{FF2B5EF4-FFF2-40B4-BE49-F238E27FC236}">
                  <a16:creationId xmlns:a16="http://schemas.microsoft.com/office/drawing/2014/main" id="{AA8569EE-4C62-4629-8423-0C6C6242B329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28" name="Freeform: Shape 727">
              <a:extLst>
                <a:ext uri="{FF2B5EF4-FFF2-40B4-BE49-F238E27FC236}">
                  <a16:creationId xmlns:a16="http://schemas.microsoft.com/office/drawing/2014/main" id="{377FEC4D-CB48-4B13-A942-8C69665A53BA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29" name="Group 728">
            <a:extLst>
              <a:ext uri="{FF2B5EF4-FFF2-40B4-BE49-F238E27FC236}">
                <a16:creationId xmlns:a16="http://schemas.microsoft.com/office/drawing/2014/main" id="{2B83A927-B75E-42DB-BF64-AD978C579A18}"/>
              </a:ext>
            </a:extLst>
          </p:cNvPr>
          <p:cNvGrpSpPr/>
          <p:nvPr/>
        </p:nvGrpSpPr>
        <p:grpSpPr>
          <a:xfrm flipH="1">
            <a:off x="8047338" y="1678638"/>
            <a:ext cx="930519" cy="358175"/>
            <a:chOff x="8760955" y="-377720"/>
            <a:chExt cx="5693435" cy="2191516"/>
          </a:xfrm>
        </p:grpSpPr>
        <p:sp>
          <p:nvSpPr>
            <p:cNvPr id="730" name="Freeform: Shape 729">
              <a:extLst>
                <a:ext uri="{FF2B5EF4-FFF2-40B4-BE49-F238E27FC236}">
                  <a16:creationId xmlns:a16="http://schemas.microsoft.com/office/drawing/2014/main" id="{D2C29A75-6D39-416A-A0CF-7D59AECD6846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BC311CC2-0F3F-424E-A09F-A138302E5DCA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6A13DFBC-5112-49E1-9544-3E613B2CDD5E}"/>
              </a:ext>
            </a:extLst>
          </p:cNvPr>
          <p:cNvGrpSpPr/>
          <p:nvPr/>
        </p:nvGrpSpPr>
        <p:grpSpPr>
          <a:xfrm>
            <a:off x="4536260" y="4106715"/>
            <a:ext cx="930519" cy="358175"/>
            <a:chOff x="8760955" y="-377720"/>
            <a:chExt cx="5693435" cy="2191516"/>
          </a:xfrm>
        </p:grpSpPr>
        <p:sp>
          <p:nvSpPr>
            <p:cNvPr id="733" name="Freeform: Shape 732">
              <a:extLst>
                <a:ext uri="{FF2B5EF4-FFF2-40B4-BE49-F238E27FC236}">
                  <a16:creationId xmlns:a16="http://schemas.microsoft.com/office/drawing/2014/main" id="{7E5B7807-5AE8-4CED-AAEE-A54FD083B7EA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B4E0D6C1-33F6-4D85-A601-E7E90660DC0D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35" name="Group 734">
            <a:extLst>
              <a:ext uri="{FF2B5EF4-FFF2-40B4-BE49-F238E27FC236}">
                <a16:creationId xmlns:a16="http://schemas.microsoft.com/office/drawing/2014/main" id="{8F404815-4B89-4D7E-BBDB-672221F6B8A2}"/>
              </a:ext>
            </a:extLst>
          </p:cNvPr>
          <p:cNvGrpSpPr/>
          <p:nvPr/>
        </p:nvGrpSpPr>
        <p:grpSpPr>
          <a:xfrm>
            <a:off x="8061372" y="4106715"/>
            <a:ext cx="930519" cy="358175"/>
            <a:chOff x="8760955" y="-377720"/>
            <a:chExt cx="5693435" cy="2191516"/>
          </a:xfrm>
        </p:grpSpPr>
        <p:sp>
          <p:nvSpPr>
            <p:cNvPr id="736" name="Freeform: Shape 735">
              <a:extLst>
                <a:ext uri="{FF2B5EF4-FFF2-40B4-BE49-F238E27FC236}">
                  <a16:creationId xmlns:a16="http://schemas.microsoft.com/office/drawing/2014/main" id="{9EC62760-1C2D-4982-9EE2-71BC4EB1729F}"/>
                </a:ext>
              </a:extLst>
            </p:cNvPr>
            <p:cNvSpPr/>
            <p:nvPr/>
          </p:nvSpPr>
          <p:spPr>
            <a:xfrm>
              <a:off x="8760955" y="-377720"/>
              <a:ext cx="5693435" cy="2191516"/>
            </a:xfrm>
            <a:custGeom>
              <a:avLst/>
              <a:gdLst>
                <a:gd name="connsiteX0" fmla="*/ 4600718 w 5693435"/>
                <a:gd name="connsiteY0" fmla="*/ 1294928 h 2191516"/>
                <a:gd name="connsiteX1" fmla="*/ 5049011 w 5693435"/>
                <a:gd name="connsiteY1" fmla="*/ 1743222 h 2191516"/>
                <a:gd name="connsiteX2" fmla="*/ 4600718 w 5693435"/>
                <a:gd name="connsiteY2" fmla="*/ 2191516 h 2191516"/>
                <a:gd name="connsiteX3" fmla="*/ 4152424 w 5693435"/>
                <a:gd name="connsiteY3" fmla="*/ 1743222 h 2191516"/>
                <a:gd name="connsiteX4" fmla="*/ 4600718 w 5693435"/>
                <a:gd name="connsiteY4" fmla="*/ 1294928 h 2191516"/>
                <a:gd name="connsiteX5" fmla="*/ 1056397 w 5693435"/>
                <a:gd name="connsiteY5" fmla="*/ 1285588 h 2191516"/>
                <a:gd name="connsiteX6" fmla="*/ 1504690 w 5693435"/>
                <a:gd name="connsiteY6" fmla="*/ 1733882 h 2191516"/>
                <a:gd name="connsiteX7" fmla="*/ 1504690 w 5693435"/>
                <a:gd name="connsiteY7" fmla="*/ 1743221 h 2191516"/>
                <a:gd name="connsiteX8" fmla="*/ 1056397 w 5693435"/>
                <a:gd name="connsiteY8" fmla="*/ 2177503 h 2191516"/>
                <a:gd name="connsiteX9" fmla="*/ 608103 w 5693435"/>
                <a:gd name="connsiteY9" fmla="*/ 1743221 h 2191516"/>
                <a:gd name="connsiteX10" fmla="*/ 608103 w 5693435"/>
                <a:gd name="connsiteY10" fmla="*/ 1733882 h 2191516"/>
                <a:gd name="connsiteX11" fmla="*/ 1056397 w 5693435"/>
                <a:gd name="connsiteY11" fmla="*/ 1285588 h 2191516"/>
                <a:gd name="connsiteX12" fmla="*/ 3178968 w 5693435"/>
                <a:gd name="connsiteY12" fmla="*/ 1 h 2191516"/>
                <a:gd name="connsiteX13" fmla="*/ 5020993 w 5693435"/>
                <a:gd name="connsiteY13" fmla="*/ 454377 h 2191516"/>
                <a:gd name="connsiteX14" fmla="*/ 5123727 w 5693435"/>
                <a:gd name="connsiteY14" fmla="*/ 491735 h 2191516"/>
                <a:gd name="connsiteX15" fmla="*/ 5459948 w 5693435"/>
                <a:gd name="connsiteY15" fmla="*/ 491735 h 2191516"/>
                <a:gd name="connsiteX16" fmla="*/ 5534663 w 5693435"/>
                <a:gd name="connsiteY16" fmla="*/ 566450 h 2191516"/>
                <a:gd name="connsiteX17" fmla="*/ 5534663 w 5693435"/>
                <a:gd name="connsiteY17" fmla="*/ 1038095 h 2191516"/>
                <a:gd name="connsiteX18" fmla="*/ 5693435 w 5693435"/>
                <a:gd name="connsiteY18" fmla="*/ 1178187 h 2191516"/>
                <a:gd name="connsiteX19" fmla="*/ 5693435 w 5693435"/>
                <a:gd name="connsiteY19" fmla="*/ 1579784 h 2191516"/>
                <a:gd name="connsiteX20" fmla="*/ 5315189 w 5693435"/>
                <a:gd name="connsiteY20" fmla="*/ 1738554 h 2191516"/>
                <a:gd name="connsiteX21" fmla="*/ 5081703 w 5693435"/>
                <a:gd name="connsiteY21" fmla="*/ 1738554 h 2191516"/>
                <a:gd name="connsiteX22" fmla="*/ 4610057 w 5693435"/>
                <a:gd name="connsiteY22" fmla="*/ 1266909 h 2191516"/>
                <a:gd name="connsiteX23" fmla="*/ 4138413 w 5693435"/>
                <a:gd name="connsiteY23" fmla="*/ 1738554 h 2191516"/>
                <a:gd name="connsiteX24" fmla="*/ 1532709 w 5693435"/>
                <a:gd name="connsiteY24" fmla="*/ 1738554 h 2191516"/>
                <a:gd name="connsiteX25" fmla="*/ 1532709 w 5693435"/>
                <a:gd name="connsiteY25" fmla="*/ 1729215 h 2191516"/>
                <a:gd name="connsiteX26" fmla="*/ 1061064 w 5693435"/>
                <a:gd name="connsiteY26" fmla="*/ 1257570 h 2191516"/>
                <a:gd name="connsiteX27" fmla="*/ 589419 w 5693435"/>
                <a:gd name="connsiteY27" fmla="*/ 1729215 h 2191516"/>
                <a:gd name="connsiteX28" fmla="*/ 589419 w 5693435"/>
                <a:gd name="connsiteY28" fmla="*/ 1738554 h 2191516"/>
                <a:gd name="connsiteX29" fmla="*/ 150470 w 5693435"/>
                <a:gd name="connsiteY29" fmla="*/ 1738554 h 2191516"/>
                <a:gd name="connsiteX30" fmla="*/ 1038 w 5693435"/>
                <a:gd name="connsiteY30" fmla="*/ 1593790 h 2191516"/>
                <a:gd name="connsiteX31" fmla="*/ 1038 w 5693435"/>
                <a:gd name="connsiteY31" fmla="*/ 1182854 h 2191516"/>
                <a:gd name="connsiteX32" fmla="*/ 337259 w 5693435"/>
                <a:gd name="connsiteY32" fmla="*/ 888664 h 2191516"/>
                <a:gd name="connsiteX33" fmla="*/ 1327241 w 5693435"/>
                <a:gd name="connsiteY33" fmla="*/ 659845 h 2191516"/>
                <a:gd name="connsiteX34" fmla="*/ 1537377 w 5693435"/>
                <a:gd name="connsiteY34" fmla="*/ 524425 h 2191516"/>
                <a:gd name="connsiteX35" fmla="*/ 2844900 w 5693435"/>
                <a:gd name="connsiteY35" fmla="*/ 1416 h 2191516"/>
                <a:gd name="connsiteX36" fmla="*/ 3178968 w 5693435"/>
                <a:gd name="connsiteY36" fmla="*/ 1 h 2191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693435" h="2191516">
                  <a:moveTo>
                    <a:pt x="4600718" y="1294928"/>
                  </a:moveTo>
                  <a:cubicBezTo>
                    <a:pt x="4848304" y="1294928"/>
                    <a:pt x="5049011" y="1495636"/>
                    <a:pt x="5049011" y="1743222"/>
                  </a:cubicBezTo>
                  <a:cubicBezTo>
                    <a:pt x="5049011" y="1990808"/>
                    <a:pt x="4848304" y="2191516"/>
                    <a:pt x="4600718" y="2191516"/>
                  </a:cubicBezTo>
                  <a:cubicBezTo>
                    <a:pt x="4353132" y="2191516"/>
                    <a:pt x="4152424" y="1990808"/>
                    <a:pt x="4152424" y="1743222"/>
                  </a:cubicBezTo>
                  <a:cubicBezTo>
                    <a:pt x="4152424" y="1495636"/>
                    <a:pt x="4353132" y="1294928"/>
                    <a:pt x="4600718" y="1294928"/>
                  </a:cubicBezTo>
                  <a:close/>
                  <a:moveTo>
                    <a:pt x="1056397" y="1285588"/>
                  </a:moveTo>
                  <a:cubicBezTo>
                    <a:pt x="1299223" y="1285588"/>
                    <a:pt x="1500018" y="1486384"/>
                    <a:pt x="1504690" y="1733882"/>
                  </a:cubicBezTo>
                  <a:cubicBezTo>
                    <a:pt x="1504690" y="1733882"/>
                    <a:pt x="1504690" y="1738549"/>
                    <a:pt x="1504690" y="1743221"/>
                  </a:cubicBezTo>
                  <a:cubicBezTo>
                    <a:pt x="1495351" y="1981375"/>
                    <a:pt x="1299223" y="2177503"/>
                    <a:pt x="1056397" y="2177503"/>
                  </a:cubicBezTo>
                  <a:cubicBezTo>
                    <a:pt x="813571" y="2177503"/>
                    <a:pt x="612770" y="1986047"/>
                    <a:pt x="608103" y="1743221"/>
                  </a:cubicBezTo>
                  <a:cubicBezTo>
                    <a:pt x="608103" y="1743221"/>
                    <a:pt x="608103" y="1738549"/>
                    <a:pt x="608103" y="1733882"/>
                  </a:cubicBezTo>
                  <a:cubicBezTo>
                    <a:pt x="608103" y="1486384"/>
                    <a:pt x="808899" y="1285588"/>
                    <a:pt x="1056397" y="1285588"/>
                  </a:cubicBezTo>
                  <a:close/>
                  <a:moveTo>
                    <a:pt x="3178968" y="1"/>
                  </a:moveTo>
                  <a:cubicBezTo>
                    <a:pt x="3937179" y="-192"/>
                    <a:pt x="4547016" y="37604"/>
                    <a:pt x="5020993" y="454377"/>
                  </a:cubicBezTo>
                  <a:cubicBezTo>
                    <a:pt x="5049012" y="477728"/>
                    <a:pt x="5086370" y="491735"/>
                    <a:pt x="5123727" y="491735"/>
                  </a:cubicBezTo>
                  <a:lnTo>
                    <a:pt x="5459948" y="491735"/>
                  </a:lnTo>
                  <a:cubicBezTo>
                    <a:pt x="5501978" y="491735"/>
                    <a:pt x="5534663" y="524425"/>
                    <a:pt x="5534663" y="566450"/>
                  </a:cubicBezTo>
                  <a:lnTo>
                    <a:pt x="5534663" y="1038095"/>
                  </a:lnTo>
                  <a:cubicBezTo>
                    <a:pt x="5618719" y="1038095"/>
                    <a:pt x="5688767" y="1103471"/>
                    <a:pt x="5693435" y="1178187"/>
                  </a:cubicBezTo>
                  <a:lnTo>
                    <a:pt x="5693435" y="1579784"/>
                  </a:lnTo>
                  <a:lnTo>
                    <a:pt x="5315189" y="1738554"/>
                  </a:lnTo>
                  <a:lnTo>
                    <a:pt x="5081703" y="1738554"/>
                  </a:lnTo>
                  <a:cubicBezTo>
                    <a:pt x="5081703" y="1477050"/>
                    <a:pt x="4871563" y="1266909"/>
                    <a:pt x="4610057" y="1266909"/>
                  </a:cubicBezTo>
                  <a:cubicBezTo>
                    <a:pt x="4348553" y="1266909"/>
                    <a:pt x="4138413" y="1477050"/>
                    <a:pt x="4138413" y="1738554"/>
                  </a:cubicBezTo>
                  <a:lnTo>
                    <a:pt x="1532709" y="1738554"/>
                  </a:lnTo>
                  <a:cubicBezTo>
                    <a:pt x="1532709" y="1738554"/>
                    <a:pt x="1532709" y="1733882"/>
                    <a:pt x="1532709" y="1729215"/>
                  </a:cubicBezTo>
                  <a:cubicBezTo>
                    <a:pt x="1532709" y="1467710"/>
                    <a:pt x="1322569" y="1257570"/>
                    <a:pt x="1061064" y="1257570"/>
                  </a:cubicBezTo>
                  <a:cubicBezTo>
                    <a:pt x="799559" y="1257570"/>
                    <a:pt x="589419" y="1467710"/>
                    <a:pt x="589419" y="1729215"/>
                  </a:cubicBezTo>
                  <a:cubicBezTo>
                    <a:pt x="589419" y="1729215"/>
                    <a:pt x="589419" y="1733882"/>
                    <a:pt x="589419" y="1738554"/>
                  </a:cubicBezTo>
                  <a:lnTo>
                    <a:pt x="150470" y="1738554"/>
                  </a:lnTo>
                  <a:cubicBezTo>
                    <a:pt x="71082" y="1738554"/>
                    <a:pt x="1038" y="1673178"/>
                    <a:pt x="1038" y="1593790"/>
                  </a:cubicBezTo>
                  <a:lnTo>
                    <a:pt x="1038" y="1182854"/>
                  </a:lnTo>
                  <a:cubicBezTo>
                    <a:pt x="1038" y="1182854"/>
                    <a:pt x="-36319" y="986726"/>
                    <a:pt x="337259" y="888664"/>
                  </a:cubicBezTo>
                  <a:cubicBezTo>
                    <a:pt x="608103" y="818616"/>
                    <a:pt x="1061064" y="729893"/>
                    <a:pt x="1327241" y="659845"/>
                  </a:cubicBezTo>
                  <a:cubicBezTo>
                    <a:pt x="1439315" y="631827"/>
                    <a:pt x="1476667" y="575790"/>
                    <a:pt x="1537377" y="524425"/>
                  </a:cubicBezTo>
                  <a:cubicBezTo>
                    <a:pt x="1714826" y="370322"/>
                    <a:pt x="2242508" y="6083"/>
                    <a:pt x="2844900" y="1416"/>
                  </a:cubicBezTo>
                  <a:cubicBezTo>
                    <a:pt x="2959308" y="832"/>
                    <a:pt x="3070652" y="29"/>
                    <a:pt x="3178968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CB184ABC-5C36-4377-9394-8C356DC5AACA}"/>
                </a:ext>
              </a:extLst>
            </p:cNvPr>
            <p:cNvSpPr/>
            <p:nvPr/>
          </p:nvSpPr>
          <p:spPr>
            <a:xfrm>
              <a:off x="8804018" y="-238642"/>
              <a:ext cx="5435563" cy="1820108"/>
            </a:xfrm>
            <a:custGeom>
              <a:avLst/>
              <a:gdLst>
                <a:gd name="connsiteX0" fmla="*/ 4557655 w 5435563"/>
                <a:gd name="connsiteY0" fmla="*/ 1529428 h 1820108"/>
                <a:gd name="connsiteX1" fmla="*/ 4478272 w 5435563"/>
                <a:gd name="connsiteY1" fmla="*/ 1608811 h 1820108"/>
                <a:gd name="connsiteX2" fmla="*/ 4557655 w 5435563"/>
                <a:gd name="connsiteY2" fmla="*/ 1688199 h 1820108"/>
                <a:gd name="connsiteX3" fmla="*/ 4637043 w 5435563"/>
                <a:gd name="connsiteY3" fmla="*/ 1608811 h 1820108"/>
                <a:gd name="connsiteX4" fmla="*/ 4557655 w 5435563"/>
                <a:gd name="connsiteY4" fmla="*/ 1529428 h 1820108"/>
                <a:gd name="connsiteX5" fmla="*/ 1020344 w 5435563"/>
                <a:gd name="connsiteY5" fmla="*/ 1519142 h 1820108"/>
                <a:gd name="connsiteX6" fmla="*/ 940961 w 5435563"/>
                <a:gd name="connsiteY6" fmla="*/ 1598525 h 1820108"/>
                <a:gd name="connsiteX7" fmla="*/ 1020344 w 5435563"/>
                <a:gd name="connsiteY7" fmla="*/ 1677913 h 1820108"/>
                <a:gd name="connsiteX8" fmla="*/ 1099732 w 5435563"/>
                <a:gd name="connsiteY8" fmla="*/ 1598525 h 1820108"/>
                <a:gd name="connsiteX9" fmla="*/ 1020344 w 5435563"/>
                <a:gd name="connsiteY9" fmla="*/ 1519142 h 1820108"/>
                <a:gd name="connsiteX10" fmla="*/ 4559013 w 5435563"/>
                <a:gd name="connsiteY10" fmla="*/ 1390497 h 1820108"/>
                <a:gd name="connsiteX11" fmla="*/ 4710906 w 5435563"/>
                <a:gd name="connsiteY11" fmla="*/ 1453414 h 1820108"/>
                <a:gd name="connsiteX12" fmla="*/ 4710906 w 5435563"/>
                <a:gd name="connsiteY12" fmla="*/ 1757194 h 1820108"/>
                <a:gd name="connsiteX13" fmla="*/ 4407121 w 5435563"/>
                <a:gd name="connsiteY13" fmla="*/ 1757194 h 1820108"/>
                <a:gd name="connsiteX14" fmla="*/ 4407121 w 5435563"/>
                <a:gd name="connsiteY14" fmla="*/ 1453414 h 1820108"/>
                <a:gd name="connsiteX15" fmla="*/ 4559013 w 5435563"/>
                <a:gd name="connsiteY15" fmla="*/ 1390497 h 1820108"/>
                <a:gd name="connsiteX16" fmla="*/ 1011256 w 5435563"/>
                <a:gd name="connsiteY16" fmla="*/ 1374632 h 1820108"/>
                <a:gd name="connsiteX17" fmla="*/ 1163148 w 5435563"/>
                <a:gd name="connsiteY17" fmla="*/ 1437549 h 1820108"/>
                <a:gd name="connsiteX18" fmla="*/ 1163148 w 5435563"/>
                <a:gd name="connsiteY18" fmla="*/ 1741329 h 1820108"/>
                <a:gd name="connsiteX19" fmla="*/ 859363 w 5435563"/>
                <a:gd name="connsiteY19" fmla="*/ 1741329 h 1820108"/>
                <a:gd name="connsiteX20" fmla="*/ 859367 w 5435563"/>
                <a:gd name="connsiteY20" fmla="*/ 1437549 h 1820108"/>
                <a:gd name="connsiteX21" fmla="*/ 1011256 w 5435563"/>
                <a:gd name="connsiteY21" fmla="*/ 1374632 h 1820108"/>
                <a:gd name="connsiteX22" fmla="*/ 0 w 5435563"/>
                <a:gd name="connsiteY22" fmla="*/ 983067 h 1820108"/>
                <a:gd name="connsiteX23" fmla="*/ 373578 w 5435563"/>
                <a:gd name="connsiteY23" fmla="*/ 983067 h 1820108"/>
                <a:gd name="connsiteX24" fmla="*/ 401596 w 5435563"/>
                <a:gd name="connsiteY24" fmla="*/ 1081134 h 1820108"/>
                <a:gd name="connsiteX25" fmla="*/ 331553 w 5435563"/>
                <a:gd name="connsiteY25" fmla="*/ 1179195 h 1820108"/>
                <a:gd name="connsiteX26" fmla="*/ 303535 w 5435563"/>
                <a:gd name="connsiteY26" fmla="*/ 1197874 h 1820108"/>
                <a:gd name="connsiteX27" fmla="*/ 56037 w 5435563"/>
                <a:gd name="connsiteY27" fmla="*/ 1197874 h 1820108"/>
                <a:gd name="connsiteX28" fmla="*/ 0 w 5435563"/>
                <a:gd name="connsiteY28" fmla="*/ 1141838 h 1820108"/>
                <a:gd name="connsiteX29" fmla="*/ 0 w 5435563"/>
                <a:gd name="connsiteY29" fmla="*/ 983067 h 1820108"/>
                <a:gd name="connsiteX30" fmla="*/ 2993298 w 5435563"/>
                <a:gd name="connsiteY30" fmla="*/ 707556 h 1820108"/>
                <a:gd name="connsiteX31" fmla="*/ 3021316 w 5435563"/>
                <a:gd name="connsiteY31" fmla="*/ 716896 h 1820108"/>
                <a:gd name="connsiteX32" fmla="*/ 3021316 w 5435563"/>
                <a:gd name="connsiteY32" fmla="*/ 1323961 h 1820108"/>
                <a:gd name="connsiteX33" fmla="*/ 2993298 w 5435563"/>
                <a:gd name="connsiteY33" fmla="*/ 1333300 h 1820108"/>
                <a:gd name="connsiteX34" fmla="*/ 2965280 w 5435563"/>
                <a:gd name="connsiteY34" fmla="*/ 1323961 h 1820108"/>
                <a:gd name="connsiteX35" fmla="*/ 2965280 w 5435563"/>
                <a:gd name="connsiteY35" fmla="*/ 716896 h 1820108"/>
                <a:gd name="connsiteX36" fmla="*/ 2993298 w 5435563"/>
                <a:gd name="connsiteY36" fmla="*/ 707556 h 1820108"/>
                <a:gd name="connsiteX37" fmla="*/ 5390616 w 5435563"/>
                <a:gd name="connsiteY37" fmla="*/ 549368 h 1820108"/>
                <a:gd name="connsiteX38" fmla="*/ 5435563 w 5435563"/>
                <a:gd name="connsiteY38" fmla="*/ 600150 h 1820108"/>
                <a:gd name="connsiteX39" fmla="*/ 5435563 w 5435563"/>
                <a:gd name="connsiteY39" fmla="*/ 796279 h 1820108"/>
                <a:gd name="connsiteX40" fmla="*/ 5346836 w 5435563"/>
                <a:gd name="connsiteY40" fmla="*/ 899013 h 1820108"/>
                <a:gd name="connsiteX41" fmla="*/ 5230096 w 5435563"/>
                <a:gd name="connsiteY41" fmla="*/ 899013 h 1820108"/>
                <a:gd name="connsiteX42" fmla="*/ 5164720 w 5435563"/>
                <a:gd name="connsiteY42" fmla="*/ 805618 h 1820108"/>
                <a:gd name="connsiteX43" fmla="*/ 5314151 w 5435563"/>
                <a:gd name="connsiteY43" fmla="*/ 572132 h 1820108"/>
                <a:gd name="connsiteX44" fmla="*/ 5390616 w 5435563"/>
                <a:gd name="connsiteY44" fmla="*/ 549368 h 1820108"/>
                <a:gd name="connsiteX45" fmla="*/ 1900577 w 5435563"/>
                <a:gd name="connsiteY45" fmla="*/ 253987 h 1820108"/>
                <a:gd name="connsiteX46" fmla="*/ 1900577 w 5435563"/>
                <a:gd name="connsiteY46" fmla="*/ 497421 h 1820108"/>
                <a:gd name="connsiteX47" fmla="*/ 1653084 w 5435563"/>
                <a:gd name="connsiteY47" fmla="*/ 497421 h 1820108"/>
                <a:gd name="connsiteX48" fmla="*/ 1676430 w 5435563"/>
                <a:gd name="connsiteY48" fmla="*/ 399354 h 1820108"/>
                <a:gd name="connsiteX49" fmla="*/ 1866942 w 5435563"/>
                <a:gd name="connsiteY49" fmla="*/ 271813 h 1820108"/>
                <a:gd name="connsiteX50" fmla="*/ 4277471 w 5435563"/>
                <a:gd name="connsiteY50" fmla="*/ 112580 h 1820108"/>
                <a:gd name="connsiteX51" fmla="*/ 4424716 w 5435563"/>
                <a:gd name="connsiteY51" fmla="*/ 157006 h 1820108"/>
                <a:gd name="connsiteX52" fmla="*/ 4702414 w 5435563"/>
                <a:gd name="connsiteY52" fmla="*/ 310632 h 1820108"/>
                <a:gd name="connsiteX53" fmla="*/ 4735105 w 5435563"/>
                <a:gd name="connsiteY53" fmla="*/ 497421 h 1820108"/>
                <a:gd name="connsiteX54" fmla="*/ 4277471 w 5435563"/>
                <a:gd name="connsiteY54" fmla="*/ 497421 h 1820108"/>
                <a:gd name="connsiteX55" fmla="*/ 2965280 w 5435563"/>
                <a:gd name="connsiteY55" fmla="*/ 3576 h 1820108"/>
                <a:gd name="connsiteX56" fmla="*/ 2965280 w 5435563"/>
                <a:gd name="connsiteY56" fmla="*/ 497421 h 1820108"/>
                <a:gd name="connsiteX57" fmla="*/ 1956613 w 5435563"/>
                <a:gd name="connsiteY57" fmla="*/ 497421 h 1820108"/>
                <a:gd name="connsiteX58" fmla="*/ 1956613 w 5435563"/>
                <a:gd name="connsiteY58" fmla="*/ 224290 h 1820108"/>
                <a:gd name="connsiteX59" fmla="*/ 2104296 w 5435563"/>
                <a:gd name="connsiteY59" fmla="*/ 146023 h 1820108"/>
                <a:gd name="connsiteX60" fmla="*/ 2773819 w 5435563"/>
                <a:gd name="connsiteY60" fmla="*/ 11769 h 1820108"/>
                <a:gd name="connsiteX61" fmla="*/ 2912984 w 5435563"/>
                <a:gd name="connsiteY61" fmla="*/ 4936 h 1820108"/>
                <a:gd name="connsiteX62" fmla="*/ 3264605 w 5435563"/>
                <a:gd name="connsiteY62" fmla="*/ 441 h 1820108"/>
                <a:gd name="connsiteX63" fmla="*/ 4054394 w 5435563"/>
                <a:gd name="connsiteY63" fmla="*/ 63362 h 1820108"/>
                <a:gd name="connsiteX64" fmla="*/ 4221435 w 5435563"/>
                <a:gd name="connsiteY64" fmla="*/ 98119 h 1820108"/>
                <a:gd name="connsiteX65" fmla="*/ 4221435 w 5435563"/>
                <a:gd name="connsiteY65" fmla="*/ 497421 h 1820108"/>
                <a:gd name="connsiteX66" fmla="*/ 3021316 w 5435563"/>
                <a:gd name="connsiteY66" fmla="*/ 497421 h 1820108"/>
                <a:gd name="connsiteX67" fmla="*/ 3021316 w 5435563"/>
                <a:gd name="connsiteY67" fmla="*/ 2120 h 1820108"/>
                <a:gd name="connsiteX68" fmla="*/ 3068413 w 5435563"/>
                <a:gd name="connsiteY68" fmla="*/ 895 h 1820108"/>
                <a:gd name="connsiteX69" fmla="*/ 3264605 w 5435563"/>
                <a:gd name="connsiteY69" fmla="*/ 441 h 1820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5435563" h="1820108">
                  <a:moveTo>
                    <a:pt x="4557655" y="1529428"/>
                  </a:moveTo>
                  <a:cubicBezTo>
                    <a:pt x="4513811" y="1529428"/>
                    <a:pt x="4478272" y="1564972"/>
                    <a:pt x="4478272" y="1608811"/>
                  </a:cubicBezTo>
                  <a:cubicBezTo>
                    <a:pt x="4478272" y="1652655"/>
                    <a:pt x="4513816" y="1688199"/>
                    <a:pt x="4557655" y="1688199"/>
                  </a:cubicBezTo>
                  <a:cubicBezTo>
                    <a:pt x="4601499" y="1688199"/>
                    <a:pt x="4637043" y="1652655"/>
                    <a:pt x="4637043" y="1608811"/>
                  </a:cubicBezTo>
                  <a:cubicBezTo>
                    <a:pt x="4637043" y="1564972"/>
                    <a:pt x="4601499" y="1529428"/>
                    <a:pt x="4557655" y="1529428"/>
                  </a:cubicBezTo>
                  <a:close/>
                  <a:moveTo>
                    <a:pt x="1020344" y="1519142"/>
                  </a:moveTo>
                  <a:cubicBezTo>
                    <a:pt x="976500" y="1519142"/>
                    <a:pt x="940961" y="1554686"/>
                    <a:pt x="940961" y="1598525"/>
                  </a:cubicBezTo>
                  <a:cubicBezTo>
                    <a:pt x="940961" y="1642369"/>
                    <a:pt x="976505" y="1677913"/>
                    <a:pt x="1020344" y="1677913"/>
                  </a:cubicBezTo>
                  <a:cubicBezTo>
                    <a:pt x="1064188" y="1677913"/>
                    <a:pt x="1099732" y="1642369"/>
                    <a:pt x="1099732" y="1598525"/>
                  </a:cubicBezTo>
                  <a:cubicBezTo>
                    <a:pt x="1099732" y="1554686"/>
                    <a:pt x="1064188" y="1519142"/>
                    <a:pt x="1020344" y="1519142"/>
                  </a:cubicBezTo>
                  <a:close/>
                  <a:moveTo>
                    <a:pt x="4559013" y="1390497"/>
                  </a:moveTo>
                  <a:cubicBezTo>
                    <a:pt x="4613987" y="1390497"/>
                    <a:pt x="4668962" y="1411469"/>
                    <a:pt x="4710906" y="1453414"/>
                  </a:cubicBezTo>
                  <a:cubicBezTo>
                    <a:pt x="4794789" y="1537297"/>
                    <a:pt x="4794789" y="1673305"/>
                    <a:pt x="4710906" y="1757194"/>
                  </a:cubicBezTo>
                  <a:cubicBezTo>
                    <a:pt x="4627017" y="1841077"/>
                    <a:pt x="4491009" y="1841082"/>
                    <a:pt x="4407121" y="1757194"/>
                  </a:cubicBezTo>
                  <a:cubicBezTo>
                    <a:pt x="4323237" y="1673305"/>
                    <a:pt x="4323237" y="1537302"/>
                    <a:pt x="4407121" y="1453414"/>
                  </a:cubicBezTo>
                  <a:cubicBezTo>
                    <a:pt x="4449065" y="1411469"/>
                    <a:pt x="4504039" y="1390497"/>
                    <a:pt x="4559013" y="1390497"/>
                  </a:cubicBezTo>
                  <a:close/>
                  <a:moveTo>
                    <a:pt x="1011256" y="1374632"/>
                  </a:moveTo>
                  <a:cubicBezTo>
                    <a:pt x="1066229" y="1374632"/>
                    <a:pt x="1121203" y="1395604"/>
                    <a:pt x="1163148" y="1437549"/>
                  </a:cubicBezTo>
                  <a:cubicBezTo>
                    <a:pt x="1247031" y="1521432"/>
                    <a:pt x="1247031" y="1657440"/>
                    <a:pt x="1163148" y="1741329"/>
                  </a:cubicBezTo>
                  <a:cubicBezTo>
                    <a:pt x="1079259" y="1825212"/>
                    <a:pt x="943251" y="1825217"/>
                    <a:pt x="859363" y="1741329"/>
                  </a:cubicBezTo>
                  <a:cubicBezTo>
                    <a:pt x="775479" y="1657440"/>
                    <a:pt x="775479" y="1521432"/>
                    <a:pt x="859367" y="1437549"/>
                  </a:cubicBezTo>
                  <a:cubicBezTo>
                    <a:pt x="901309" y="1395604"/>
                    <a:pt x="956282" y="1374632"/>
                    <a:pt x="1011256" y="1374632"/>
                  </a:cubicBezTo>
                  <a:close/>
                  <a:moveTo>
                    <a:pt x="0" y="983067"/>
                  </a:moveTo>
                  <a:cubicBezTo>
                    <a:pt x="9339" y="983067"/>
                    <a:pt x="373578" y="983067"/>
                    <a:pt x="373578" y="983067"/>
                  </a:cubicBezTo>
                  <a:cubicBezTo>
                    <a:pt x="410936" y="983067"/>
                    <a:pt x="424947" y="1043776"/>
                    <a:pt x="401596" y="1081134"/>
                  </a:cubicBezTo>
                  <a:lnTo>
                    <a:pt x="331553" y="1179195"/>
                  </a:lnTo>
                  <a:cubicBezTo>
                    <a:pt x="322209" y="1193207"/>
                    <a:pt x="312869" y="1197874"/>
                    <a:pt x="303535" y="1197874"/>
                  </a:cubicBezTo>
                  <a:lnTo>
                    <a:pt x="56037" y="1197874"/>
                  </a:lnTo>
                  <a:cubicBezTo>
                    <a:pt x="23351" y="1197874"/>
                    <a:pt x="0" y="1174528"/>
                    <a:pt x="0" y="1141838"/>
                  </a:cubicBezTo>
                  <a:cubicBezTo>
                    <a:pt x="0" y="1081134"/>
                    <a:pt x="0" y="1015758"/>
                    <a:pt x="0" y="983067"/>
                  </a:cubicBezTo>
                  <a:close/>
                  <a:moveTo>
                    <a:pt x="2993298" y="707556"/>
                  </a:moveTo>
                  <a:cubicBezTo>
                    <a:pt x="3007305" y="707556"/>
                    <a:pt x="3021316" y="712228"/>
                    <a:pt x="3021316" y="716896"/>
                  </a:cubicBezTo>
                  <a:lnTo>
                    <a:pt x="3021316" y="1323961"/>
                  </a:lnTo>
                  <a:cubicBezTo>
                    <a:pt x="3016649" y="1328628"/>
                    <a:pt x="3007305" y="1333300"/>
                    <a:pt x="2993298" y="1333300"/>
                  </a:cubicBezTo>
                  <a:cubicBezTo>
                    <a:pt x="2979287" y="1333300"/>
                    <a:pt x="2965280" y="1328628"/>
                    <a:pt x="2965280" y="1323961"/>
                  </a:cubicBezTo>
                  <a:lnTo>
                    <a:pt x="2965280" y="716896"/>
                  </a:lnTo>
                  <a:cubicBezTo>
                    <a:pt x="2965280" y="712228"/>
                    <a:pt x="2979287" y="707556"/>
                    <a:pt x="2993298" y="707556"/>
                  </a:cubicBezTo>
                  <a:close/>
                  <a:moveTo>
                    <a:pt x="5390616" y="549368"/>
                  </a:moveTo>
                  <a:cubicBezTo>
                    <a:pt x="5415716" y="554621"/>
                    <a:pt x="5435563" y="572132"/>
                    <a:pt x="5435563" y="600150"/>
                  </a:cubicBezTo>
                  <a:lnTo>
                    <a:pt x="5435563" y="796279"/>
                  </a:lnTo>
                  <a:cubicBezTo>
                    <a:pt x="5435563" y="852315"/>
                    <a:pt x="5407545" y="903685"/>
                    <a:pt x="5346836" y="899013"/>
                  </a:cubicBezTo>
                  <a:lnTo>
                    <a:pt x="5230096" y="899013"/>
                  </a:lnTo>
                  <a:cubicBezTo>
                    <a:pt x="5178731" y="899013"/>
                    <a:pt x="5146041" y="852315"/>
                    <a:pt x="5164720" y="805618"/>
                  </a:cubicBezTo>
                  <a:cubicBezTo>
                    <a:pt x="5197410" y="721563"/>
                    <a:pt x="5230096" y="646847"/>
                    <a:pt x="5314151" y="572132"/>
                  </a:cubicBezTo>
                  <a:cubicBezTo>
                    <a:pt x="5335164" y="551119"/>
                    <a:pt x="5365517" y="544114"/>
                    <a:pt x="5390616" y="549368"/>
                  </a:cubicBezTo>
                  <a:close/>
                  <a:moveTo>
                    <a:pt x="1900577" y="253987"/>
                  </a:moveTo>
                  <a:lnTo>
                    <a:pt x="1900577" y="497421"/>
                  </a:lnTo>
                  <a:lnTo>
                    <a:pt x="1653084" y="497421"/>
                  </a:lnTo>
                  <a:cubicBezTo>
                    <a:pt x="1611054" y="497421"/>
                    <a:pt x="1653084" y="418033"/>
                    <a:pt x="1676430" y="399354"/>
                  </a:cubicBezTo>
                  <a:cubicBezTo>
                    <a:pt x="1733635" y="359662"/>
                    <a:pt x="1796385" y="315591"/>
                    <a:pt x="1866942" y="271813"/>
                  </a:cubicBezTo>
                  <a:close/>
                  <a:moveTo>
                    <a:pt x="4277471" y="112580"/>
                  </a:moveTo>
                  <a:lnTo>
                    <a:pt x="4424716" y="157006"/>
                  </a:lnTo>
                  <a:cubicBezTo>
                    <a:pt x="4535896" y="197446"/>
                    <a:pt x="4631639" y="247882"/>
                    <a:pt x="4702414" y="310632"/>
                  </a:cubicBezTo>
                  <a:cubicBezTo>
                    <a:pt x="4795809" y="394687"/>
                    <a:pt x="4791142" y="497421"/>
                    <a:pt x="4735105" y="497421"/>
                  </a:cubicBezTo>
                  <a:lnTo>
                    <a:pt x="4277471" y="497421"/>
                  </a:lnTo>
                  <a:close/>
                  <a:moveTo>
                    <a:pt x="2965280" y="3576"/>
                  </a:moveTo>
                  <a:lnTo>
                    <a:pt x="2965280" y="497421"/>
                  </a:lnTo>
                  <a:lnTo>
                    <a:pt x="1956613" y="497421"/>
                  </a:lnTo>
                  <a:lnTo>
                    <a:pt x="1956613" y="224290"/>
                  </a:lnTo>
                  <a:lnTo>
                    <a:pt x="2104296" y="146023"/>
                  </a:lnTo>
                  <a:cubicBezTo>
                    <a:pt x="2281163" y="68973"/>
                    <a:pt x="2498305" y="11769"/>
                    <a:pt x="2773819" y="11769"/>
                  </a:cubicBezTo>
                  <a:cubicBezTo>
                    <a:pt x="2773819" y="11769"/>
                    <a:pt x="2825697" y="8157"/>
                    <a:pt x="2912984" y="4936"/>
                  </a:cubicBezTo>
                  <a:close/>
                  <a:moveTo>
                    <a:pt x="3264605" y="441"/>
                  </a:moveTo>
                  <a:cubicBezTo>
                    <a:pt x="3500668" y="3041"/>
                    <a:pt x="3789345" y="17839"/>
                    <a:pt x="4054394" y="63362"/>
                  </a:cubicBezTo>
                  <a:lnTo>
                    <a:pt x="4221435" y="98119"/>
                  </a:lnTo>
                  <a:lnTo>
                    <a:pt x="4221435" y="497421"/>
                  </a:lnTo>
                  <a:lnTo>
                    <a:pt x="3021316" y="497421"/>
                  </a:lnTo>
                  <a:lnTo>
                    <a:pt x="3021316" y="2120"/>
                  </a:lnTo>
                  <a:lnTo>
                    <a:pt x="3068413" y="895"/>
                  </a:lnTo>
                  <a:cubicBezTo>
                    <a:pt x="3127703" y="-20"/>
                    <a:pt x="3193786" y="-338"/>
                    <a:pt x="3264605" y="441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128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2020-01-06T07:07:17Z</dcterms:modified>
</cp:coreProperties>
</file>