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00" name="Group 3799">
            <a:extLst>
              <a:ext uri="{FF2B5EF4-FFF2-40B4-BE49-F238E27FC236}">
                <a16:creationId xmlns:a16="http://schemas.microsoft.com/office/drawing/2014/main" id="{E28AA054-3098-4723-8758-907F79431CBD}"/>
              </a:ext>
            </a:extLst>
          </p:cNvPr>
          <p:cNvGrpSpPr/>
          <p:nvPr/>
        </p:nvGrpSpPr>
        <p:grpSpPr>
          <a:xfrm>
            <a:off x="0" y="1825568"/>
            <a:ext cx="3530754" cy="4182896"/>
            <a:chOff x="-895351" y="1992981"/>
            <a:chExt cx="3530754" cy="3760073"/>
          </a:xfrm>
        </p:grpSpPr>
        <p:sp>
          <p:nvSpPr>
            <p:cNvPr id="3801" name="Rectangle 3800">
              <a:extLst>
                <a:ext uri="{FF2B5EF4-FFF2-40B4-BE49-F238E27FC236}">
                  <a16:creationId xmlns:a16="http://schemas.microsoft.com/office/drawing/2014/main" id="{16069949-5485-4683-96C5-4B0F9D1ED5B1}"/>
                </a:ext>
              </a:extLst>
            </p:cNvPr>
            <p:cNvSpPr/>
            <p:nvPr/>
          </p:nvSpPr>
          <p:spPr>
            <a:xfrm>
              <a:off x="-895351" y="1992981"/>
              <a:ext cx="3451127" cy="376007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02" name="Rectangle 3801">
              <a:extLst>
                <a:ext uri="{FF2B5EF4-FFF2-40B4-BE49-F238E27FC236}">
                  <a16:creationId xmlns:a16="http://schemas.microsoft.com/office/drawing/2014/main" id="{D5245D15-CBF6-415B-B673-88BAAA8DDA7A}"/>
                </a:ext>
              </a:extLst>
            </p:cNvPr>
            <p:cNvSpPr/>
            <p:nvPr/>
          </p:nvSpPr>
          <p:spPr>
            <a:xfrm>
              <a:off x="2589684" y="1992981"/>
              <a:ext cx="45719" cy="376007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3803" name="Rectangle 3802">
            <a:extLst>
              <a:ext uri="{FF2B5EF4-FFF2-40B4-BE49-F238E27FC236}">
                <a16:creationId xmlns:a16="http://schemas.microsoft.com/office/drawing/2014/main" id="{B0AB703A-640C-46DF-8CEE-7187B70973FE}"/>
              </a:ext>
            </a:extLst>
          </p:cNvPr>
          <p:cNvSpPr/>
          <p:nvPr/>
        </p:nvSpPr>
        <p:spPr>
          <a:xfrm>
            <a:off x="8158436" y="5670932"/>
            <a:ext cx="115834" cy="9266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804" name="Rectangle 3803">
            <a:extLst>
              <a:ext uri="{FF2B5EF4-FFF2-40B4-BE49-F238E27FC236}">
                <a16:creationId xmlns:a16="http://schemas.microsoft.com/office/drawing/2014/main" id="{7B7665E3-D81D-40FF-8674-6316DDEF7F79}"/>
              </a:ext>
            </a:extLst>
          </p:cNvPr>
          <p:cNvSpPr/>
          <p:nvPr/>
        </p:nvSpPr>
        <p:spPr>
          <a:xfrm>
            <a:off x="10746116" y="4697180"/>
            <a:ext cx="115834" cy="19033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805" name="Rectangle 3804">
            <a:extLst>
              <a:ext uri="{FF2B5EF4-FFF2-40B4-BE49-F238E27FC236}">
                <a16:creationId xmlns:a16="http://schemas.microsoft.com/office/drawing/2014/main" id="{9798DFA6-7C92-43D4-B2DF-890282BE1B5A}"/>
              </a:ext>
            </a:extLst>
          </p:cNvPr>
          <p:cNvSpPr/>
          <p:nvPr/>
        </p:nvSpPr>
        <p:spPr>
          <a:xfrm>
            <a:off x="5201364" y="5013797"/>
            <a:ext cx="115834" cy="15861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806" name="Rectangle 3805">
            <a:extLst>
              <a:ext uri="{FF2B5EF4-FFF2-40B4-BE49-F238E27FC236}">
                <a16:creationId xmlns:a16="http://schemas.microsoft.com/office/drawing/2014/main" id="{F546D9AE-BCF7-4A4B-B2FC-31217A756457}"/>
              </a:ext>
            </a:extLst>
          </p:cNvPr>
          <p:cNvSpPr/>
          <p:nvPr/>
        </p:nvSpPr>
        <p:spPr>
          <a:xfrm>
            <a:off x="6470940" y="3567468"/>
            <a:ext cx="115834" cy="30312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807" name="Rectangle 3806">
            <a:extLst>
              <a:ext uri="{FF2B5EF4-FFF2-40B4-BE49-F238E27FC236}">
                <a16:creationId xmlns:a16="http://schemas.microsoft.com/office/drawing/2014/main" id="{2A7E7BFB-21D5-4AC5-875B-A2D110AF5E90}"/>
              </a:ext>
            </a:extLst>
          </p:cNvPr>
          <p:cNvSpPr/>
          <p:nvPr/>
        </p:nvSpPr>
        <p:spPr>
          <a:xfrm>
            <a:off x="9064098" y="2700802"/>
            <a:ext cx="115834" cy="38997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808" name="Group 3807">
            <a:extLst>
              <a:ext uri="{FF2B5EF4-FFF2-40B4-BE49-F238E27FC236}">
                <a16:creationId xmlns:a16="http://schemas.microsoft.com/office/drawing/2014/main" id="{32DB5724-D958-4739-B68D-FF9AE86B3B97}"/>
              </a:ext>
            </a:extLst>
          </p:cNvPr>
          <p:cNvGrpSpPr/>
          <p:nvPr/>
        </p:nvGrpSpPr>
        <p:grpSpPr>
          <a:xfrm>
            <a:off x="4784256" y="1936421"/>
            <a:ext cx="2214188" cy="2169909"/>
            <a:chOff x="3275856" y="1841635"/>
            <a:chExt cx="2064445" cy="2023161"/>
          </a:xfrm>
        </p:grpSpPr>
        <p:sp>
          <p:nvSpPr>
            <p:cNvPr id="3809" name="Hexagon 3808">
              <a:extLst>
                <a:ext uri="{FF2B5EF4-FFF2-40B4-BE49-F238E27FC236}">
                  <a16:creationId xmlns:a16="http://schemas.microsoft.com/office/drawing/2014/main" id="{892CAC54-6B29-4D79-AEE0-449CDCE1F520}"/>
                </a:ext>
              </a:extLst>
            </p:cNvPr>
            <p:cNvSpPr/>
            <p:nvPr/>
          </p:nvSpPr>
          <p:spPr>
            <a:xfrm>
              <a:off x="3275856" y="1841635"/>
              <a:ext cx="2064445" cy="1779693"/>
            </a:xfrm>
            <a:prstGeom prst="hexagon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10" name="Hexagon 3809">
              <a:extLst>
                <a:ext uri="{FF2B5EF4-FFF2-40B4-BE49-F238E27FC236}">
                  <a16:creationId xmlns:a16="http://schemas.microsoft.com/office/drawing/2014/main" id="{999713B8-5B55-4194-A715-952DC6E7F9DC}"/>
                </a:ext>
              </a:extLst>
            </p:cNvPr>
            <p:cNvSpPr/>
            <p:nvPr/>
          </p:nvSpPr>
          <p:spPr>
            <a:xfrm>
              <a:off x="4556373" y="3268073"/>
              <a:ext cx="692199" cy="596723"/>
            </a:xfrm>
            <a:prstGeom prst="hexagon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811" name="Group 3810">
            <a:extLst>
              <a:ext uri="{FF2B5EF4-FFF2-40B4-BE49-F238E27FC236}">
                <a16:creationId xmlns:a16="http://schemas.microsoft.com/office/drawing/2014/main" id="{D15ED94D-FD34-4A1B-9F56-C426F21E5DBE}"/>
              </a:ext>
            </a:extLst>
          </p:cNvPr>
          <p:cNvGrpSpPr/>
          <p:nvPr/>
        </p:nvGrpSpPr>
        <p:grpSpPr>
          <a:xfrm>
            <a:off x="9459528" y="3040303"/>
            <a:ext cx="1778523" cy="1826883"/>
            <a:chOff x="6876256" y="1917283"/>
            <a:chExt cx="1658244" cy="1703333"/>
          </a:xfrm>
        </p:grpSpPr>
        <p:sp>
          <p:nvSpPr>
            <p:cNvPr id="3812" name="Hexagon 3811">
              <a:extLst>
                <a:ext uri="{FF2B5EF4-FFF2-40B4-BE49-F238E27FC236}">
                  <a16:creationId xmlns:a16="http://schemas.microsoft.com/office/drawing/2014/main" id="{471E74CE-9944-42F1-ADBC-C052CBE29BB5}"/>
                </a:ext>
              </a:extLst>
            </p:cNvPr>
            <p:cNvSpPr/>
            <p:nvPr/>
          </p:nvSpPr>
          <p:spPr>
            <a:xfrm>
              <a:off x="6876256" y="1917283"/>
              <a:ext cx="1658244" cy="1429520"/>
            </a:xfrm>
            <a:prstGeom prst="hexagon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13" name="Hexagon 3812">
              <a:extLst>
                <a:ext uri="{FF2B5EF4-FFF2-40B4-BE49-F238E27FC236}">
                  <a16:creationId xmlns:a16="http://schemas.microsoft.com/office/drawing/2014/main" id="{11080A15-730A-462F-9D67-D3031BFB25DC}"/>
                </a:ext>
              </a:extLst>
            </p:cNvPr>
            <p:cNvSpPr/>
            <p:nvPr/>
          </p:nvSpPr>
          <p:spPr>
            <a:xfrm>
              <a:off x="7783735" y="3023893"/>
              <a:ext cx="692199" cy="596723"/>
            </a:xfrm>
            <a:prstGeom prst="hexagon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814" name="Group 3813">
            <a:extLst>
              <a:ext uri="{FF2B5EF4-FFF2-40B4-BE49-F238E27FC236}">
                <a16:creationId xmlns:a16="http://schemas.microsoft.com/office/drawing/2014/main" id="{A11F304A-2C41-4741-BBF0-4F2173CBFF1C}"/>
              </a:ext>
            </a:extLst>
          </p:cNvPr>
          <p:cNvGrpSpPr/>
          <p:nvPr/>
        </p:nvGrpSpPr>
        <p:grpSpPr>
          <a:xfrm>
            <a:off x="6731787" y="4156640"/>
            <a:ext cx="1954153" cy="1945741"/>
            <a:chOff x="3518304" y="2050643"/>
            <a:chExt cx="1821996" cy="1814153"/>
          </a:xfrm>
          <a:solidFill>
            <a:srgbClr val="2681AD"/>
          </a:solidFill>
        </p:grpSpPr>
        <p:sp>
          <p:nvSpPr>
            <p:cNvPr id="3815" name="Hexagon 3814">
              <a:extLst>
                <a:ext uri="{FF2B5EF4-FFF2-40B4-BE49-F238E27FC236}">
                  <a16:creationId xmlns:a16="http://schemas.microsoft.com/office/drawing/2014/main" id="{F0370084-DB3D-4DD4-8A4D-CBCCA3FA569A}"/>
                </a:ext>
              </a:extLst>
            </p:cNvPr>
            <p:cNvSpPr/>
            <p:nvPr/>
          </p:nvSpPr>
          <p:spPr>
            <a:xfrm>
              <a:off x="3518304" y="2050643"/>
              <a:ext cx="1821996" cy="1570685"/>
            </a:xfrm>
            <a:prstGeom prst="hexagon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16" name="Hexagon 3815">
              <a:extLst>
                <a:ext uri="{FF2B5EF4-FFF2-40B4-BE49-F238E27FC236}">
                  <a16:creationId xmlns:a16="http://schemas.microsoft.com/office/drawing/2014/main" id="{33380CF4-D6BC-414E-8C83-2459B1AA20C8}"/>
                </a:ext>
              </a:extLst>
            </p:cNvPr>
            <p:cNvSpPr/>
            <p:nvPr/>
          </p:nvSpPr>
          <p:spPr>
            <a:xfrm>
              <a:off x="4556373" y="3268073"/>
              <a:ext cx="692199" cy="596723"/>
            </a:xfrm>
            <a:prstGeom prst="hexagon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817" name="Group 3816">
            <a:extLst>
              <a:ext uri="{FF2B5EF4-FFF2-40B4-BE49-F238E27FC236}">
                <a16:creationId xmlns:a16="http://schemas.microsoft.com/office/drawing/2014/main" id="{F195A909-52EE-403C-B1A1-44B736ADC7AE}"/>
              </a:ext>
            </a:extLst>
          </p:cNvPr>
          <p:cNvGrpSpPr/>
          <p:nvPr/>
        </p:nvGrpSpPr>
        <p:grpSpPr>
          <a:xfrm>
            <a:off x="3914776" y="3932550"/>
            <a:ext cx="1778523" cy="1826883"/>
            <a:chOff x="6876256" y="1917283"/>
            <a:chExt cx="1658244" cy="1703333"/>
          </a:xfrm>
        </p:grpSpPr>
        <p:sp>
          <p:nvSpPr>
            <p:cNvPr id="3818" name="Hexagon 3817">
              <a:extLst>
                <a:ext uri="{FF2B5EF4-FFF2-40B4-BE49-F238E27FC236}">
                  <a16:creationId xmlns:a16="http://schemas.microsoft.com/office/drawing/2014/main" id="{B38BC35A-AF9D-42B3-9408-788ADABAA4F7}"/>
                </a:ext>
              </a:extLst>
            </p:cNvPr>
            <p:cNvSpPr/>
            <p:nvPr/>
          </p:nvSpPr>
          <p:spPr>
            <a:xfrm>
              <a:off x="6876256" y="1917283"/>
              <a:ext cx="1658244" cy="1429520"/>
            </a:xfrm>
            <a:prstGeom prst="hexagon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19" name="Hexagon 3818">
              <a:extLst>
                <a:ext uri="{FF2B5EF4-FFF2-40B4-BE49-F238E27FC236}">
                  <a16:creationId xmlns:a16="http://schemas.microsoft.com/office/drawing/2014/main" id="{91CF3DB4-ADB1-47AC-B18C-DD0A18A406D3}"/>
                </a:ext>
              </a:extLst>
            </p:cNvPr>
            <p:cNvSpPr/>
            <p:nvPr/>
          </p:nvSpPr>
          <p:spPr>
            <a:xfrm>
              <a:off x="7783735" y="3023893"/>
              <a:ext cx="692199" cy="596723"/>
            </a:xfrm>
            <a:prstGeom prst="hexagon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820" name="Group 3819">
            <a:extLst>
              <a:ext uri="{FF2B5EF4-FFF2-40B4-BE49-F238E27FC236}">
                <a16:creationId xmlns:a16="http://schemas.microsoft.com/office/drawing/2014/main" id="{8830F9F3-CDBC-4BA9-AAD0-C4BA9C559AB6}"/>
              </a:ext>
            </a:extLst>
          </p:cNvPr>
          <p:cNvGrpSpPr/>
          <p:nvPr/>
        </p:nvGrpSpPr>
        <p:grpSpPr>
          <a:xfrm>
            <a:off x="7777511" y="1770329"/>
            <a:ext cx="1778523" cy="1826883"/>
            <a:chOff x="6876256" y="1917283"/>
            <a:chExt cx="1658244" cy="1703333"/>
          </a:xfrm>
          <a:solidFill>
            <a:srgbClr val="2681AD"/>
          </a:solidFill>
        </p:grpSpPr>
        <p:sp>
          <p:nvSpPr>
            <p:cNvPr id="3821" name="Hexagon 3820">
              <a:extLst>
                <a:ext uri="{FF2B5EF4-FFF2-40B4-BE49-F238E27FC236}">
                  <a16:creationId xmlns:a16="http://schemas.microsoft.com/office/drawing/2014/main" id="{AB6E368F-6BAE-43BB-9AA9-DC835A874BC5}"/>
                </a:ext>
              </a:extLst>
            </p:cNvPr>
            <p:cNvSpPr/>
            <p:nvPr/>
          </p:nvSpPr>
          <p:spPr>
            <a:xfrm>
              <a:off x="6876256" y="1917283"/>
              <a:ext cx="1658244" cy="142952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22" name="Hexagon 3821">
              <a:extLst>
                <a:ext uri="{FF2B5EF4-FFF2-40B4-BE49-F238E27FC236}">
                  <a16:creationId xmlns:a16="http://schemas.microsoft.com/office/drawing/2014/main" id="{3BDC672C-5919-4D2E-9C59-2591D352DF1A}"/>
                </a:ext>
              </a:extLst>
            </p:cNvPr>
            <p:cNvSpPr/>
            <p:nvPr/>
          </p:nvSpPr>
          <p:spPr>
            <a:xfrm>
              <a:off x="7783735" y="3023893"/>
              <a:ext cx="692199" cy="596723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823" name="Group 3822">
            <a:extLst>
              <a:ext uri="{FF2B5EF4-FFF2-40B4-BE49-F238E27FC236}">
                <a16:creationId xmlns:a16="http://schemas.microsoft.com/office/drawing/2014/main" id="{4C27AB87-CF09-4273-867D-BBA7DD4E28B3}"/>
              </a:ext>
            </a:extLst>
          </p:cNvPr>
          <p:cNvGrpSpPr/>
          <p:nvPr/>
        </p:nvGrpSpPr>
        <p:grpSpPr>
          <a:xfrm>
            <a:off x="5295204" y="2324023"/>
            <a:ext cx="1192290" cy="879054"/>
            <a:chOff x="3233964" y="1954419"/>
            <a:chExt cx="1410044" cy="819605"/>
          </a:xfrm>
        </p:grpSpPr>
        <p:sp>
          <p:nvSpPr>
            <p:cNvPr id="3824" name="TextBox 3823">
              <a:extLst>
                <a:ext uri="{FF2B5EF4-FFF2-40B4-BE49-F238E27FC236}">
                  <a16:creationId xmlns:a16="http://schemas.microsoft.com/office/drawing/2014/main" id="{F41321F7-D4F9-4ABC-A3B1-01383447A9B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86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25" name="TextBox 3824">
              <a:extLst>
                <a:ext uri="{FF2B5EF4-FFF2-40B4-BE49-F238E27FC236}">
                  <a16:creationId xmlns:a16="http://schemas.microsoft.com/office/drawing/2014/main" id="{8B3FC22D-2794-4BB7-8479-0351F6EDC35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0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826" name="Group 3825">
            <a:extLst>
              <a:ext uri="{FF2B5EF4-FFF2-40B4-BE49-F238E27FC236}">
                <a16:creationId xmlns:a16="http://schemas.microsoft.com/office/drawing/2014/main" id="{07B23EC8-ABD6-44CE-B721-32C01A7019FB}"/>
              </a:ext>
            </a:extLst>
          </p:cNvPr>
          <p:cNvGrpSpPr/>
          <p:nvPr/>
        </p:nvGrpSpPr>
        <p:grpSpPr>
          <a:xfrm>
            <a:off x="8070626" y="2022885"/>
            <a:ext cx="1192290" cy="879054"/>
            <a:chOff x="3233964" y="1954419"/>
            <a:chExt cx="1410044" cy="819605"/>
          </a:xfrm>
        </p:grpSpPr>
        <p:sp>
          <p:nvSpPr>
            <p:cNvPr id="3827" name="TextBox 3826">
              <a:extLst>
                <a:ext uri="{FF2B5EF4-FFF2-40B4-BE49-F238E27FC236}">
                  <a16:creationId xmlns:a16="http://schemas.microsoft.com/office/drawing/2014/main" id="{8C23DB1C-33C7-4D0B-A97C-C08A4DE1F20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86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28" name="TextBox 3827">
              <a:extLst>
                <a:ext uri="{FF2B5EF4-FFF2-40B4-BE49-F238E27FC236}">
                  <a16:creationId xmlns:a16="http://schemas.microsoft.com/office/drawing/2014/main" id="{5493EE7E-CA3F-4475-8053-75DE0233CD4A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0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829" name="Group 3828">
            <a:extLst>
              <a:ext uri="{FF2B5EF4-FFF2-40B4-BE49-F238E27FC236}">
                <a16:creationId xmlns:a16="http://schemas.microsoft.com/office/drawing/2014/main" id="{3CCE0C98-2D70-4B70-AB68-03679087EB05}"/>
              </a:ext>
            </a:extLst>
          </p:cNvPr>
          <p:cNvGrpSpPr/>
          <p:nvPr/>
        </p:nvGrpSpPr>
        <p:grpSpPr>
          <a:xfrm>
            <a:off x="9757062" y="3278047"/>
            <a:ext cx="1192290" cy="879054"/>
            <a:chOff x="3233964" y="1954419"/>
            <a:chExt cx="1410044" cy="819605"/>
          </a:xfrm>
        </p:grpSpPr>
        <p:sp>
          <p:nvSpPr>
            <p:cNvPr id="3830" name="TextBox 3829">
              <a:extLst>
                <a:ext uri="{FF2B5EF4-FFF2-40B4-BE49-F238E27FC236}">
                  <a16:creationId xmlns:a16="http://schemas.microsoft.com/office/drawing/2014/main" id="{B456EED8-2E7A-47C3-8110-23078B9B04C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86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31" name="TextBox 3830">
              <a:extLst>
                <a:ext uri="{FF2B5EF4-FFF2-40B4-BE49-F238E27FC236}">
                  <a16:creationId xmlns:a16="http://schemas.microsoft.com/office/drawing/2014/main" id="{BA91CF29-0118-45A9-A758-3C2429A41D3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0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832" name="Group 3831">
            <a:extLst>
              <a:ext uri="{FF2B5EF4-FFF2-40B4-BE49-F238E27FC236}">
                <a16:creationId xmlns:a16="http://schemas.microsoft.com/office/drawing/2014/main" id="{31866CCF-9308-480E-B01E-3F5F80690C7C}"/>
              </a:ext>
            </a:extLst>
          </p:cNvPr>
          <p:cNvGrpSpPr/>
          <p:nvPr/>
        </p:nvGrpSpPr>
        <p:grpSpPr>
          <a:xfrm>
            <a:off x="7106526" y="4452469"/>
            <a:ext cx="1192290" cy="879054"/>
            <a:chOff x="3233964" y="1954419"/>
            <a:chExt cx="1410044" cy="819605"/>
          </a:xfrm>
        </p:grpSpPr>
        <p:sp>
          <p:nvSpPr>
            <p:cNvPr id="3833" name="TextBox 3832">
              <a:extLst>
                <a:ext uri="{FF2B5EF4-FFF2-40B4-BE49-F238E27FC236}">
                  <a16:creationId xmlns:a16="http://schemas.microsoft.com/office/drawing/2014/main" id="{EC3A8D13-B7A9-42AB-87B0-50B88022D24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86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34" name="TextBox 3833">
              <a:extLst>
                <a:ext uri="{FF2B5EF4-FFF2-40B4-BE49-F238E27FC236}">
                  <a16:creationId xmlns:a16="http://schemas.microsoft.com/office/drawing/2014/main" id="{C79AFBDF-A5C2-4949-9821-A02B7B2431A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0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835" name="Group 3834">
            <a:extLst>
              <a:ext uri="{FF2B5EF4-FFF2-40B4-BE49-F238E27FC236}">
                <a16:creationId xmlns:a16="http://schemas.microsoft.com/office/drawing/2014/main" id="{D93CAD6A-4A86-40FE-A3A2-C83FBDF672F9}"/>
              </a:ext>
            </a:extLst>
          </p:cNvPr>
          <p:cNvGrpSpPr/>
          <p:nvPr/>
        </p:nvGrpSpPr>
        <p:grpSpPr>
          <a:xfrm>
            <a:off x="4207892" y="4140773"/>
            <a:ext cx="1192290" cy="879054"/>
            <a:chOff x="3233964" y="1954419"/>
            <a:chExt cx="1410044" cy="819605"/>
          </a:xfrm>
        </p:grpSpPr>
        <p:sp>
          <p:nvSpPr>
            <p:cNvPr id="3836" name="TextBox 3835">
              <a:extLst>
                <a:ext uri="{FF2B5EF4-FFF2-40B4-BE49-F238E27FC236}">
                  <a16:creationId xmlns:a16="http://schemas.microsoft.com/office/drawing/2014/main" id="{E30DA4B6-9A5C-4BBC-B82A-B1D1889D8A5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86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37" name="TextBox 3836">
              <a:extLst>
                <a:ext uri="{FF2B5EF4-FFF2-40B4-BE49-F238E27FC236}">
                  <a16:creationId xmlns:a16="http://schemas.microsoft.com/office/drawing/2014/main" id="{41AA3E05-EB39-45A5-9047-A5BBBF4D2DC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0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838" name="TextBox 3837">
            <a:extLst>
              <a:ext uri="{FF2B5EF4-FFF2-40B4-BE49-F238E27FC236}">
                <a16:creationId xmlns:a16="http://schemas.microsoft.com/office/drawing/2014/main" id="{B5C42A76-AC73-43B8-812F-912079562E07}"/>
              </a:ext>
            </a:extLst>
          </p:cNvPr>
          <p:cNvSpPr txBox="1"/>
          <p:nvPr/>
        </p:nvSpPr>
        <p:spPr>
          <a:xfrm>
            <a:off x="825188" y="1945408"/>
            <a:ext cx="2177122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839" name="TextBox 3838">
            <a:extLst>
              <a:ext uri="{FF2B5EF4-FFF2-40B4-BE49-F238E27FC236}">
                <a16:creationId xmlns:a16="http://schemas.microsoft.com/office/drawing/2014/main" id="{0ACDEFE3-055B-4B74-B8F3-FC01147B263F}"/>
              </a:ext>
            </a:extLst>
          </p:cNvPr>
          <p:cNvSpPr txBox="1"/>
          <p:nvPr/>
        </p:nvSpPr>
        <p:spPr>
          <a:xfrm>
            <a:off x="822214" y="3154686"/>
            <a:ext cx="2177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  <a:p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 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840" name="Rectangle 16">
            <a:extLst>
              <a:ext uri="{FF2B5EF4-FFF2-40B4-BE49-F238E27FC236}">
                <a16:creationId xmlns:a16="http://schemas.microsoft.com/office/drawing/2014/main" id="{9E684684-DBA9-4A68-8BFE-A119E3C6537B}"/>
              </a:ext>
            </a:extLst>
          </p:cNvPr>
          <p:cNvSpPr/>
          <p:nvPr/>
        </p:nvSpPr>
        <p:spPr>
          <a:xfrm rot="2700000">
            <a:off x="5150475" y="5267730"/>
            <a:ext cx="203353" cy="36457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41" name="Rectangle 9">
            <a:extLst>
              <a:ext uri="{FF2B5EF4-FFF2-40B4-BE49-F238E27FC236}">
                <a16:creationId xmlns:a16="http://schemas.microsoft.com/office/drawing/2014/main" id="{A7A3170C-85AE-40DA-89A1-1C517184EEDA}"/>
              </a:ext>
            </a:extLst>
          </p:cNvPr>
          <p:cNvSpPr/>
          <p:nvPr/>
        </p:nvSpPr>
        <p:spPr>
          <a:xfrm>
            <a:off x="8090380" y="5680149"/>
            <a:ext cx="251946" cy="23584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42" name="Rectangle 36">
            <a:extLst>
              <a:ext uri="{FF2B5EF4-FFF2-40B4-BE49-F238E27FC236}">
                <a16:creationId xmlns:a16="http://schemas.microsoft.com/office/drawing/2014/main" id="{0A4E13EF-F8BD-4CBB-B0A9-1B0945F9A125}"/>
              </a:ext>
            </a:extLst>
          </p:cNvPr>
          <p:cNvSpPr/>
          <p:nvPr/>
        </p:nvSpPr>
        <p:spPr>
          <a:xfrm>
            <a:off x="6370578" y="3659057"/>
            <a:ext cx="297757" cy="24890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43" name="Round Same Side Corner Rectangle 36">
            <a:extLst>
              <a:ext uri="{FF2B5EF4-FFF2-40B4-BE49-F238E27FC236}">
                <a16:creationId xmlns:a16="http://schemas.microsoft.com/office/drawing/2014/main" id="{4460B44A-DCEC-4393-9911-7656DB368092}"/>
              </a:ext>
            </a:extLst>
          </p:cNvPr>
          <p:cNvSpPr>
            <a:spLocks noChangeAspect="1"/>
          </p:cNvSpPr>
          <p:nvPr/>
        </p:nvSpPr>
        <p:spPr>
          <a:xfrm>
            <a:off x="10664110" y="4416775"/>
            <a:ext cx="302827" cy="23942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44" name="Oval 21">
            <a:extLst>
              <a:ext uri="{FF2B5EF4-FFF2-40B4-BE49-F238E27FC236}">
                <a16:creationId xmlns:a16="http://schemas.microsoft.com/office/drawing/2014/main" id="{090AF6FF-CEBA-43FA-9658-3EE3D115BB53}"/>
              </a:ext>
            </a:extLst>
          </p:cNvPr>
          <p:cNvSpPr>
            <a:spLocks noChangeAspect="1"/>
          </p:cNvSpPr>
          <p:nvPr/>
        </p:nvSpPr>
        <p:spPr>
          <a:xfrm>
            <a:off x="8979301" y="3134514"/>
            <a:ext cx="292048" cy="29448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11311</TotalTime>
  <Words>74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118</cp:revision>
  <dcterms:created xsi:type="dcterms:W3CDTF">2018-02-18T19:39:47Z</dcterms:created>
  <dcterms:modified xsi:type="dcterms:W3CDTF">2020-01-03T05:07:01Z</dcterms:modified>
</cp:coreProperties>
</file>