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98" name="그룹 2">
            <a:extLst>
              <a:ext uri="{FF2B5EF4-FFF2-40B4-BE49-F238E27FC236}">
                <a16:creationId xmlns:a16="http://schemas.microsoft.com/office/drawing/2014/main" id="{3463B077-C1DD-42A0-857B-1A1E25135246}"/>
              </a:ext>
            </a:extLst>
          </p:cNvPr>
          <p:cNvGrpSpPr/>
          <p:nvPr/>
        </p:nvGrpSpPr>
        <p:grpSpPr>
          <a:xfrm>
            <a:off x="1906340" y="4086723"/>
            <a:ext cx="1278139" cy="1100338"/>
            <a:chOff x="7521194" y="5284915"/>
            <a:chExt cx="1137987" cy="979683"/>
          </a:xfrm>
        </p:grpSpPr>
        <p:grpSp>
          <p:nvGrpSpPr>
            <p:cNvPr id="699" name="Group 7">
              <a:extLst>
                <a:ext uri="{FF2B5EF4-FFF2-40B4-BE49-F238E27FC236}">
                  <a16:creationId xmlns:a16="http://schemas.microsoft.com/office/drawing/2014/main" id="{8C7AF89A-E855-48A0-BE64-72812A284027}"/>
                </a:ext>
              </a:extLst>
            </p:cNvPr>
            <p:cNvGrpSpPr/>
            <p:nvPr/>
          </p:nvGrpSpPr>
          <p:grpSpPr>
            <a:xfrm>
              <a:off x="7521194" y="5284915"/>
              <a:ext cx="1137987" cy="979683"/>
              <a:chOff x="5580112" y="4160675"/>
              <a:chExt cx="2016224" cy="1735751"/>
            </a:xfrm>
          </p:grpSpPr>
          <p:sp>
            <p:nvSpPr>
              <p:cNvPr id="701" name="Trapezoid 1">
                <a:extLst>
                  <a:ext uri="{FF2B5EF4-FFF2-40B4-BE49-F238E27FC236}">
                    <a16:creationId xmlns:a16="http://schemas.microsoft.com/office/drawing/2014/main" id="{38D45013-D983-40B1-8BCE-21853F29E2E9}"/>
                  </a:ext>
                </a:extLst>
              </p:cNvPr>
              <p:cNvSpPr/>
              <p:nvPr/>
            </p:nvSpPr>
            <p:spPr>
              <a:xfrm rot="10800000">
                <a:off x="5796136" y="4653136"/>
                <a:ext cx="1584176" cy="1243290"/>
              </a:xfrm>
              <a:custGeom>
                <a:avLst/>
                <a:gdLst>
                  <a:gd name="connsiteX0" fmla="*/ 0 w 1584176"/>
                  <a:gd name="connsiteY0" fmla="*/ 1216152 h 1216152"/>
                  <a:gd name="connsiteX1" fmla="*/ 304038 w 1584176"/>
                  <a:gd name="connsiteY1" fmla="*/ 0 h 1216152"/>
                  <a:gd name="connsiteX2" fmla="*/ 1280138 w 1584176"/>
                  <a:gd name="connsiteY2" fmla="*/ 0 h 1216152"/>
                  <a:gd name="connsiteX3" fmla="*/ 1584176 w 1584176"/>
                  <a:gd name="connsiteY3" fmla="*/ 1216152 h 1216152"/>
                  <a:gd name="connsiteX4" fmla="*/ 0 w 1584176"/>
                  <a:gd name="connsiteY4" fmla="*/ 1216152 h 1216152"/>
                  <a:gd name="connsiteX0" fmla="*/ 0 w 1584176"/>
                  <a:gd name="connsiteY0" fmla="*/ 1235792 h 1235792"/>
                  <a:gd name="connsiteX1" fmla="*/ 304038 w 1584176"/>
                  <a:gd name="connsiteY1" fmla="*/ 19640 h 1235792"/>
                  <a:gd name="connsiteX2" fmla="*/ 1280138 w 1584176"/>
                  <a:gd name="connsiteY2" fmla="*/ 19640 h 1235792"/>
                  <a:gd name="connsiteX3" fmla="*/ 1584176 w 1584176"/>
                  <a:gd name="connsiteY3" fmla="*/ 1235792 h 1235792"/>
                  <a:gd name="connsiteX4" fmla="*/ 0 w 1584176"/>
                  <a:gd name="connsiteY4" fmla="*/ 1235792 h 1235792"/>
                  <a:gd name="connsiteX0" fmla="*/ 0 w 1584176"/>
                  <a:gd name="connsiteY0" fmla="*/ 1243290 h 1243290"/>
                  <a:gd name="connsiteX1" fmla="*/ 304038 w 1584176"/>
                  <a:gd name="connsiteY1" fmla="*/ 27138 h 1243290"/>
                  <a:gd name="connsiteX2" fmla="*/ 1280138 w 1584176"/>
                  <a:gd name="connsiteY2" fmla="*/ 27138 h 1243290"/>
                  <a:gd name="connsiteX3" fmla="*/ 1584176 w 1584176"/>
                  <a:gd name="connsiteY3" fmla="*/ 1243290 h 1243290"/>
                  <a:gd name="connsiteX4" fmla="*/ 0 w 1584176"/>
                  <a:gd name="connsiteY4" fmla="*/ 1243290 h 12432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84176" h="1243290">
                    <a:moveTo>
                      <a:pt x="0" y="1243290"/>
                    </a:moveTo>
                    <a:lnTo>
                      <a:pt x="304038" y="27138"/>
                    </a:lnTo>
                    <a:cubicBezTo>
                      <a:pt x="629405" y="-57"/>
                      <a:pt x="941174" y="-17053"/>
                      <a:pt x="1280138" y="27138"/>
                    </a:cubicBezTo>
                    <a:lnTo>
                      <a:pt x="1584176" y="1243290"/>
                    </a:lnTo>
                    <a:lnTo>
                      <a:pt x="0" y="1243290"/>
                    </a:lnTo>
                    <a:close/>
                  </a:path>
                </a:pathLst>
              </a:custGeom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702" name="Trapezoid 6">
                <a:extLst>
                  <a:ext uri="{FF2B5EF4-FFF2-40B4-BE49-F238E27FC236}">
                    <a16:creationId xmlns:a16="http://schemas.microsoft.com/office/drawing/2014/main" id="{7EC99CAB-75BE-44E7-9CAA-4640CC34F525}"/>
                  </a:ext>
                </a:extLst>
              </p:cNvPr>
              <p:cNvSpPr/>
              <p:nvPr/>
            </p:nvSpPr>
            <p:spPr>
              <a:xfrm rot="10800000">
                <a:off x="5580112" y="4312147"/>
                <a:ext cx="2016224" cy="471979"/>
              </a:xfrm>
              <a:custGeom>
                <a:avLst/>
                <a:gdLst>
                  <a:gd name="connsiteX0" fmla="*/ 0 w 2016224"/>
                  <a:gd name="connsiteY0" fmla="*/ 360040 h 360040"/>
                  <a:gd name="connsiteX1" fmla="*/ 128109 w 2016224"/>
                  <a:gd name="connsiteY1" fmla="*/ 0 h 360040"/>
                  <a:gd name="connsiteX2" fmla="*/ 1888115 w 2016224"/>
                  <a:gd name="connsiteY2" fmla="*/ 0 h 360040"/>
                  <a:gd name="connsiteX3" fmla="*/ 2016224 w 2016224"/>
                  <a:gd name="connsiteY3" fmla="*/ 360040 h 360040"/>
                  <a:gd name="connsiteX4" fmla="*/ 0 w 2016224"/>
                  <a:gd name="connsiteY4" fmla="*/ 360040 h 360040"/>
                  <a:gd name="connsiteX0" fmla="*/ 0 w 2016224"/>
                  <a:gd name="connsiteY0" fmla="*/ 431046 h 431046"/>
                  <a:gd name="connsiteX1" fmla="*/ 128109 w 2016224"/>
                  <a:gd name="connsiteY1" fmla="*/ 71006 h 431046"/>
                  <a:gd name="connsiteX2" fmla="*/ 1888115 w 2016224"/>
                  <a:gd name="connsiteY2" fmla="*/ 71006 h 431046"/>
                  <a:gd name="connsiteX3" fmla="*/ 2016224 w 2016224"/>
                  <a:gd name="connsiteY3" fmla="*/ 431046 h 431046"/>
                  <a:gd name="connsiteX4" fmla="*/ 0 w 2016224"/>
                  <a:gd name="connsiteY4" fmla="*/ 431046 h 431046"/>
                  <a:gd name="connsiteX0" fmla="*/ 0 w 2016224"/>
                  <a:gd name="connsiteY0" fmla="*/ 458241 h 458241"/>
                  <a:gd name="connsiteX1" fmla="*/ 128109 w 2016224"/>
                  <a:gd name="connsiteY1" fmla="*/ 98201 h 458241"/>
                  <a:gd name="connsiteX2" fmla="*/ 1888115 w 2016224"/>
                  <a:gd name="connsiteY2" fmla="*/ 98201 h 458241"/>
                  <a:gd name="connsiteX3" fmla="*/ 2016224 w 2016224"/>
                  <a:gd name="connsiteY3" fmla="*/ 458241 h 458241"/>
                  <a:gd name="connsiteX4" fmla="*/ 0 w 2016224"/>
                  <a:gd name="connsiteY4" fmla="*/ 458241 h 458241"/>
                  <a:gd name="connsiteX0" fmla="*/ 0 w 2016224"/>
                  <a:gd name="connsiteY0" fmla="*/ 465296 h 465296"/>
                  <a:gd name="connsiteX1" fmla="*/ 128109 w 2016224"/>
                  <a:gd name="connsiteY1" fmla="*/ 105256 h 465296"/>
                  <a:gd name="connsiteX2" fmla="*/ 1888115 w 2016224"/>
                  <a:gd name="connsiteY2" fmla="*/ 105256 h 465296"/>
                  <a:gd name="connsiteX3" fmla="*/ 2016224 w 2016224"/>
                  <a:gd name="connsiteY3" fmla="*/ 465296 h 465296"/>
                  <a:gd name="connsiteX4" fmla="*/ 0 w 2016224"/>
                  <a:gd name="connsiteY4" fmla="*/ 465296 h 465296"/>
                  <a:gd name="connsiteX0" fmla="*/ 0 w 2016224"/>
                  <a:gd name="connsiteY0" fmla="*/ 471979 h 471979"/>
                  <a:gd name="connsiteX1" fmla="*/ 128109 w 2016224"/>
                  <a:gd name="connsiteY1" fmla="*/ 111939 h 471979"/>
                  <a:gd name="connsiteX2" fmla="*/ 1888115 w 2016224"/>
                  <a:gd name="connsiteY2" fmla="*/ 111939 h 471979"/>
                  <a:gd name="connsiteX3" fmla="*/ 2016224 w 2016224"/>
                  <a:gd name="connsiteY3" fmla="*/ 471979 h 471979"/>
                  <a:gd name="connsiteX4" fmla="*/ 0 w 2016224"/>
                  <a:gd name="connsiteY4" fmla="*/ 471979 h 4719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16224" h="471979">
                    <a:moveTo>
                      <a:pt x="0" y="471979"/>
                    </a:moveTo>
                    <a:lnTo>
                      <a:pt x="128109" y="111939"/>
                    </a:lnTo>
                    <a:cubicBezTo>
                      <a:pt x="572010" y="-7034"/>
                      <a:pt x="1260655" y="-64822"/>
                      <a:pt x="1888115" y="111939"/>
                    </a:cubicBezTo>
                    <a:lnTo>
                      <a:pt x="2016224" y="471979"/>
                    </a:lnTo>
                    <a:lnTo>
                      <a:pt x="0" y="471979"/>
                    </a:lnTo>
                    <a:close/>
                  </a:path>
                </a:pathLst>
              </a:custGeom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703" name="Oval 5">
                <a:extLst>
                  <a:ext uri="{FF2B5EF4-FFF2-40B4-BE49-F238E27FC236}">
                    <a16:creationId xmlns:a16="http://schemas.microsoft.com/office/drawing/2014/main" id="{AEA9DF56-DF42-414A-82B5-8A44F9ECE4F1}"/>
                  </a:ext>
                </a:extLst>
              </p:cNvPr>
              <p:cNvSpPr/>
              <p:nvPr/>
            </p:nvSpPr>
            <p:spPr>
              <a:xfrm>
                <a:off x="5580223" y="4160675"/>
                <a:ext cx="2016000" cy="302944"/>
              </a:xfrm>
              <a:prstGeom prst="ellips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700" name="Chord 23">
              <a:extLst>
                <a:ext uri="{FF2B5EF4-FFF2-40B4-BE49-F238E27FC236}">
                  <a16:creationId xmlns:a16="http://schemas.microsoft.com/office/drawing/2014/main" id="{7A659957-AE52-452F-A717-D14F0E3BE4DD}"/>
                </a:ext>
              </a:extLst>
            </p:cNvPr>
            <p:cNvSpPr/>
            <p:nvPr/>
          </p:nvSpPr>
          <p:spPr>
            <a:xfrm>
              <a:off x="7788585" y="5306768"/>
              <a:ext cx="578589" cy="141955"/>
            </a:xfrm>
            <a:custGeom>
              <a:avLst/>
              <a:gdLst>
                <a:gd name="connsiteX0" fmla="*/ 115433 w 914400"/>
                <a:gd name="connsiteY0" fmla="*/ 153510 h 914400"/>
                <a:gd name="connsiteX1" fmla="*/ 462323 w 914400"/>
                <a:gd name="connsiteY1" fmla="*/ 28 h 914400"/>
                <a:gd name="connsiteX2" fmla="*/ 805686 w 914400"/>
                <a:gd name="connsiteY2" fmla="*/ 161244 h 914400"/>
                <a:gd name="connsiteX3" fmla="*/ 115433 w 914400"/>
                <a:gd name="connsiteY3" fmla="*/ 153510 h 914400"/>
                <a:gd name="connsiteX0" fmla="*/ 0 w 723591"/>
                <a:gd name="connsiteY0" fmla="*/ 177315 h 177532"/>
                <a:gd name="connsiteX1" fmla="*/ 380228 w 723591"/>
                <a:gd name="connsiteY1" fmla="*/ 21 h 177532"/>
                <a:gd name="connsiteX2" fmla="*/ 723591 w 723591"/>
                <a:gd name="connsiteY2" fmla="*/ 161237 h 177532"/>
                <a:gd name="connsiteX3" fmla="*/ 0 w 723591"/>
                <a:gd name="connsiteY3" fmla="*/ 177315 h 177532"/>
                <a:gd name="connsiteX0" fmla="*/ 0 w 759310"/>
                <a:gd name="connsiteY0" fmla="*/ 177315 h 185049"/>
                <a:gd name="connsiteX1" fmla="*/ 380228 w 759310"/>
                <a:gd name="connsiteY1" fmla="*/ 21 h 185049"/>
                <a:gd name="connsiteX2" fmla="*/ 759310 w 759310"/>
                <a:gd name="connsiteY2" fmla="*/ 185049 h 185049"/>
                <a:gd name="connsiteX3" fmla="*/ 0 w 759310"/>
                <a:gd name="connsiteY3" fmla="*/ 177315 h 185049"/>
                <a:gd name="connsiteX0" fmla="*/ 0 w 759310"/>
                <a:gd name="connsiteY0" fmla="*/ 177315 h 188144"/>
                <a:gd name="connsiteX1" fmla="*/ 380228 w 759310"/>
                <a:gd name="connsiteY1" fmla="*/ 21 h 188144"/>
                <a:gd name="connsiteX2" fmla="*/ 759310 w 759310"/>
                <a:gd name="connsiteY2" fmla="*/ 185049 h 188144"/>
                <a:gd name="connsiteX3" fmla="*/ 0 w 759310"/>
                <a:gd name="connsiteY3" fmla="*/ 177315 h 188144"/>
                <a:gd name="connsiteX0" fmla="*/ 0 w 759310"/>
                <a:gd name="connsiteY0" fmla="*/ 177315 h 191233"/>
                <a:gd name="connsiteX1" fmla="*/ 380228 w 759310"/>
                <a:gd name="connsiteY1" fmla="*/ 21 h 191233"/>
                <a:gd name="connsiteX2" fmla="*/ 759310 w 759310"/>
                <a:gd name="connsiteY2" fmla="*/ 185049 h 191233"/>
                <a:gd name="connsiteX3" fmla="*/ 0 w 759310"/>
                <a:gd name="connsiteY3" fmla="*/ 177315 h 191233"/>
                <a:gd name="connsiteX0" fmla="*/ 0 w 759310"/>
                <a:gd name="connsiteY0" fmla="*/ 177315 h 187572"/>
                <a:gd name="connsiteX1" fmla="*/ 380228 w 759310"/>
                <a:gd name="connsiteY1" fmla="*/ 21 h 187572"/>
                <a:gd name="connsiteX2" fmla="*/ 759310 w 759310"/>
                <a:gd name="connsiteY2" fmla="*/ 177905 h 187572"/>
                <a:gd name="connsiteX3" fmla="*/ 0 w 759310"/>
                <a:gd name="connsiteY3" fmla="*/ 177315 h 187572"/>
                <a:gd name="connsiteX0" fmla="*/ 0 w 768835"/>
                <a:gd name="connsiteY0" fmla="*/ 177315 h 188632"/>
                <a:gd name="connsiteX1" fmla="*/ 380228 w 768835"/>
                <a:gd name="connsiteY1" fmla="*/ 21 h 188632"/>
                <a:gd name="connsiteX2" fmla="*/ 768835 w 768835"/>
                <a:gd name="connsiteY2" fmla="*/ 180287 h 188632"/>
                <a:gd name="connsiteX3" fmla="*/ 0 w 768835"/>
                <a:gd name="connsiteY3" fmla="*/ 177315 h 188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8835" h="188632">
                  <a:moveTo>
                    <a:pt x="0" y="177315"/>
                  </a:moveTo>
                  <a:cubicBezTo>
                    <a:pt x="87950" y="78338"/>
                    <a:pt x="247828" y="-1462"/>
                    <a:pt x="380228" y="21"/>
                  </a:cubicBezTo>
                  <a:cubicBezTo>
                    <a:pt x="512627" y="1505"/>
                    <a:pt x="683125" y="79364"/>
                    <a:pt x="768835" y="180287"/>
                  </a:cubicBezTo>
                  <a:cubicBezTo>
                    <a:pt x="513351" y="189616"/>
                    <a:pt x="257866" y="194180"/>
                    <a:pt x="0" y="17731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704" name="Group 71">
            <a:extLst>
              <a:ext uri="{FF2B5EF4-FFF2-40B4-BE49-F238E27FC236}">
                <a16:creationId xmlns:a16="http://schemas.microsoft.com/office/drawing/2014/main" id="{6416557A-E565-4803-80F1-01A790A6A4E0}"/>
              </a:ext>
            </a:extLst>
          </p:cNvPr>
          <p:cNvGrpSpPr/>
          <p:nvPr/>
        </p:nvGrpSpPr>
        <p:grpSpPr>
          <a:xfrm>
            <a:off x="1253499" y="5406511"/>
            <a:ext cx="2230129" cy="911409"/>
            <a:chOff x="4965552" y="1736224"/>
            <a:chExt cx="3484978" cy="911409"/>
          </a:xfrm>
        </p:grpSpPr>
        <p:sp>
          <p:nvSpPr>
            <p:cNvPr id="705" name="TextBox 704">
              <a:extLst>
                <a:ext uri="{FF2B5EF4-FFF2-40B4-BE49-F238E27FC236}">
                  <a16:creationId xmlns:a16="http://schemas.microsoft.com/office/drawing/2014/main" id="{56893960-6C7A-451B-A747-3D7ED39FDA13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06" name="TextBox 705">
              <a:extLst>
                <a:ext uri="{FF2B5EF4-FFF2-40B4-BE49-F238E27FC236}">
                  <a16:creationId xmlns:a16="http://schemas.microsoft.com/office/drawing/2014/main" id="{B5BE06DC-B580-48BD-93EE-AD86F5397132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07" name="그룹 48">
            <a:extLst>
              <a:ext uri="{FF2B5EF4-FFF2-40B4-BE49-F238E27FC236}">
                <a16:creationId xmlns:a16="http://schemas.microsoft.com/office/drawing/2014/main" id="{65404123-70EA-4C28-82E4-5AD1EA54560E}"/>
              </a:ext>
            </a:extLst>
          </p:cNvPr>
          <p:cNvGrpSpPr/>
          <p:nvPr/>
        </p:nvGrpSpPr>
        <p:grpSpPr>
          <a:xfrm>
            <a:off x="8806864" y="1720916"/>
            <a:ext cx="2250102" cy="3927083"/>
            <a:chOff x="6900650" y="1819712"/>
            <a:chExt cx="1858036" cy="3242814"/>
          </a:xfrm>
        </p:grpSpPr>
        <p:grpSp>
          <p:nvGrpSpPr>
            <p:cNvPr id="708" name="그룹 22">
              <a:extLst>
                <a:ext uri="{FF2B5EF4-FFF2-40B4-BE49-F238E27FC236}">
                  <a16:creationId xmlns:a16="http://schemas.microsoft.com/office/drawing/2014/main" id="{965B873D-B42E-42A8-B3C6-3D3189238B76}"/>
                </a:ext>
              </a:extLst>
            </p:cNvPr>
            <p:cNvGrpSpPr/>
            <p:nvPr/>
          </p:nvGrpSpPr>
          <p:grpSpPr>
            <a:xfrm>
              <a:off x="7215127" y="3101758"/>
              <a:ext cx="1271173" cy="1960768"/>
              <a:chOff x="7311137" y="4298740"/>
              <a:chExt cx="1360941" cy="1965858"/>
            </a:xfrm>
          </p:grpSpPr>
          <p:grpSp>
            <p:nvGrpSpPr>
              <p:cNvPr id="717" name="그룹 23">
                <a:extLst>
                  <a:ext uri="{FF2B5EF4-FFF2-40B4-BE49-F238E27FC236}">
                    <a16:creationId xmlns:a16="http://schemas.microsoft.com/office/drawing/2014/main" id="{02F29E42-E715-4C6D-A3B4-9E73DCC031F2}"/>
                  </a:ext>
                </a:extLst>
              </p:cNvPr>
              <p:cNvGrpSpPr/>
              <p:nvPr/>
            </p:nvGrpSpPr>
            <p:grpSpPr>
              <a:xfrm>
                <a:off x="7521194" y="5284915"/>
                <a:ext cx="1137987" cy="979683"/>
                <a:chOff x="7521194" y="5284915"/>
                <a:chExt cx="1137987" cy="979683"/>
              </a:xfrm>
            </p:grpSpPr>
            <p:grpSp>
              <p:nvGrpSpPr>
                <p:cNvPr id="723" name="Group 7">
                  <a:extLst>
                    <a:ext uri="{FF2B5EF4-FFF2-40B4-BE49-F238E27FC236}">
                      <a16:creationId xmlns:a16="http://schemas.microsoft.com/office/drawing/2014/main" id="{E48460BB-5084-4156-99FA-71F4F4D23CAA}"/>
                    </a:ext>
                  </a:extLst>
                </p:cNvPr>
                <p:cNvGrpSpPr/>
                <p:nvPr/>
              </p:nvGrpSpPr>
              <p:grpSpPr>
                <a:xfrm>
                  <a:off x="7521194" y="5284915"/>
                  <a:ext cx="1137987" cy="979683"/>
                  <a:chOff x="5580112" y="4160675"/>
                  <a:chExt cx="2016224" cy="1735751"/>
                </a:xfrm>
              </p:grpSpPr>
              <p:sp>
                <p:nvSpPr>
                  <p:cNvPr id="725" name="Trapezoid 1">
                    <a:extLst>
                      <a:ext uri="{FF2B5EF4-FFF2-40B4-BE49-F238E27FC236}">
                        <a16:creationId xmlns:a16="http://schemas.microsoft.com/office/drawing/2014/main" id="{BEEE59F6-7AE3-45FE-872F-452906AC1700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796136" y="4653136"/>
                    <a:ext cx="1584176" cy="1243290"/>
                  </a:xfrm>
                  <a:custGeom>
                    <a:avLst/>
                    <a:gdLst>
                      <a:gd name="connsiteX0" fmla="*/ 0 w 1584176"/>
                      <a:gd name="connsiteY0" fmla="*/ 1216152 h 1216152"/>
                      <a:gd name="connsiteX1" fmla="*/ 304038 w 1584176"/>
                      <a:gd name="connsiteY1" fmla="*/ 0 h 1216152"/>
                      <a:gd name="connsiteX2" fmla="*/ 1280138 w 1584176"/>
                      <a:gd name="connsiteY2" fmla="*/ 0 h 1216152"/>
                      <a:gd name="connsiteX3" fmla="*/ 1584176 w 1584176"/>
                      <a:gd name="connsiteY3" fmla="*/ 1216152 h 1216152"/>
                      <a:gd name="connsiteX4" fmla="*/ 0 w 1584176"/>
                      <a:gd name="connsiteY4" fmla="*/ 1216152 h 1216152"/>
                      <a:gd name="connsiteX0" fmla="*/ 0 w 1584176"/>
                      <a:gd name="connsiteY0" fmla="*/ 1235792 h 1235792"/>
                      <a:gd name="connsiteX1" fmla="*/ 304038 w 1584176"/>
                      <a:gd name="connsiteY1" fmla="*/ 19640 h 1235792"/>
                      <a:gd name="connsiteX2" fmla="*/ 1280138 w 1584176"/>
                      <a:gd name="connsiteY2" fmla="*/ 19640 h 1235792"/>
                      <a:gd name="connsiteX3" fmla="*/ 1584176 w 1584176"/>
                      <a:gd name="connsiteY3" fmla="*/ 1235792 h 1235792"/>
                      <a:gd name="connsiteX4" fmla="*/ 0 w 1584176"/>
                      <a:gd name="connsiteY4" fmla="*/ 1235792 h 1235792"/>
                      <a:gd name="connsiteX0" fmla="*/ 0 w 1584176"/>
                      <a:gd name="connsiteY0" fmla="*/ 1243290 h 1243290"/>
                      <a:gd name="connsiteX1" fmla="*/ 304038 w 1584176"/>
                      <a:gd name="connsiteY1" fmla="*/ 27138 h 1243290"/>
                      <a:gd name="connsiteX2" fmla="*/ 1280138 w 1584176"/>
                      <a:gd name="connsiteY2" fmla="*/ 27138 h 1243290"/>
                      <a:gd name="connsiteX3" fmla="*/ 1584176 w 1584176"/>
                      <a:gd name="connsiteY3" fmla="*/ 1243290 h 1243290"/>
                      <a:gd name="connsiteX4" fmla="*/ 0 w 1584176"/>
                      <a:gd name="connsiteY4" fmla="*/ 1243290 h 12432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4176" h="1243290">
                        <a:moveTo>
                          <a:pt x="0" y="1243290"/>
                        </a:moveTo>
                        <a:lnTo>
                          <a:pt x="304038" y="27138"/>
                        </a:lnTo>
                        <a:cubicBezTo>
                          <a:pt x="629405" y="-57"/>
                          <a:pt x="941174" y="-17053"/>
                          <a:pt x="1280138" y="27138"/>
                        </a:cubicBezTo>
                        <a:lnTo>
                          <a:pt x="1584176" y="1243290"/>
                        </a:lnTo>
                        <a:lnTo>
                          <a:pt x="0" y="1243290"/>
                        </a:lnTo>
                        <a:close/>
                      </a:path>
                    </a:pathLst>
                  </a:custGeom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726" name="Trapezoid 6">
                    <a:extLst>
                      <a:ext uri="{FF2B5EF4-FFF2-40B4-BE49-F238E27FC236}">
                        <a16:creationId xmlns:a16="http://schemas.microsoft.com/office/drawing/2014/main" id="{B55FB15F-4712-415B-BFDE-DF1A2C0C4FC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580112" y="4312147"/>
                    <a:ext cx="2016224" cy="471979"/>
                  </a:xfrm>
                  <a:custGeom>
                    <a:avLst/>
                    <a:gdLst>
                      <a:gd name="connsiteX0" fmla="*/ 0 w 2016224"/>
                      <a:gd name="connsiteY0" fmla="*/ 360040 h 360040"/>
                      <a:gd name="connsiteX1" fmla="*/ 128109 w 2016224"/>
                      <a:gd name="connsiteY1" fmla="*/ 0 h 360040"/>
                      <a:gd name="connsiteX2" fmla="*/ 1888115 w 2016224"/>
                      <a:gd name="connsiteY2" fmla="*/ 0 h 360040"/>
                      <a:gd name="connsiteX3" fmla="*/ 2016224 w 2016224"/>
                      <a:gd name="connsiteY3" fmla="*/ 360040 h 360040"/>
                      <a:gd name="connsiteX4" fmla="*/ 0 w 2016224"/>
                      <a:gd name="connsiteY4" fmla="*/ 360040 h 360040"/>
                      <a:gd name="connsiteX0" fmla="*/ 0 w 2016224"/>
                      <a:gd name="connsiteY0" fmla="*/ 431046 h 431046"/>
                      <a:gd name="connsiteX1" fmla="*/ 128109 w 2016224"/>
                      <a:gd name="connsiteY1" fmla="*/ 71006 h 431046"/>
                      <a:gd name="connsiteX2" fmla="*/ 1888115 w 2016224"/>
                      <a:gd name="connsiteY2" fmla="*/ 71006 h 431046"/>
                      <a:gd name="connsiteX3" fmla="*/ 2016224 w 2016224"/>
                      <a:gd name="connsiteY3" fmla="*/ 431046 h 431046"/>
                      <a:gd name="connsiteX4" fmla="*/ 0 w 2016224"/>
                      <a:gd name="connsiteY4" fmla="*/ 431046 h 431046"/>
                      <a:gd name="connsiteX0" fmla="*/ 0 w 2016224"/>
                      <a:gd name="connsiteY0" fmla="*/ 458241 h 458241"/>
                      <a:gd name="connsiteX1" fmla="*/ 128109 w 2016224"/>
                      <a:gd name="connsiteY1" fmla="*/ 98201 h 458241"/>
                      <a:gd name="connsiteX2" fmla="*/ 1888115 w 2016224"/>
                      <a:gd name="connsiteY2" fmla="*/ 98201 h 458241"/>
                      <a:gd name="connsiteX3" fmla="*/ 2016224 w 2016224"/>
                      <a:gd name="connsiteY3" fmla="*/ 458241 h 458241"/>
                      <a:gd name="connsiteX4" fmla="*/ 0 w 2016224"/>
                      <a:gd name="connsiteY4" fmla="*/ 458241 h 458241"/>
                      <a:gd name="connsiteX0" fmla="*/ 0 w 2016224"/>
                      <a:gd name="connsiteY0" fmla="*/ 465296 h 465296"/>
                      <a:gd name="connsiteX1" fmla="*/ 128109 w 2016224"/>
                      <a:gd name="connsiteY1" fmla="*/ 105256 h 465296"/>
                      <a:gd name="connsiteX2" fmla="*/ 1888115 w 2016224"/>
                      <a:gd name="connsiteY2" fmla="*/ 105256 h 465296"/>
                      <a:gd name="connsiteX3" fmla="*/ 2016224 w 2016224"/>
                      <a:gd name="connsiteY3" fmla="*/ 465296 h 465296"/>
                      <a:gd name="connsiteX4" fmla="*/ 0 w 2016224"/>
                      <a:gd name="connsiteY4" fmla="*/ 465296 h 465296"/>
                      <a:gd name="connsiteX0" fmla="*/ 0 w 2016224"/>
                      <a:gd name="connsiteY0" fmla="*/ 471979 h 471979"/>
                      <a:gd name="connsiteX1" fmla="*/ 128109 w 2016224"/>
                      <a:gd name="connsiteY1" fmla="*/ 111939 h 471979"/>
                      <a:gd name="connsiteX2" fmla="*/ 1888115 w 2016224"/>
                      <a:gd name="connsiteY2" fmla="*/ 111939 h 471979"/>
                      <a:gd name="connsiteX3" fmla="*/ 2016224 w 2016224"/>
                      <a:gd name="connsiteY3" fmla="*/ 471979 h 471979"/>
                      <a:gd name="connsiteX4" fmla="*/ 0 w 2016224"/>
                      <a:gd name="connsiteY4" fmla="*/ 471979 h 4719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016224" h="471979">
                        <a:moveTo>
                          <a:pt x="0" y="471979"/>
                        </a:moveTo>
                        <a:lnTo>
                          <a:pt x="128109" y="111939"/>
                        </a:lnTo>
                        <a:cubicBezTo>
                          <a:pt x="572010" y="-7034"/>
                          <a:pt x="1260655" y="-64822"/>
                          <a:pt x="1888115" y="111939"/>
                        </a:cubicBezTo>
                        <a:lnTo>
                          <a:pt x="2016224" y="471979"/>
                        </a:lnTo>
                        <a:lnTo>
                          <a:pt x="0" y="471979"/>
                        </a:lnTo>
                        <a:close/>
                      </a:path>
                    </a:pathLst>
                  </a:custGeom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727" name="Oval 5">
                    <a:extLst>
                      <a:ext uri="{FF2B5EF4-FFF2-40B4-BE49-F238E27FC236}">
                        <a16:creationId xmlns:a16="http://schemas.microsoft.com/office/drawing/2014/main" id="{D8A23EDF-31D8-4602-A861-F240F264DB8F}"/>
                      </a:ext>
                    </a:extLst>
                  </p:cNvPr>
                  <p:cNvSpPr/>
                  <p:nvPr/>
                </p:nvSpPr>
                <p:spPr>
                  <a:xfrm>
                    <a:off x="5580223" y="4160675"/>
                    <a:ext cx="2016000" cy="302944"/>
                  </a:xfrm>
                  <a:prstGeom prst="ellipse">
                    <a:avLst/>
                  </a:prstGeom>
                  <a:solidFill>
                    <a:schemeClr val="accent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</p:grpSp>
            <p:sp>
              <p:nvSpPr>
                <p:cNvPr id="724" name="Chord 23">
                  <a:extLst>
                    <a:ext uri="{FF2B5EF4-FFF2-40B4-BE49-F238E27FC236}">
                      <a16:creationId xmlns:a16="http://schemas.microsoft.com/office/drawing/2014/main" id="{6E145244-0068-4C4E-8366-325652796D04}"/>
                    </a:ext>
                  </a:extLst>
                </p:cNvPr>
                <p:cNvSpPr/>
                <p:nvPr/>
              </p:nvSpPr>
              <p:spPr>
                <a:xfrm>
                  <a:off x="7788585" y="5306768"/>
                  <a:ext cx="578589" cy="141955"/>
                </a:xfrm>
                <a:custGeom>
                  <a:avLst/>
                  <a:gdLst>
                    <a:gd name="connsiteX0" fmla="*/ 115433 w 914400"/>
                    <a:gd name="connsiteY0" fmla="*/ 153510 h 914400"/>
                    <a:gd name="connsiteX1" fmla="*/ 462323 w 914400"/>
                    <a:gd name="connsiteY1" fmla="*/ 28 h 914400"/>
                    <a:gd name="connsiteX2" fmla="*/ 805686 w 914400"/>
                    <a:gd name="connsiteY2" fmla="*/ 161244 h 914400"/>
                    <a:gd name="connsiteX3" fmla="*/ 115433 w 914400"/>
                    <a:gd name="connsiteY3" fmla="*/ 153510 h 914400"/>
                    <a:gd name="connsiteX0" fmla="*/ 0 w 723591"/>
                    <a:gd name="connsiteY0" fmla="*/ 177315 h 177532"/>
                    <a:gd name="connsiteX1" fmla="*/ 380228 w 723591"/>
                    <a:gd name="connsiteY1" fmla="*/ 21 h 177532"/>
                    <a:gd name="connsiteX2" fmla="*/ 723591 w 723591"/>
                    <a:gd name="connsiteY2" fmla="*/ 161237 h 177532"/>
                    <a:gd name="connsiteX3" fmla="*/ 0 w 723591"/>
                    <a:gd name="connsiteY3" fmla="*/ 177315 h 177532"/>
                    <a:gd name="connsiteX0" fmla="*/ 0 w 759310"/>
                    <a:gd name="connsiteY0" fmla="*/ 177315 h 185049"/>
                    <a:gd name="connsiteX1" fmla="*/ 380228 w 759310"/>
                    <a:gd name="connsiteY1" fmla="*/ 21 h 185049"/>
                    <a:gd name="connsiteX2" fmla="*/ 759310 w 759310"/>
                    <a:gd name="connsiteY2" fmla="*/ 185049 h 185049"/>
                    <a:gd name="connsiteX3" fmla="*/ 0 w 759310"/>
                    <a:gd name="connsiteY3" fmla="*/ 177315 h 185049"/>
                    <a:gd name="connsiteX0" fmla="*/ 0 w 759310"/>
                    <a:gd name="connsiteY0" fmla="*/ 177315 h 188144"/>
                    <a:gd name="connsiteX1" fmla="*/ 380228 w 759310"/>
                    <a:gd name="connsiteY1" fmla="*/ 21 h 188144"/>
                    <a:gd name="connsiteX2" fmla="*/ 759310 w 759310"/>
                    <a:gd name="connsiteY2" fmla="*/ 185049 h 188144"/>
                    <a:gd name="connsiteX3" fmla="*/ 0 w 759310"/>
                    <a:gd name="connsiteY3" fmla="*/ 177315 h 188144"/>
                    <a:gd name="connsiteX0" fmla="*/ 0 w 759310"/>
                    <a:gd name="connsiteY0" fmla="*/ 177315 h 191233"/>
                    <a:gd name="connsiteX1" fmla="*/ 380228 w 759310"/>
                    <a:gd name="connsiteY1" fmla="*/ 21 h 191233"/>
                    <a:gd name="connsiteX2" fmla="*/ 759310 w 759310"/>
                    <a:gd name="connsiteY2" fmla="*/ 185049 h 191233"/>
                    <a:gd name="connsiteX3" fmla="*/ 0 w 759310"/>
                    <a:gd name="connsiteY3" fmla="*/ 177315 h 191233"/>
                    <a:gd name="connsiteX0" fmla="*/ 0 w 759310"/>
                    <a:gd name="connsiteY0" fmla="*/ 177315 h 187572"/>
                    <a:gd name="connsiteX1" fmla="*/ 380228 w 759310"/>
                    <a:gd name="connsiteY1" fmla="*/ 21 h 187572"/>
                    <a:gd name="connsiteX2" fmla="*/ 759310 w 759310"/>
                    <a:gd name="connsiteY2" fmla="*/ 177905 h 187572"/>
                    <a:gd name="connsiteX3" fmla="*/ 0 w 759310"/>
                    <a:gd name="connsiteY3" fmla="*/ 177315 h 187572"/>
                    <a:gd name="connsiteX0" fmla="*/ 0 w 768835"/>
                    <a:gd name="connsiteY0" fmla="*/ 177315 h 188632"/>
                    <a:gd name="connsiteX1" fmla="*/ 380228 w 768835"/>
                    <a:gd name="connsiteY1" fmla="*/ 21 h 188632"/>
                    <a:gd name="connsiteX2" fmla="*/ 768835 w 768835"/>
                    <a:gd name="connsiteY2" fmla="*/ 180287 h 188632"/>
                    <a:gd name="connsiteX3" fmla="*/ 0 w 768835"/>
                    <a:gd name="connsiteY3" fmla="*/ 177315 h 1886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68835" h="188632">
                      <a:moveTo>
                        <a:pt x="0" y="177315"/>
                      </a:moveTo>
                      <a:cubicBezTo>
                        <a:pt x="87950" y="78338"/>
                        <a:pt x="247828" y="-1462"/>
                        <a:pt x="380228" y="21"/>
                      </a:cubicBezTo>
                      <a:cubicBezTo>
                        <a:pt x="512627" y="1505"/>
                        <a:pt x="683125" y="79364"/>
                        <a:pt x="768835" y="180287"/>
                      </a:cubicBezTo>
                      <a:cubicBezTo>
                        <a:pt x="513351" y="189616"/>
                        <a:pt x="257866" y="194180"/>
                        <a:pt x="0" y="177315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18" name="그룹 24">
                <a:extLst>
                  <a:ext uri="{FF2B5EF4-FFF2-40B4-BE49-F238E27FC236}">
                    <a16:creationId xmlns:a16="http://schemas.microsoft.com/office/drawing/2014/main" id="{23366D52-1D05-40E3-97CD-DD92803CF13A}"/>
                  </a:ext>
                </a:extLst>
              </p:cNvPr>
              <p:cNvGrpSpPr/>
              <p:nvPr/>
            </p:nvGrpSpPr>
            <p:grpSpPr>
              <a:xfrm>
                <a:off x="7311137" y="4298740"/>
                <a:ext cx="1360941" cy="1039848"/>
                <a:chOff x="7311137" y="4298740"/>
                <a:chExt cx="1360941" cy="1039848"/>
              </a:xfrm>
            </p:grpSpPr>
            <p:sp>
              <p:nvSpPr>
                <p:cNvPr id="719" name="Freeform 9">
                  <a:extLst>
                    <a:ext uri="{FF2B5EF4-FFF2-40B4-BE49-F238E27FC236}">
                      <a16:creationId xmlns:a16="http://schemas.microsoft.com/office/drawing/2014/main" id="{FC111C3D-D4A3-4D3B-8FD9-6C01BE563BF7}"/>
                    </a:ext>
                  </a:extLst>
                </p:cNvPr>
                <p:cNvSpPr/>
                <p:nvPr/>
              </p:nvSpPr>
              <p:spPr>
                <a:xfrm>
                  <a:off x="7967244" y="4298740"/>
                  <a:ext cx="165150" cy="1039848"/>
                </a:xfrm>
                <a:custGeom>
                  <a:avLst/>
                  <a:gdLst>
                    <a:gd name="connsiteX0" fmla="*/ 171450 w 323850"/>
                    <a:gd name="connsiteY0" fmla="*/ 28575 h 2152650"/>
                    <a:gd name="connsiteX1" fmla="*/ 152400 w 323850"/>
                    <a:gd name="connsiteY1" fmla="*/ 647700 h 2152650"/>
                    <a:gd name="connsiteX2" fmla="*/ 0 w 323850"/>
                    <a:gd name="connsiteY2" fmla="*/ 1457325 h 2152650"/>
                    <a:gd name="connsiteX3" fmla="*/ 180975 w 323850"/>
                    <a:gd name="connsiteY3" fmla="*/ 2152650 h 2152650"/>
                    <a:gd name="connsiteX4" fmla="*/ 323850 w 323850"/>
                    <a:gd name="connsiteY4" fmla="*/ 2066925 h 2152650"/>
                    <a:gd name="connsiteX5" fmla="*/ 161925 w 323850"/>
                    <a:gd name="connsiteY5" fmla="*/ 1419225 h 2152650"/>
                    <a:gd name="connsiteX6" fmla="*/ 295275 w 323850"/>
                    <a:gd name="connsiteY6" fmla="*/ 628650 h 2152650"/>
                    <a:gd name="connsiteX7" fmla="*/ 285750 w 323850"/>
                    <a:gd name="connsiteY7" fmla="*/ 542925 h 2152650"/>
                    <a:gd name="connsiteX8" fmla="*/ 276225 w 323850"/>
                    <a:gd name="connsiteY8" fmla="*/ 0 h 2152650"/>
                    <a:gd name="connsiteX9" fmla="*/ 171450 w 323850"/>
                    <a:gd name="connsiteY9" fmla="*/ 28575 h 2152650"/>
                    <a:gd name="connsiteX0" fmla="*/ 167117 w 323850"/>
                    <a:gd name="connsiteY0" fmla="*/ 2573 h 2152650"/>
                    <a:gd name="connsiteX1" fmla="*/ 152400 w 323850"/>
                    <a:gd name="connsiteY1" fmla="*/ 647700 h 2152650"/>
                    <a:gd name="connsiteX2" fmla="*/ 0 w 323850"/>
                    <a:gd name="connsiteY2" fmla="*/ 1457325 h 2152650"/>
                    <a:gd name="connsiteX3" fmla="*/ 180975 w 323850"/>
                    <a:gd name="connsiteY3" fmla="*/ 2152650 h 2152650"/>
                    <a:gd name="connsiteX4" fmla="*/ 323850 w 323850"/>
                    <a:gd name="connsiteY4" fmla="*/ 2066925 h 2152650"/>
                    <a:gd name="connsiteX5" fmla="*/ 161925 w 323850"/>
                    <a:gd name="connsiteY5" fmla="*/ 1419225 h 2152650"/>
                    <a:gd name="connsiteX6" fmla="*/ 295275 w 323850"/>
                    <a:gd name="connsiteY6" fmla="*/ 628650 h 2152650"/>
                    <a:gd name="connsiteX7" fmla="*/ 285750 w 323850"/>
                    <a:gd name="connsiteY7" fmla="*/ 542925 h 2152650"/>
                    <a:gd name="connsiteX8" fmla="*/ 276225 w 323850"/>
                    <a:gd name="connsiteY8" fmla="*/ 0 h 2152650"/>
                    <a:gd name="connsiteX9" fmla="*/ 167117 w 323850"/>
                    <a:gd name="connsiteY9" fmla="*/ 2573 h 2152650"/>
                    <a:gd name="connsiteX0" fmla="*/ 167117 w 323850"/>
                    <a:gd name="connsiteY0" fmla="*/ 2573 h 2152650"/>
                    <a:gd name="connsiteX1" fmla="*/ 152400 w 323850"/>
                    <a:gd name="connsiteY1" fmla="*/ 647700 h 2152650"/>
                    <a:gd name="connsiteX2" fmla="*/ 0 w 323850"/>
                    <a:gd name="connsiteY2" fmla="*/ 1457325 h 2152650"/>
                    <a:gd name="connsiteX3" fmla="*/ 180975 w 323850"/>
                    <a:gd name="connsiteY3" fmla="*/ 2152650 h 2152650"/>
                    <a:gd name="connsiteX4" fmla="*/ 323850 w 323850"/>
                    <a:gd name="connsiteY4" fmla="*/ 2066925 h 2152650"/>
                    <a:gd name="connsiteX5" fmla="*/ 161925 w 323850"/>
                    <a:gd name="connsiteY5" fmla="*/ 1419225 h 2152650"/>
                    <a:gd name="connsiteX6" fmla="*/ 295275 w 323850"/>
                    <a:gd name="connsiteY6" fmla="*/ 628650 h 2152650"/>
                    <a:gd name="connsiteX7" fmla="*/ 285750 w 323850"/>
                    <a:gd name="connsiteY7" fmla="*/ 542925 h 2152650"/>
                    <a:gd name="connsiteX8" fmla="*/ 276225 w 323850"/>
                    <a:gd name="connsiteY8" fmla="*/ 0 h 2152650"/>
                    <a:gd name="connsiteX9" fmla="*/ 167117 w 323850"/>
                    <a:gd name="connsiteY9" fmla="*/ 2573 h 2152650"/>
                    <a:gd name="connsiteX0" fmla="*/ 167117 w 323850"/>
                    <a:gd name="connsiteY0" fmla="*/ 2573 h 2152650"/>
                    <a:gd name="connsiteX1" fmla="*/ 152400 w 323850"/>
                    <a:gd name="connsiteY1" fmla="*/ 647700 h 2152650"/>
                    <a:gd name="connsiteX2" fmla="*/ 0 w 323850"/>
                    <a:gd name="connsiteY2" fmla="*/ 1457325 h 2152650"/>
                    <a:gd name="connsiteX3" fmla="*/ 180975 w 323850"/>
                    <a:gd name="connsiteY3" fmla="*/ 2152650 h 2152650"/>
                    <a:gd name="connsiteX4" fmla="*/ 323850 w 323850"/>
                    <a:gd name="connsiteY4" fmla="*/ 2066925 h 2152650"/>
                    <a:gd name="connsiteX5" fmla="*/ 161925 w 323850"/>
                    <a:gd name="connsiteY5" fmla="*/ 1419225 h 2152650"/>
                    <a:gd name="connsiteX6" fmla="*/ 295275 w 323850"/>
                    <a:gd name="connsiteY6" fmla="*/ 628650 h 2152650"/>
                    <a:gd name="connsiteX7" fmla="*/ 285750 w 323850"/>
                    <a:gd name="connsiteY7" fmla="*/ 542925 h 2152650"/>
                    <a:gd name="connsiteX8" fmla="*/ 276225 w 323850"/>
                    <a:gd name="connsiteY8" fmla="*/ 0 h 2152650"/>
                    <a:gd name="connsiteX9" fmla="*/ 167117 w 323850"/>
                    <a:gd name="connsiteY9" fmla="*/ 2573 h 2152650"/>
                    <a:gd name="connsiteX0" fmla="*/ 167117 w 323850"/>
                    <a:gd name="connsiteY0" fmla="*/ 2573 h 2152650"/>
                    <a:gd name="connsiteX1" fmla="*/ 152400 w 323850"/>
                    <a:gd name="connsiteY1" fmla="*/ 647700 h 2152650"/>
                    <a:gd name="connsiteX2" fmla="*/ 0 w 323850"/>
                    <a:gd name="connsiteY2" fmla="*/ 1457325 h 2152650"/>
                    <a:gd name="connsiteX3" fmla="*/ 180975 w 323850"/>
                    <a:gd name="connsiteY3" fmla="*/ 2152650 h 2152650"/>
                    <a:gd name="connsiteX4" fmla="*/ 323850 w 323850"/>
                    <a:gd name="connsiteY4" fmla="*/ 2066925 h 2152650"/>
                    <a:gd name="connsiteX5" fmla="*/ 161925 w 323850"/>
                    <a:gd name="connsiteY5" fmla="*/ 1419225 h 2152650"/>
                    <a:gd name="connsiteX6" fmla="*/ 295275 w 323850"/>
                    <a:gd name="connsiteY6" fmla="*/ 628650 h 2152650"/>
                    <a:gd name="connsiteX7" fmla="*/ 285750 w 323850"/>
                    <a:gd name="connsiteY7" fmla="*/ 542925 h 2152650"/>
                    <a:gd name="connsiteX8" fmla="*/ 276225 w 323850"/>
                    <a:gd name="connsiteY8" fmla="*/ 0 h 2152650"/>
                    <a:gd name="connsiteX9" fmla="*/ 167117 w 323850"/>
                    <a:gd name="connsiteY9" fmla="*/ 2573 h 2152650"/>
                    <a:gd name="connsiteX0" fmla="*/ 167117 w 323850"/>
                    <a:gd name="connsiteY0" fmla="*/ 2573 h 2152650"/>
                    <a:gd name="connsiteX1" fmla="*/ 152400 w 323850"/>
                    <a:gd name="connsiteY1" fmla="*/ 647700 h 2152650"/>
                    <a:gd name="connsiteX2" fmla="*/ 0 w 323850"/>
                    <a:gd name="connsiteY2" fmla="*/ 1457325 h 2152650"/>
                    <a:gd name="connsiteX3" fmla="*/ 180975 w 323850"/>
                    <a:gd name="connsiteY3" fmla="*/ 2152650 h 2152650"/>
                    <a:gd name="connsiteX4" fmla="*/ 323850 w 323850"/>
                    <a:gd name="connsiteY4" fmla="*/ 2066925 h 2152650"/>
                    <a:gd name="connsiteX5" fmla="*/ 161925 w 323850"/>
                    <a:gd name="connsiteY5" fmla="*/ 1419225 h 2152650"/>
                    <a:gd name="connsiteX6" fmla="*/ 295275 w 323850"/>
                    <a:gd name="connsiteY6" fmla="*/ 628650 h 2152650"/>
                    <a:gd name="connsiteX7" fmla="*/ 276225 w 323850"/>
                    <a:gd name="connsiteY7" fmla="*/ 0 h 2152650"/>
                    <a:gd name="connsiteX8" fmla="*/ 167117 w 323850"/>
                    <a:gd name="connsiteY8" fmla="*/ 2573 h 2152650"/>
                    <a:gd name="connsiteX0" fmla="*/ 167117 w 327783"/>
                    <a:gd name="connsiteY0" fmla="*/ 2573 h 2152650"/>
                    <a:gd name="connsiteX1" fmla="*/ 152400 w 327783"/>
                    <a:gd name="connsiteY1" fmla="*/ 647700 h 2152650"/>
                    <a:gd name="connsiteX2" fmla="*/ 0 w 327783"/>
                    <a:gd name="connsiteY2" fmla="*/ 1457325 h 2152650"/>
                    <a:gd name="connsiteX3" fmla="*/ 180975 w 327783"/>
                    <a:gd name="connsiteY3" fmla="*/ 2152650 h 2152650"/>
                    <a:gd name="connsiteX4" fmla="*/ 323850 w 327783"/>
                    <a:gd name="connsiteY4" fmla="*/ 2066925 h 2152650"/>
                    <a:gd name="connsiteX5" fmla="*/ 161925 w 327783"/>
                    <a:gd name="connsiteY5" fmla="*/ 1419225 h 2152650"/>
                    <a:gd name="connsiteX6" fmla="*/ 295275 w 327783"/>
                    <a:gd name="connsiteY6" fmla="*/ 628650 h 2152650"/>
                    <a:gd name="connsiteX7" fmla="*/ 276225 w 327783"/>
                    <a:gd name="connsiteY7" fmla="*/ 0 h 2152650"/>
                    <a:gd name="connsiteX8" fmla="*/ 167117 w 327783"/>
                    <a:gd name="connsiteY8" fmla="*/ 2573 h 2152650"/>
                    <a:gd name="connsiteX0" fmla="*/ 167117 w 349517"/>
                    <a:gd name="connsiteY0" fmla="*/ 2573 h 2152650"/>
                    <a:gd name="connsiteX1" fmla="*/ 152400 w 349517"/>
                    <a:gd name="connsiteY1" fmla="*/ 647700 h 2152650"/>
                    <a:gd name="connsiteX2" fmla="*/ 0 w 349517"/>
                    <a:gd name="connsiteY2" fmla="*/ 1457325 h 2152650"/>
                    <a:gd name="connsiteX3" fmla="*/ 180975 w 349517"/>
                    <a:gd name="connsiteY3" fmla="*/ 2152650 h 2152650"/>
                    <a:gd name="connsiteX4" fmla="*/ 323850 w 349517"/>
                    <a:gd name="connsiteY4" fmla="*/ 2066925 h 2152650"/>
                    <a:gd name="connsiteX5" fmla="*/ 161925 w 349517"/>
                    <a:gd name="connsiteY5" fmla="*/ 1419225 h 2152650"/>
                    <a:gd name="connsiteX6" fmla="*/ 295275 w 349517"/>
                    <a:gd name="connsiteY6" fmla="*/ 628650 h 2152650"/>
                    <a:gd name="connsiteX7" fmla="*/ 349310 w 349517"/>
                    <a:gd name="connsiteY7" fmla="*/ 216050 h 2152650"/>
                    <a:gd name="connsiteX8" fmla="*/ 276225 w 349517"/>
                    <a:gd name="connsiteY8" fmla="*/ 0 h 2152650"/>
                    <a:gd name="connsiteX9" fmla="*/ 167117 w 349517"/>
                    <a:gd name="connsiteY9" fmla="*/ 2573 h 2152650"/>
                    <a:gd name="connsiteX0" fmla="*/ 167117 w 349517"/>
                    <a:gd name="connsiteY0" fmla="*/ 2573 h 2152650"/>
                    <a:gd name="connsiteX1" fmla="*/ 152400 w 349517"/>
                    <a:gd name="connsiteY1" fmla="*/ 647700 h 2152650"/>
                    <a:gd name="connsiteX2" fmla="*/ 0 w 349517"/>
                    <a:gd name="connsiteY2" fmla="*/ 1457325 h 2152650"/>
                    <a:gd name="connsiteX3" fmla="*/ 180975 w 349517"/>
                    <a:gd name="connsiteY3" fmla="*/ 2152650 h 2152650"/>
                    <a:gd name="connsiteX4" fmla="*/ 323850 w 349517"/>
                    <a:gd name="connsiteY4" fmla="*/ 2066925 h 2152650"/>
                    <a:gd name="connsiteX5" fmla="*/ 161925 w 349517"/>
                    <a:gd name="connsiteY5" fmla="*/ 1419225 h 2152650"/>
                    <a:gd name="connsiteX6" fmla="*/ 295275 w 349517"/>
                    <a:gd name="connsiteY6" fmla="*/ 628650 h 2152650"/>
                    <a:gd name="connsiteX7" fmla="*/ 349310 w 349517"/>
                    <a:gd name="connsiteY7" fmla="*/ 216050 h 2152650"/>
                    <a:gd name="connsiteX8" fmla="*/ 276225 w 349517"/>
                    <a:gd name="connsiteY8" fmla="*/ 0 h 2152650"/>
                    <a:gd name="connsiteX9" fmla="*/ 167117 w 349517"/>
                    <a:gd name="connsiteY9" fmla="*/ 2573 h 2152650"/>
                    <a:gd name="connsiteX0" fmla="*/ 167117 w 349517"/>
                    <a:gd name="connsiteY0" fmla="*/ 2573 h 2152650"/>
                    <a:gd name="connsiteX1" fmla="*/ 152400 w 349517"/>
                    <a:gd name="connsiteY1" fmla="*/ 647700 h 2152650"/>
                    <a:gd name="connsiteX2" fmla="*/ 0 w 349517"/>
                    <a:gd name="connsiteY2" fmla="*/ 1457325 h 2152650"/>
                    <a:gd name="connsiteX3" fmla="*/ 180975 w 349517"/>
                    <a:gd name="connsiteY3" fmla="*/ 2152650 h 2152650"/>
                    <a:gd name="connsiteX4" fmla="*/ 323850 w 349517"/>
                    <a:gd name="connsiteY4" fmla="*/ 2066925 h 2152650"/>
                    <a:gd name="connsiteX5" fmla="*/ 161925 w 349517"/>
                    <a:gd name="connsiteY5" fmla="*/ 1419225 h 2152650"/>
                    <a:gd name="connsiteX6" fmla="*/ 295275 w 349517"/>
                    <a:gd name="connsiteY6" fmla="*/ 628650 h 2152650"/>
                    <a:gd name="connsiteX7" fmla="*/ 349310 w 349517"/>
                    <a:gd name="connsiteY7" fmla="*/ 216050 h 2152650"/>
                    <a:gd name="connsiteX8" fmla="*/ 276225 w 349517"/>
                    <a:gd name="connsiteY8" fmla="*/ 0 h 2152650"/>
                    <a:gd name="connsiteX9" fmla="*/ 167117 w 349517"/>
                    <a:gd name="connsiteY9" fmla="*/ 2573 h 2152650"/>
                    <a:gd name="connsiteX0" fmla="*/ 167117 w 349782"/>
                    <a:gd name="connsiteY0" fmla="*/ 2573 h 2152650"/>
                    <a:gd name="connsiteX1" fmla="*/ 152400 w 349782"/>
                    <a:gd name="connsiteY1" fmla="*/ 647700 h 2152650"/>
                    <a:gd name="connsiteX2" fmla="*/ 0 w 349782"/>
                    <a:gd name="connsiteY2" fmla="*/ 1457325 h 2152650"/>
                    <a:gd name="connsiteX3" fmla="*/ 180975 w 349782"/>
                    <a:gd name="connsiteY3" fmla="*/ 2152650 h 2152650"/>
                    <a:gd name="connsiteX4" fmla="*/ 323850 w 349782"/>
                    <a:gd name="connsiteY4" fmla="*/ 2066925 h 2152650"/>
                    <a:gd name="connsiteX5" fmla="*/ 161925 w 349782"/>
                    <a:gd name="connsiteY5" fmla="*/ 1419225 h 2152650"/>
                    <a:gd name="connsiteX6" fmla="*/ 295275 w 349782"/>
                    <a:gd name="connsiteY6" fmla="*/ 628650 h 2152650"/>
                    <a:gd name="connsiteX7" fmla="*/ 349310 w 349782"/>
                    <a:gd name="connsiteY7" fmla="*/ 216050 h 2152650"/>
                    <a:gd name="connsiteX8" fmla="*/ 276225 w 349782"/>
                    <a:gd name="connsiteY8" fmla="*/ 0 h 2152650"/>
                    <a:gd name="connsiteX9" fmla="*/ 167117 w 349782"/>
                    <a:gd name="connsiteY9" fmla="*/ 2573 h 2152650"/>
                    <a:gd name="connsiteX0" fmla="*/ 167117 w 349782"/>
                    <a:gd name="connsiteY0" fmla="*/ 2573 h 2152650"/>
                    <a:gd name="connsiteX1" fmla="*/ 152400 w 349782"/>
                    <a:gd name="connsiteY1" fmla="*/ 647700 h 2152650"/>
                    <a:gd name="connsiteX2" fmla="*/ 0 w 349782"/>
                    <a:gd name="connsiteY2" fmla="*/ 1457325 h 2152650"/>
                    <a:gd name="connsiteX3" fmla="*/ 180975 w 349782"/>
                    <a:gd name="connsiteY3" fmla="*/ 2152650 h 2152650"/>
                    <a:gd name="connsiteX4" fmla="*/ 323850 w 349782"/>
                    <a:gd name="connsiteY4" fmla="*/ 2066925 h 2152650"/>
                    <a:gd name="connsiteX5" fmla="*/ 161925 w 349782"/>
                    <a:gd name="connsiteY5" fmla="*/ 1419225 h 2152650"/>
                    <a:gd name="connsiteX6" fmla="*/ 295275 w 349782"/>
                    <a:gd name="connsiteY6" fmla="*/ 628650 h 2152650"/>
                    <a:gd name="connsiteX7" fmla="*/ 349310 w 349782"/>
                    <a:gd name="connsiteY7" fmla="*/ 216050 h 2152650"/>
                    <a:gd name="connsiteX8" fmla="*/ 276225 w 349782"/>
                    <a:gd name="connsiteY8" fmla="*/ 0 h 2152650"/>
                    <a:gd name="connsiteX9" fmla="*/ 167117 w 349782"/>
                    <a:gd name="connsiteY9" fmla="*/ 2573 h 2152650"/>
                    <a:gd name="connsiteX0" fmla="*/ 167117 w 349782"/>
                    <a:gd name="connsiteY0" fmla="*/ 2573 h 2152650"/>
                    <a:gd name="connsiteX1" fmla="*/ 152400 w 349782"/>
                    <a:gd name="connsiteY1" fmla="*/ 647700 h 2152650"/>
                    <a:gd name="connsiteX2" fmla="*/ 0 w 349782"/>
                    <a:gd name="connsiteY2" fmla="*/ 1457325 h 2152650"/>
                    <a:gd name="connsiteX3" fmla="*/ 180975 w 349782"/>
                    <a:gd name="connsiteY3" fmla="*/ 2152650 h 2152650"/>
                    <a:gd name="connsiteX4" fmla="*/ 323850 w 349782"/>
                    <a:gd name="connsiteY4" fmla="*/ 2066925 h 2152650"/>
                    <a:gd name="connsiteX5" fmla="*/ 161925 w 349782"/>
                    <a:gd name="connsiteY5" fmla="*/ 1419225 h 2152650"/>
                    <a:gd name="connsiteX6" fmla="*/ 295275 w 349782"/>
                    <a:gd name="connsiteY6" fmla="*/ 628650 h 2152650"/>
                    <a:gd name="connsiteX7" fmla="*/ 349310 w 349782"/>
                    <a:gd name="connsiteY7" fmla="*/ 216050 h 2152650"/>
                    <a:gd name="connsiteX8" fmla="*/ 276225 w 349782"/>
                    <a:gd name="connsiteY8" fmla="*/ 0 h 2152650"/>
                    <a:gd name="connsiteX9" fmla="*/ 167117 w 349782"/>
                    <a:gd name="connsiteY9" fmla="*/ 2573 h 2152650"/>
                    <a:gd name="connsiteX0" fmla="*/ 167117 w 349782"/>
                    <a:gd name="connsiteY0" fmla="*/ 2573 h 2152650"/>
                    <a:gd name="connsiteX1" fmla="*/ 152400 w 349782"/>
                    <a:gd name="connsiteY1" fmla="*/ 647700 h 2152650"/>
                    <a:gd name="connsiteX2" fmla="*/ 0 w 349782"/>
                    <a:gd name="connsiteY2" fmla="*/ 1457325 h 2152650"/>
                    <a:gd name="connsiteX3" fmla="*/ 180975 w 349782"/>
                    <a:gd name="connsiteY3" fmla="*/ 2152650 h 2152650"/>
                    <a:gd name="connsiteX4" fmla="*/ 323850 w 349782"/>
                    <a:gd name="connsiteY4" fmla="*/ 2066925 h 2152650"/>
                    <a:gd name="connsiteX5" fmla="*/ 161925 w 349782"/>
                    <a:gd name="connsiteY5" fmla="*/ 1419225 h 2152650"/>
                    <a:gd name="connsiteX6" fmla="*/ 295275 w 349782"/>
                    <a:gd name="connsiteY6" fmla="*/ 628650 h 2152650"/>
                    <a:gd name="connsiteX7" fmla="*/ 349310 w 349782"/>
                    <a:gd name="connsiteY7" fmla="*/ 216050 h 2152650"/>
                    <a:gd name="connsiteX8" fmla="*/ 276225 w 349782"/>
                    <a:gd name="connsiteY8" fmla="*/ 0 h 2152650"/>
                    <a:gd name="connsiteX9" fmla="*/ 167117 w 349782"/>
                    <a:gd name="connsiteY9" fmla="*/ 2573 h 2152650"/>
                    <a:gd name="connsiteX0" fmla="*/ 178793 w 361458"/>
                    <a:gd name="connsiteY0" fmla="*/ 2573 h 2152650"/>
                    <a:gd name="connsiteX1" fmla="*/ 164076 w 361458"/>
                    <a:gd name="connsiteY1" fmla="*/ 647700 h 2152650"/>
                    <a:gd name="connsiteX2" fmla="*/ 11676 w 361458"/>
                    <a:gd name="connsiteY2" fmla="*/ 1457325 h 2152650"/>
                    <a:gd name="connsiteX3" fmla="*/ 192651 w 361458"/>
                    <a:gd name="connsiteY3" fmla="*/ 2152650 h 2152650"/>
                    <a:gd name="connsiteX4" fmla="*/ 335526 w 361458"/>
                    <a:gd name="connsiteY4" fmla="*/ 2066925 h 2152650"/>
                    <a:gd name="connsiteX5" fmla="*/ 173601 w 361458"/>
                    <a:gd name="connsiteY5" fmla="*/ 1419225 h 2152650"/>
                    <a:gd name="connsiteX6" fmla="*/ 306951 w 361458"/>
                    <a:gd name="connsiteY6" fmla="*/ 628650 h 2152650"/>
                    <a:gd name="connsiteX7" fmla="*/ 360986 w 361458"/>
                    <a:gd name="connsiteY7" fmla="*/ 216050 h 2152650"/>
                    <a:gd name="connsiteX8" fmla="*/ 287901 w 361458"/>
                    <a:gd name="connsiteY8" fmla="*/ 0 h 2152650"/>
                    <a:gd name="connsiteX9" fmla="*/ 178793 w 361458"/>
                    <a:gd name="connsiteY9" fmla="*/ 2573 h 2152650"/>
                    <a:gd name="connsiteX0" fmla="*/ 178793 w 361849"/>
                    <a:gd name="connsiteY0" fmla="*/ 2573 h 2152650"/>
                    <a:gd name="connsiteX1" fmla="*/ 164076 w 361849"/>
                    <a:gd name="connsiteY1" fmla="*/ 647700 h 2152650"/>
                    <a:gd name="connsiteX2" fmla="*/ 11676 w 361849"/>
                    <a:gd name="connsiteY2" fmla="*/ 1457325 h 2152650"/>
                    <a:gd name="connsiteX3" fmla="*/ 192651 w 361849"/>
                    <a:gd name="connsiteY3" fmla="*/ 2152650 h 2152650"/>
                    <a:gd name="connsiteX4" fmla="*/ 335526 w 361849"/>
                    <a:gd name="connsiteY4" fmla="*/ 2066925 h 2152650"/>
                    <a:gd name="connsiteX5" fmla="*/ 173601 w 361849"/>
                    <a:gd name="connsiteY5" fmla="*/ 1419225 h 2152650"/>
                    <a:gd name="connsiteX6" fmla="*/ 315618 w 361849"/>
                    <a:gd name="connsiteY6" fmla="*/ 654652 h 2152650"/>
                    <a:gd name="connsiteX7" fmla="*/ 360986 w 361849"/>
                    <a:gd name="connsiteY7" fmla="*/ 216050 h 2152650"/>
                    <a:gd name="connsiteX8" fmla="*/ 287901 w 361849"/>
                    <a:gd name="connsiteY8" fmla="*/ 0 h 2152650"/>
                    <a:gd name="connsiteX9" fmla="*/ 178793 w 361849"/>
                    <a:gd name="connsiteY9" fmla="*/ 2573 h 2152650"/>
                    <a:gd name="connsiteX0" fmla="*/ 178793 w 361849"/>
                    <a:gd name="connsiteY0" fmla="*/ 2573 h 2152650"/>
                    <a:gd name="connsiteX1" fmla="*/ 164076 w 361849"/>
                    <a:gd name="connsiteY1" fmla="*/ 647700 h 2152650"/>
                    <a:gd name="connsiteX2" fmla="*/ 11676 w 361849"/>
                    <a:gd name="connsiteY2" fmla="*/ 1457325 h 2152650"/>
                    <a:gd name="connsiteX3" fmla="*/ 192651 w 361849"/>
                    <a:gd name="connsiteY3" fmla="*/ 2152650 h 2152650"/>
                    <a:gd name="connsiteX4" fmla="*/ 361528 w 361849"/>
                    <a:gd name="connsiteY4" fmla="*/ 2131929 h 2152650"/>
                    <a:gd name="connsiteX5" fmla="*/ 173601 w 361849"/>
                    <a:gd name="connsiteY5" fmla="*/ 1419225 h 2152650"/>
                    <a:gd name="connsiteX6" fmla="*/ 315618 w 361849"/>
                    <a:gd name="connsiteY6" fmla="*/ 654652 h 2152650"/>
                    <a:gd name="connsiteX7" fmla="*/ 360986 w 361849"/>
                    <a:gd name="connsiteY7" fmla="*/ 216050 h 2152650"/>
                    <a:gd name="connsiteX8" fmla="*/ 287901 w 361849"/>
                    <a:gd name="connsiteY8" fmla="*/ 0 h 2152650"/>
                    <a:gd name="connsiteX9" fmla="*/ 178793 w 361849"/>
                    <a:gd name="connsiteY9" fmla="*/ 2573 h 2152650"/>
                    <a:gd name="connsiteX0" fmla="*/ 178793 w 361528"/>
                    <a:gd name="connsiteY0" fmla="*/ 2573 h 2152650"/>
                    <a:gd name="connsiteX1" fmla="*/ 164076 w 361528"/>
                    <a:gd name="connsiteY1" fmla="*/ 647700 h 2152650"/>
                    <a:gd name="connsiteX2" fmla="*/ 11676 w 361528"/>
                    <a:gd name="connsiteY2" fmla="*/ 1457325 h 2152650"/>
                    <a:gd name="connsiteX3" fmla="*/ 192651 w 361528"/>
                    <a:gd name="connsiteY3" fmla="*/ 2152650 h 2152650"/>
                    <a:gd name="connsiteX4" fmla="*/ 361528 w 361528"/>
                    <a:gd name="connsiteY4" fmla="*/ 2131929 h 2152650"/>
                    <a:gd name="connsiteX5" fmla="*/ 173601 w 361528"/>
                    <a:gd name="connsiteY5" fmla="*/ 1419225 h 2152650"/>
                    <a:gd name="connsiteX6" fmla="*/ 315618 w 361528"/>
                    <a:gd name="connsiteY6" fmla="*/ 654652 h 2152650"/>
                    <a:gd name="connsiteX7" fmla="*/ 287901 w 361528"/>
                    <a:gd name="connsiteY7" fmla="*/ 0 h 2152650"/>
                    <a:gd name="connsiteX8" fmla="*/ 178793 w 361528"/>
                    <a:gd name="connsiteY8" fmla="*/ 2573 h 2152650"/>
                    <a:gd name="connsiteX0" fmla="*/ 178793 w 374776"/>
                    <a:gd name="connsiteY0" fmla="*/ 2573 h 2152650"/>
                    <a:gd name="connsiteX1" fmla="*/ 164076 w 374776"/>
                    <a:gd name="connsiteY1" fmla="*/ 647700 h 2152650"/>
                    <a:gd name="connsiteX2" fmla="*/ 11676 w 374776"/>
                    <a:gd name="connsiteY2" fmla="*/ 1457325 h 2152650"/>
                    <a:gd name="connsiteX3" fmla="*/ 192651 w 374776"/>
                    <a:gd name="connsiteY3" fmla="*/ 2152650 h 2152650"/>
                    <a:gd name="connsiteX4" fmla="*/ 361528 w 374776"/>
                    <a:gd name="connsiteY4" fmla="*/ 2131929 h 2152650"/>
                    <a:gd name="connsiteX5" fmla="*/ 173601 w 374776"/>
                    <a:gd name="connsiteY5" fmla="*/ 1419225 h 2152650"/>
                    <a:gd name="connsiteX6" fmla="*/ 315618 w 374776"/>
                    <a:gd name="connsiteY6" fmla="*/ 654652 h 2152650"/>
                    <a:gd name="connsiteX7" fmla="*/ 287901 w 374776"/>
                    <a:gd name="connsiteY7" fmla="*/ 0 h 2152650"/>
                    <a:gd name="connsiteX8" fmla="*/ 178793 w 374776"/>
                    <a:gd name="connsiteY8" fmla="*/ 2573 h 2152650"/>
                    <a:gd name="connsiteX0" fmla="*/ 178793 w 391181"/>
                    <a:gd name="connsiteY0" fmla="*/ 2573 h 2152650"/>
                    <a:gd name="connsiteX1" fmla="*/ 164076 w 391181"/>
                    <a:gd name="connsiteY1" fmla="*/ 647700 h 2152650"/>
                    <a:gd name="connsiteX2" fmla="*/ 11676 w 391181"/>
                    <a:gd name="connsiteY2" fmla="*/ 1457325 h 2152650"/>
                    <a:gd name="connsiteX3" fmla="*/ 192651 w 391181"/>
                    <a:gd name="connsiteY3" fmla="*/ 2152650 h 2152650"/>
                    <a:gd name="connsiteX4" fmla="*/ 361528 w 391181"/>
                    <a:gd name="connsiteY4" fmla="*/ 2131929 h 2152650"/>
                    <a:gd name="connsiteX5" fmla="*/ 173601 w 391181"/>
                    <a:gd name="connsiteY5" fmla="*/ 1419225 h 2152650"/>
                    <a:gd name="connsiteX6" fmla="*/ 315618 w 391181"/>
                    <a:gd name="connsiteY6" fmla="*/ 654652 h 2152650"/>
                    <a:gd name="connsiteX7" fmla="*/ 287901 w 391181"/>
                    <a:gd name="connsiteY7" fmla="*/ 0 h 2152650"/>
                    <a:gd name="connsiteX8" fmla="*/ 178793 w 391181"/>
                    <a:gd name="connsiteY8" fmla="*/ 2573 h 2152650"/>
                    <a:gd name="connsiteX0" fmla="*/ 148458 w 391181"/>
                    <a:gd name="connsiteY0" fmla="*/ 15574 h 2152650"/>
                    <a:gd name="connsiteX1" fmla="*/ 164076 w 391181"/>
                    <a:gd name="connsiteY1" fmla="*/ 647700 h 2152650"/>
                    <a:gd name="connsiteX2" fmla="*/ 11676 w 391181"/>
                    <a:gd name="connsiteY2" fmla="*/ 1457325 h 2152650"/>
                    <a:gd name="connsiteX3" fmla="*/ 192651 w 391181"/>
                    <a:gd name="connsiteY3" fmla="*/ 2152650 h 2152650"/>
                    <a:gd name="connsiteX4" fmla="*/ 361528 w 391181"/>
                    <a:gd name="connsiteY4" fmla="*/ 2131929 h 2152650"/>
                    <a:gd name="connsiteX5" fmla="*/ 173601 w 391181"/>
                    <a:gd name="connsiteY5" fmla="*/ 1419225 h 2152650"/>
                    <a:gd name="connsiteX6" fmla="*/ 315618 w 391181"/>
                    <a:gd name="connsiteY6" fmla="*/ 654652 h 2152650"/>
                    <a:gd name="connsiteX7" fmla="*/ 287901 w 391181"/>
                    <a:gd name="connsiteY7" fmla="*/ 0 h 2152650"/>
                    <a:gd name="connsiteX8" fmla="*/ 148458 w 391181"/>
                    <a:gd name="connsiteY8" fmla="*/ 15574 h 2152650"/>
                    <a:gd name="connsiteX0" fmla="*/ 148458 w 391181"/>
                    <a:gd name="connsiteY0" fmla="*/ 15574 h 2152650"/>
                    <a:gd name="connsiteX1" fmla="*/ 164076 w 391181"/>
                    <a:gd name="connsiteY1" fmla="*/ 647700 h 2152650"/>
                    <a:gd name="connsiteX2" fmla="*/ 11676 w 391181"/>
                    <a:gd name="connsiteY2" fmla="*/ 1457325 h 2152650"/>
                    <a:gd name="connsiteX3" fmla="*/ 192651 w 391181"/>
                    <a:gd name="connsiteY3" fmla="*/ 2152650 h 2152650"/>
                    <a:gd name="connsiteX4" fmla="*/ 361528 w 391181"/>
                    <a:gd name="connsiteY4" fmla="*/ 2131929 h 2152650"/>
                    <a:gd name="connsiteX5" fmla="*/ 173601 w 391181"/>
                    <a:gd name="connsiteY5" fmla="*/ 1419225 h 2152650"/>
                    <a:gd name="connsiteX6" fmla="*/ 315618 w 391181"/>
                    <a:gd name="connsiteY6" fmla="*/ 654652 h 2152650"/>
                    <a:gd name="connsiteX7" fmla="*/ 287901 w 391181"/>
                    <a:gd name="connsiteY7" fmla="*/ 0 h 2152650"/>
                    <a:gd name="connsiteX8" fmla="*/ 148458 w 391181"/>
                    <a:gd name="connsiteY8" fmla="*/ 15574 h 2152650"/>
                    <a:gd name="connsiteX0" fmla="*/ 148458 w 391181"/>
                    <a:gd name="connsiteY0" fmla="*/ 15574 h 2152650"/>
                    <a:gd name="connsiteX1" fmla="*/ 164076 w 391181"/>
                    <a:gd name="connsiteY1" fmla="*/ 647700 h 2152650"/>
                    <a:gd name="connsiteX2" fmla="*/ 11676 w 391181"/>
                    <a:gd name="connsiteY2" fmla="*/ 1457325 h 2152650"/>
                    <a:gd name="connsiteX3" fmla="*/ 192651 w 391181"/>
                    <a:gd name="connsiteY3" fmla="*/ 2152650 h 2152650"/>
                    <a:gd name="connsiteX4" fmla="*/ 361528 w 391181"/>
                    <a:gd name="connsiteY4" fmla="*/ 2131929 h 2152650"/>
                    <a:gd name="connsiteX5" fmla="*/ 173601 w 391181"/>
                    <a:gd name="connsiteY5" fmla="*/ 1419225 h 2152650"/>
                    <a:gd name="connsiteX6" fmla="*/ 315618 w 391181"/>
                    <a:gd name="connsiteY6" fmla="*/ 654652 h 2152650"/>
                    <a:gd name="connsiteX7" fmla="*/ 287901 w 391181"/>
                    <a:gd name="connsiteY7" fmla="*/ 0 h 2152650"/>
                    <a:gd name="connsiteX8" fmla="*/ 148458 w 391181"/>
                    <a:gd name="connsiteY8" fmla="*/ 15574 h 2152650"/>
                    <a:gd name="connsiteX0" fmla="*/ 150132 w 392855"/>
                    <a:gd name="connsiteY0" fmla="*/ 15574 h 2152650"/>
                    <a:gd name="connsiteX1" fmla="*/ 148416 w 392855"/>
                    <a:gd name="connsiteY1" fmla="*/ 647700 h 2152650"/>
                    <a:gd name="connsiteX2" fmla="*/ 13350 w 392855"/>
                    <a:gd name="connsiteY2" fmla="*/ 1457325 h 2152650"/>
                    <a:gd name="connsiteX3" fmla="*/ 194325 w 392855"/>
                    <a:gd name="connsiteY3" fmla="*/ 2152650 h 2152650"/>
                    <a:gd name="connsiteX4" fmla="*/ 363202 w 392855"/>
                    <a:gd name="connsiteY4" fmla="*/ 2131929 h 2152650"/>
                    <a:gd name="connsiteX5" fmla="*/ 175275 w 392855"/>
                    <a:gd name="connsiteY5" fmla="*/ 1419225 h 2152650"/>
                    <a:gd name="connsiteX6" fmla="*/ 317292 w 392855"/>
                    <a:gd name="connsiteY6" fmla="*/ 654652 h 2152650"/>
                    <a:gd name="connsiteX7" fmla="*/ 289575 w 392855"/>
                    <a:gd name="connsiteY7" fmla="*/ 0 h 2152650"/>
                    <a:gd name="connsiteX8" fmla="*/ 150132 w 392855"/>
                    <a:gd name="connsiteY8" fmla="*/ 15574 h 2152650"/>
                    <a:gd name="connsiteX0" fmla="*/ 132798 w 392855"/>
                    <a:gd name="connsiteY0" fmla="*/ 11240 h 2152650"/>
                    <a:gd name="connsiteX1" fmla="*/ 148416 w 392855"/>
                    <a:gd name="connsiteY1" fmla="*/ 647700 h 2152650"/>
                    <a:gd name="connsiteX2" fmla="*/ 13350 w 392855"/>
                    <a:gd name="connsiteY2" fmla="*/ 1457325 h 2152650"/>
                    <a:gd name="connsiteX3" fmla="*/ 194325 w 392855"/>
                    <a:gd name="connsiteY3" fmla="*/ 2152650 h 2152650"/>
                    <a:gd name="connsiteX4" fmla="*/ 363202 w 392855"/>
                    <a:gd name="connsiteY4" fmla="*/ 2131929 h 2152650"/>
                    <a:gd name="connsiteX5" fmla="*/ 175275 w 392855"/>
                    <a:gd name="connsiteY5" fmla="*/ 1419225 h 2152650"/>
                    <a:gd name="connsiteX6" fmla="*/ 317292 w 392855"/>
                    <a:gd name="connsiteY6" fmla="*/ 654652 h 2152650"/>
                    <a:gd name="connsiteX7" fmla="*/ 289575 w 392855"/>
                    <a:gd name="connsiteY7" fmla="*/ 0 h 2152650"/>
                    <a:gd name="connsiteX8" fmla="*/ 132798 w 392855"/>
                    <a:gd name="connsiteY8" fmla="*/ 11240 h 2152650"/>
                    <a:gd name="connsiteX0" fmla="*/ 115464 w 392855"/>
                    <a:gd name="connsiteY0" fmla="*/ 0 h 2158745"/>
                    <a:gd name="connsiteX1" fmla="*/ 148416 w 392855"/>
                    <a:gd name="connsiteY1" fmla="*/ 653795 h 2158745"/>
                    <a:gd name="connsiteX2" fmla="*/ 13350 w 392855"/>
                    <a:gd name="connsiteY2" fmla="*/ 1463420 h 2158745"/>
                    <a:gd name="connsiteX3" fmla="*/ 194325 w 392855"/>
                    <a:gd name="connsiteY3" fmla="*/ 2158745 h 2158745"/>
                    <a:gd name="connsiteX4" fmla="*/ 363202 w 392855"/>
                    <a:gd name="connsiteY4" fmla="*/ 2138024 h 2158745"/>
                    <a:gd name="connsiteX5" fmla="*/ 175275 w 392855"/>
                    <a:gd name="connsiteY5" fmla="*/ 1425320 h 2158745"/>
                    <a:gd name="connsiteX6" fmla="*/ 317292 w 392855"/>
                    <a:gd name="connsiteY6" fmla="*/ 660747 h 2158745"/>
                    <a:gd name="connsiteX7" fmla="*/ 289575 w 392855"/>
                    <a:gd name="connsiteY7" fmla="*/ 6095 h 2158745"/>
                    <a:gd name="connsiteX8" fmla="*/ 115464 w 392855"/>
                    <a:gd name="connsiteY8" fmla="*/ 0 h 2158745"/>
                    <a:gd name="connsiteX0" fmla="*/ 115464 w 392855"/>
                    <a:gd name="connsiteY0" fmla="*/ 0 h 2158745"/>
                    <a:gd name="connsiteX1" fmla="*/ 148416 w 392855"/>
                    <a:gd name="connsiteY1" fmla="*/ 653795 h 2158745"/>
                    <a:gd name="connsiteX2" fmla="*/ 13350 w 392855"/>
                    <a:gd name="connsiteY2" fmla="*/ 1463420 h 2158745"/>
                    <a:gd name="connsiteX3" fmla="*/ 194325 w 392855"/>
                    <a:gd name="connsiteY3" fmla="*/ 2158745 h 2158745"/>
                    <a:gd name="connsiteX4" fmla="*/ 363202 w 392855"/>
                    <a:gd name="connsiteY4" fmla="*/ 2138024 h 2158745"/>
                    <a:gd name="connsiteX5" fmla="*/ 175275 w 392855"/>
                    <a:gd name="connsiteY5" fmla="*/ 1425320 h 2158745"/>
                    <a:gd name="connsiteX6" fmla="*/ 317292 w 392855"/>
                    <a:gd name="connsiteY6" fmla="*/ 660747 h 2158745"/>
                    <a:gd name="connsiteX7" fmla="*/ 289575 w 392855"/>
                    <a:gd name="connsiteY7" fmla="*/ 6095 h 2158745"/>
                    <a:gd name="connsiteX8" fmla="*/ 115464 w 392855"/>
                    <a:gd name="connsiteY8" fmla="*/ 0 h 2158745"/>
                    <a:gd name="connsiteX0" fmla="*/ 115464 w 387669"/>
                    <a:gd name="connsiteY0" fmla="*/ 0 h 2158745"/>
                    <a:gd name="connsiteX1" fmla="*/ 148416 w 387669"/>
                    <a:gd name="connsiteY1" fmla="*/ 653795 h 2158745"/>
                    <a:gd name="connsiteX2" fmla="*/ 13350 w 387669"/>
                    <a:gd name="connsiteY2" fmla="*/ 1463420 h 2158745"/>
                    <a:gd name="connsiteX3" fmla="*/ 194325 w 387669"/>
                    <a:gd name="connsiteY3" fmla="*/ 2158745 h 2158745"/>
                    <a:gd name="connsiteX4" fmla="*/ 363202 w 387669"/>
                    <a:gd name="connsiteY4" fmla="*/ 2138024 h 2158745"/>
                    <a:gd name="connsiteX5" fmla="*/ 175275 w 387669"/>
                    <a:gd name="connsiteY5" fmla="*/ 1425320 h 2158745"/>
                    <a:gd name="connsiteX6" fmla="*/ 317292 w 387669"/>
                    <a:gd name="connsiteY6" fmla="*/ 660747 h 2158745"/>
                    <a:gd name="connsiteX7" fmla="*/ 289575 w 387669"/>
                    <a:gd name="connsiteY7" fmla="*/ 6095 h 2158745"/>
                    <a:gd name="connsiteX8" fmla="*/ 115464 w 387669"/>
                    <a:gd name="connsiteY8" fmla="*/ 0 h 2158745"/>
                    <a:gd name="connsiteX0" fmla="*/ 115464 w 387669"/>
                    <a:gd name="connsiteY0" fmla="*/ 0 h 2158745"/>
                    <a:gd name="connsiteX1" fmla="*/ 148416 w 387669"/>
                    <a:gd name="connsiteY1" fmla="*/ 653795 h 2158745"/>
                    <a:gd name="connsiteX2" fmla="*/ 13350 w 387669"/>
                    <a:gd name="connsiteY2" fmla="*/ 1463420 h 2158745"/>
                    <a:gd name="connsiteX3" fmla="*/ 194325 w 387669"/>
                    <a:gd name="connsiteY3" fmla="*/ 2158745 h 2158745"/>
                    <a:gd name="connsiteX4" fmla="*/ 363202 w 387669"/>
                    <a:gd name="connsiteY4" fmla="*/ 2138024 h 2158745"/>
                    <a:gd name="connsiteX5" fmla="*/ 175275 w 387669"/>
                    <a:gd name="connsiteY5" fmla="*/ 1425320 h 2158745"/>
                    <a:gd name="connsiteX6" fmla="*/ 317292 w 387669"/>
                    <a:gd name="connsiteY6" fmla="*/ 660747 h 2158745"/>
                    <a:gd name="connsiteX7" fmla="*/ 289575 w 387669"/>
                    <a:gd name="connsiteY7" fmla="*/ 6095 h 2158745"/>
                    <a:gd name="connsiteX8" fmla="*/ 115464 w 387669"/>
                    <a:gd name="connsiteY8" fmla="*/ 0 h 2158745"/>
                    <a:gd name="connsiteX0" fmla="*/ 115464 w 387669"/>
                    <a:gd name="connsiteY0" fmla="*/ 0 h 2158745"/>
                    <a:gd name="connsiteX1" fmla="*/ 148416 w 387669"/>
                    <a:gd name="connsiteY1" fmla="*/ 653795 h 2158745"/>
                    <a:gd name="connsiteX2" fmla="*/ 13350 w 387669"/>
                    <a:gd name="connsiteY2" fmla="*/ 1463420 h 2158745"/>
                    <a:gd name="connsiteX3" fmla="*/ 194325 w 387669"/>
                    <a:gd name="connsiteY3" fmla="*/ 2158745 h 2158745"/>
                    <a:gd name="connsiteX4" fmla="*/ 363202 w 387669"/>
                    <a:gd name="connsiteY4" fmla="*/ 2138024 h 2158745"/>
                    <a:gd name="connsiteX5" fmla="*/ 175275 w 387669"/>
                    <a:gd name="connsiteY5" fmla="*/ 1425320 h 2158745"/>
                    <a:gd name="connsiteX6" fmla="*/ 317292 w 387669"/>
                    <a:gd name="connsiteY6" fmla="*/ 660747 h 2158745"/>
                    <a:gd name="connsiteX7" fmla="*/ 289575 w 387669"/>
                    <a:gd name="connsiteY7" fmla="*/ 6095 h 2158745"/>
                    <a:gd name="connsiteX8" fmla="*/ 115464 w 387669"/>
                    <a:gd name="connsiteY8" fmla="*/ 0 h 2158745"/>
                    <a:gd name="connsiteX0" fmla="*/ 127719 w 399924"/>
                    <a:gd name="connsiteY0" fmla="*/ 0 h 2158745"/>
                    <a:gd name="connsiteX1" fmla="*/ 160671 w 399924"/>
                    <a:gd name="connsiteY1" fmla="*/ 653795 h 2158745"/>
                    <a:gd name="connsiteX2" fmla="*/ 25605 w 399924"/>
                    <a:gd name="connsiteY2" fmla="*/ 1463420 h 2158745"/>
                    <a:gd name="connsiteX3" fmla="*/ 206580 w 399924"/>
                    <a:gd name="connsiteY3" fmla="*/ 2158745 h 2158745"/>
                    <a:gd name="connsiteX4" fmla="*/ 375457 w 399924"/>
                    <a:gd name="connsiteY4" fmla="*/ 2138024 h 2158745"/>
                    <a:gd name="connsiteX5" fmla="*/ 187530 w 399924"/>
                    <a:gd name="connsiteY5" fmla="*/ 1425320 h 2158745"/>
                    <a:gd name="connsiteX6" fmla="*/ 329547 w 399924"/>
                    <a:gd name="connsiteY6" fmla="*/ 660747 h 2158745"/>
                    <a:gd name="connsiteX7" fmla="*/ 301830 w 399924"/>
                    <a:gd name="connsiteY7" fmla="*/ 6095 h 2158745"/>
                    <a:gd name="connsiteX8" fmla="*/ 127719 w 399924"/>
                    <a:gd name="connsiteY8" fmla="*/ 0 h 2158745"/>
                    <a:gd name="connsiteX0" fmla="*/ 127719 w 399924"/>
                    <a:gd name="connsiteY0" fmla="*/ 0 h 2158745"/>
                    <a:gd name="connsiteX1" fmla="*/ 160671 w 399924"/>
                    <a:gd name="connsiteY1" fmla="*/ 653795 h 2158745"/>
                    <a:gd name="connsiteX2" fmla="*/ 25605 w 399924"/>
                    <a:gd name="connsiteY2" fmla="*/ 1463420 h 2158745"/>
                    <a:gd name="connsiteX3" fmla="*/ 206580 w 399924"/>
                    <a:gd name="connsiteY3" fmla="*/ 2158745 h 2158745"/>
                    <a:gd name="connsiteX4" fmla="*/ 375457 w 399924"/>
                    <a:gd name="connsiteY4" fmla="*/ 2138024 h 2158745"/>
                    <a:gd name="connsiteX5" fmla="*/ 187530 w 399924"/>
                    <a:gd name="connsiteY5" fmla="*/ 1425320 h 2158745"/>
                    <a:gd name="connsiteX6" fmla="*/ 329547 w 399924"/>
                    <a:gd name="connsiteY6" fmla="*/ 660747 h 2158745"/>
                    <a:gd name="connsiteX7" fmla="*/ 301830 w 399924"/>
                    <a:gd name="connsiteY7" fmla="*/ 6095 h 2158745"/>
                    <a:gd name="connsiteX8" fmla="*/ 127719 w 399924"/>
                    <a:gd name="connsiteY8" fmla="*/ 0 h 2158745"/>
                    <a:gd name="connsiteX0" fmla="*/ 127719 w 399924"/>
                    <a:gd name="connsiteY0" fmla="*/ 0 h 2158745"/>
                    <a:gd name="connsiteX1" fmla="*/ 160671 w 399924"/>
                    <a:gd name="connsiteY1" fmla="*/ 653795 h 2158745"/>
                    <a:gd name="connsiteX2" fmla="*/ 25605 w 399924"/>
                    <a:gd name="connsiteY2" fmla="*/ 1463420 h 2158745"/>
                    <a:gd name="connsiteX3" fmla="*/ 206580 w 399924"/>
                    <a:gd name="connsiteY3" fmla="*/ 2158745 h 2158745"/>
                    <a:gd name="connsiteX4" fmla="*/ 375457 w 399924"/>
                    <a:gd name="connsiteY4" fmla="*/ 2138024 h 2158745"/>
                    <a:gd name="connsiteX5" fmla="*/ 187530 w 399924"/>
                    <a:gd name="connsiteY5" fmla="*/ 1425320 h 2158745"/>
                    <a:gd name="connsiteX6" fmla="*/ 329547 w 399924"/>
                    <a:gd name="connsiteY6" fmla="*/ 660747 h 2158745"/>
                    <a:gd name="connsiteX7" fmla="*/ 301830 w 399924"/>
                    <a:gd name="connsiteY7" fmla="*/ 6095 h 2158745"/>
                    <a:gd name="connsiteX8" fmla="*/ 127719 w 399924"/>
                    <a:gd name="connsiteY8" fmla="*/ 0 h 2158745"/>
                    <a:gd name="connsiteX0" fmla="*/ 146589 w 418794"/>
                    <a:gd name="connsiteY0" fmla="*/ 0 h 2158745"/>
                    <a:gd name="connsiteX1" fmla="*/ 179541 w 418794"/>
                    <a:gd name="connsiteY1" fmla="*/ 653795 h 2158745"/>
                    <a:gd name="connsiteX2" fmla="*/ 22807 w 418794"/>
                    <a:gd name="connsiteY2" fmla="*/ 1463420 h 2158745"/>
                    <a:gd name="connsiteX3" fmla="*/ 225450 w 418794"/>
                    <a:gd name="connsiteY3" fmla="*/ 2158745 h 2158745"/>
                    <a:gd name="connsiteX4" fmla="*/ 394327 w 418794"/>
                    <a:gd name="connsiteY4" fmla="*/ 2138024 h 2158745"/>
                    <a:gd name="connsiteX5" fmla="*/ 206400 w 418794"/>
                    <a:gd name="connsiteY5" fmla="*/ 1425320 h 2158745"/>
                    <a:gd name="connsiteX6" fmla="*/ 348417 w 418794"/>
                    <a:gd name="connsiteY6" fmla="*/ 660747 h 2158745"/>
                    <a:gd name="connsiteX7" fmla="*/ 320700 w 418794"/>
                    <a:gd name="connsiteY7" fmla="*/ 6095 h 2158745"/>
                    <a:gd name="connsiteX8" fmla="*/ 146589 w 418794"/>
                    <a:gd name="connsiteY8" fmla="*/ 0 h 2158745"/>
                    <a:gd name="connsiteX0" fmla="*/ 136662 w 408867"/>
                    <a:gd name="connsiteY0" fmla="*/ 0 h 2158745"/>
                    <a:gd name="connsiteX1" fmla="*/ 169614 w 408867"/>
                    <a:gd name="connsiteY1" fmla="*/ 653795 h 2158745"/>
                    <a:gd name="connsiteX2" fmla="*/ 12880 w 408867"/>
                    <a:gd name="connsiteY2" fmla="*/ 1463420 h 2158745"/>
                    <a:gd name="connsiteX3" fmla="*/ 215523 w 408867"/>
                    <a:gd name="connsiteY3" fmla="*/ 2158745 h 2158745"/>
                    <a:gd name="connsiteX4" fmla="*/ 384400 w 408867"/>
                    <a:gd name="connsiteY4" fmla="*/ 2138024 h 2158745"/>
                    <a:gd name="connsiteX5" fmla="*/ 196473 w 408867"/>
                    <a:gd name="connsiteY5" fmla="*/ 1425320 h 2158745"/>
                    <a:gd name="connsiteX6" fmla="*/ 338490 w 408867"/>
                    <a:gd name="connsiteY6" fmla="*/ 660747 h 2158745"/>
                    <a:gd name="connsiteX7" fmla="*/ 310773 w 408867"/>
                    <a:gd name="connsiteY7" fmla="*/ 6095 h 2158745"/>
                    <a:gd name="connsiteX8" fmla="*/ 136662 w 408867"/>
                    <a:gd name="connsiteY8" fmla="*/ 0 h 2158745"/>
                    <a:gd name="connsiteX0" fmla="*/ 136662 w 408867"/>
                    <a:gd name="connsiteY0" fmla="*/ 0 h 2158745"/>
                    <a:gd name="connsiteX1" fmla="*/ 169614 w 408867"/>
                    <a:gd name="connsiteY1" fmla="*/ 653795 h 2158745"/>
                    <a:gd name="connsiteX2" fmla="*/ 12880 w 408867"/>
                    <a:gd name="connsiteY2" fmla="*/ 1463420 h 2158745"/>
                    <a:gd name="connsiteX3" fmla="*/ 215523 w 408867"/>
                    <a:gd name="connsiteY3" fmla="*/ 2158745 h 2158745"/>
                    <a:gd name="connsiteX4" fmla="*/ 384400 w 408867"/>
                    <a:gd name="connsiteY4" fmla="*/ 2138024 h 2158745"/>
                    <a:gd name="connsiteX5" fmla="*/ 196473 w 408867"/>
                    <a:gd name="connsiteY5" fmla="*/ 1425320 h 2158745"/>
                    <a:gd name="connsiteX6" fmla="*/ 338490 w 408867"/>
                    <a:gd name="connsiteY6" fmla="*/ 660747 h 2158745"/>
                    <a:gd name="connsiteX7" fmla="*/ 310773 w 408867"/>
                    <a:gd name="connsiteY7" fmla="*/ 6095 h 2158745"/>
                    <a:gd name="connsiteX8" fmla="*/ 136662 w 408867"/>
                    <a:gd name="connsiteY8" fmla="*/ 0 h 2158745"/>
                    <a:gd name="connsiteX0" fmla="*/ 136662 w 408867"/>
                    <a:gd name="connsiteY0" fmla="*/ 0 h 2158745"/>
                    <a:gd name="connsiteX1" fmla="*/ 169614 w 408867"/>
                    <a:gd name="connsiteY1" fmla="*/ 653795 h 2158745"/>
                    <a:gd name="connsiteX2" fmla="*/ 12880 w 408867"/>
                    <a:gd name="connsiteY2" fmla="*/ 1463420 h 2158745"/>
                    <a:gd name="connsiteX3" fmla="*/ 215523 w 408867"/>
                    <a:gd name="connsiteY3" fmla="*/ 2158745 h 2158745"/>
                    <a:gd name="connsiteX4" fmla="*/ 384400 w 408867"/>
                    <a:gd name="connsiteY4" fmla="*/ 2138024 h 2158745"/>
                    <a:gd name="connsiteX5" fmla="*/ 196473 w 408867"/>
                    <a:gd name="connsiteY5" fmla="*/ 1425320 h 2158745"/>
                    <a:gd name="connsiteX6" fmla="*/ 338490 w 408867"/>
                    <a:gd name="connsiteY6" fmla="*/ 660747 h 2158745"/>
                    <a:gd name="connsiteX7" fmla="*/ 310773 w 408867"/>
                    <a:gd name="connsiteY7" fmla="*/ 6095 h 2158745"/>
                    <a:gd name="connsiteX8" fmla="*/ 136662 w 408867"/>
                    <a:gd name="connsiteY8" fmla="*/ 0 h 2158745"/>
                    <a:gd name="connsiteX0" fmla="*/ 136662 w 408867"/>
                    <a:gd name="connsiteY0" fmla="*/ 0 h 2158745"/>
                    <a:gd name="connsiteX1" fmla="*/ 169614 w 408867"/>
                    <a:gd name="connsiteY1" fmla="*/ 653795 h 2158745"/>
                    <a:gd name="connsiteX2" fmla="*/ 12880 w 408867"/>
                    <a:gd name="connsiteY2" fmla="*/ 1463420 h 2158745"/>
                    <a:gd name="connsiteX3" fmla="*/ 215523 w 408867"/>
                    <a:gd name="connsiteY3" fmla="*/ 2158745 h 2158745"/>
                    <a:gd name="connsiteX4" fmla="*/ 384400 w 408867"/>
                    <a:gd name="connsiteY4" fmla="*/ 2138024 h 2158745"/>
                    <a:gd name="connsiteX5" fmla="*/ 192139 w 408867"/>
                    <a:gd name="connsiteY5" fmla="*/ 1442655 h 2158745"/>
                    <a:gd name="connsiteX6" fmla="*/ 338490 w 408867"/>
                    <a:gd name="connsiteY6" fmla="*/ 660747 h 2158745"/>
                    <a:gd name="connsiteX7" fmla="*/ 310773 w 408867"/>
                    <a:gd name="connsiteY7" fmla="*/ 6095 h 2158745"/>
                    <a:gd name="connsiteX8" fmla="*/ 136662 w 408867"/>
                    <a:gd name="connsiteY8" fmla="*/ 0 h 2158745"/>
                    <a:gd name="connsiteX0" fmla="*/ 136662 w 408867"/>
                    <a:gd name="connsiteY0" fmla="*/ 0 h 2158745"/>
                    <a:gd name="connsiteX1" fmla="*/ 169614 w 408867"/>
                    <a:gd name="connsiteY1" fmla="*/ 653795 h 2158745"/>
                    <a:gd name="connsiteX2" fmla="*/ 12880 w 408867"/>
                    <a:gd name="connsiteY2" fmla="*/ 1463420 h 2158745"/>
                    <a:gd name="connsiteX3" fmla="*/ 215523 w 408867"/>
                    <a:gd name="connsiteY3" fmla="*/ 2158745 h 2158745"/>
                    <a:gd name="connsiteX4" fmla="*/ 384400 w 408867"/>
                    <a:gd name="connsiteY4" fmla="*/ 2138024 h 2158745"/>
                    <a:gd name="connsiteX5" fmla="*/ 183472 w 408867"/>
                    <a:gd name="connsiteY5" fmla="*/ 1464323 h 2158745"/>
                    <a:gd name="connsiteX6" fmla="*/ 338490 w 408867"/>
                    <a:gd name="connsiteY6" fmla="*/ 660747 h 2158745"/>
                    <a:gd name="connsiteX7" fmla="*/ 310773 w 408867"/>
                    <a:gd name="connsiteY7" fmla="*/ 6095 h 2158745"/>
                    <a:gd name="connsiteX8" fmla="*/ 136662 w 408867"/>
                    <a:gd name="connsiteY8" fmla="*/ 0 h 2158745"/>
                    <a:gd name="connsiteX0" fmla="*/ 136662 w 408867"/>
                    <a:gd name="connsiteY0" fmla="*/ 0 h 2158745"/>
                    <a:gd name="connsiteX1" fmla="*/ 169614 w 408867"/>
                    <a:gd name="connsiteY1" fmla="*/ 653795 h 2158745"/>
                    <a:gd name="connsiteX2" fmla="*/ 12880 w 408867"/>
                    <a:gd name="connsiteY2" fmla="*/ 1463420 h 2158745"/>
                    <a:gd name="connsiteX3" fmla="*/ 215523 w 408867"/>
                    <a:gd name="connsiteY3" fmla="*/ 2158745 h 2158745"/>
                    <a:gd name="connsiteX4" fmla="*/ 384400 w 408867"/>
                    <a:gd name="connsiteY4" fmla="*/ 2138024 h 2158745"/>
                    <a:gd name="connsiteX5" fmla="*/ 183472 w 408867"/>
                    <a:gd name="connsiteY5" fmla="*/ 1464323 h 2158745"/>
                    <a:gd name="connsiteX6" fmla="*/ 338490 w 408867"/>
                    <a:gd name="connsiteY6" fmla="*/ 660747 h 2158745"/>
                    <a:gd name="connsiteX7" fmla="*/ 310773 w 408867"/>
                    <a:gd name="connsiteY7" fmla="*/ 6095 h 2158745"/>
                    <a:gd name="connsiteX8" fmla="*/ 136662 w 408867"/>
                    <a:gd name="connsiteY8" fmla="*/ 0 h 2158745"/>
                    <a:gd name="connsiteX0" fmla="*/ 136662 w 388246"/>
                    <a:gd name="connsiteY0" fmla="*/ 0 h 2158745"/>
                    <a:gd name="connsiteX1" fmla="*/ 169614 w 388246"/>
                    <a:gd name="connsiteY1" fmla="*/ 653795 h 2158745"/>
                    <a:gd name="connsiteX2" fmla="*/ 12880 w 388246"/>
                    <a:gd name="connsiteY2" fmla="*/ 1463420 h 2158745"/>
                    <a:gd name="connsiteX3" fmla="*/ 215523 w 388246"/>
                    <a:gd name="connsiteY3" fmla="*/ 2158745 h 2158745"/>
                    <a:gd name="connsiteX4" fmla="*/ 384400 w 388246"/>
                    <a:gd name="connsiteY4" fmla="*/ 2138024 h 2158745"/>
                    <a:gd name="connsiteX5" fmla="*/ 183472 w 388246"/>
                    <a:gd name="connsiteY5" fmla="*/ 1464323 h 2158745"/>
                    <a:gd name="connsiteX6" fmla="*/ 338490 w 388246"/>
                    <a:gd name="connsiteY6" fmla="*/ 660747 h 2158745"/>
                    <a:gd name="connsiteX7" fmla="*/ 266867 w 388246"/>
                    <a:gd name="connsiteY7" fmla="*/ 6095 h 2158745"/>
                    <a:gd name="connsiteX8" fmla="*/ 136662 w 388246"/>
                    <a:gd name="connsiteY8" fmla="*/ 0 h 2158745"/>
                    <a:gd name="connsiteX0" fmla="*/ 136662 w 384400"/>
                    <a:gd name="connsiteY0" fmla="*/ 0 h 2158745"/>
                    <a:gd name="connsiteX1" fmla="*/ 169614 w 384400"/>
                    <a:gd name="connsiteY1" fmla="*/ 653795 h 2158745"/>
                    <a:gd name="connsiteX2" fmla="*/ 12880 w 384400"/>
                    <a:gd name="connsiteY2" fmla="*/ 1463420 h 2158745"/>
                    <a:gd name="connsiteX3" fmla="*/ 215523 w 384400"/>
                    <a:gd name="connsiteY3" fmla="*/ 2158745 h 2158745"/>
                    <a:gd name="connsiteX4" fmla="*/ 384400 w 384400"/>
                    <a:gd name="connsiteY4" fmla="*/ 2138024 h 2158745"/>
                    <a:gd name="connsiteX5" fmla="*/ 183472 w 384400"/>
                    <a:gd name="connsiteY5" fmla="*/ 1464323 h 2158745"/>
                    <a:gd name="connsiteX6" fmla="*/ 309219 w 384400"/>
                    <a:gd name="connsiteY6" fmla="*/ 631477 h 2158745"/>
                    <a:gd name="connsiteX7" fmla="*/ 266867 w 384400"/>
                    <a:gd name="connsiteY7" fmla="*/ 6095 h 2158745"/>
                    <a:gd name="connsiteX8" fmla="*/ 136662 w 384400"/>
                    <a:gd name="connsiteY8" fmla="*/ 0 h 2158745"/>
                    <a:gd name="connsiteX0" fmla="*/ 136662 w 384400"/>
                    <a:gd name="connsiteY0" fmla="*/ 0 h 2158745"/>
                    <a:gd name="connsiteX1" fmla="*/ 169614 w 384400"/>
                    <a:gd name="connsiteY1" fmla="*/ 653795 h 2158745"/>
                    <a:gd name="connsiteX2" fmla="*/ 12880 w 384400"/>
                    <a:gd name="connsiteY2" fmla="*/ 1463420 h 2158745"/>
                    <a:gd name="connsiteX3" fmla="*/ 215523 w 384400"/>
                    <a:gd name="connsiteY3" fmla="*/ 2158745 h 2158745"/>
                    <a:gd name="connsiteX4" fmla="*/ 384400 w 384400"/>
                    <a:gd name="connsiteY4" fmla="*/ 2138024 h 2158745"/>
                    <a:gd name="connsiteX5" fmla="*/ 139567 w 384400"/>
                    <a:gd name="connsiteY5" fmla="*/ 1464322 h 2158745"/>
                    <a:gd name="connsiteX6" fmla="*/ 309219 w 384400"/>
                    <a:gd name="connsiteY6" fmla="*/ 631477 h 2158745"/>
                    <a:gd name="connsiteX7" fmla="*/ 266867 w 384400"/>
                    <a:gd name="connsiteY7" fmla="*/ 6095 h 2158745"/>
                    <a:gd name="connsiteX8" fmla="*/ 136662 w 384400"/>
                    <a:gd name="connsiteY8" fmla="*/ 0 h 2158745"/>
                    <a:gd name="connsiteX0" fmla="*/ 56941 w 384400"/>
                    <a:gd name="connsiteY0" fmla="*/ 0 h 2407594"/>
                    <a:gd name="connsiteX1" fmla="*/ 169614 w 384400"/>
                    <a:gd name="connsiteY1" fmla="*/ 902644 h 2407594"/>
                    <a:gd name="connsiteX2" fmla="*/ 12880 w 384400"/>
                    <a:gd name="connsiteY2" fmla="*/ 1712269 h 2407594"/>
                    <a:gd name="connsiteX3" fmla="*/ 215523 w 384400"/>
                    <a:gd name="connsiteY3" fmla="*/ 2407594 h 2407594"/>
                    <a:gd name="connsiteX4" fmla="*/ 384400 w 384400"/>
                    <a:gd name="connsiteY4" fmla="*/ 2386873 h 2407594"/>
                    <a:gd name="connsiteX5" fmla="*/ 139567 w 384400"/>
                    <a:gd name="connsiteY5" fmla="*/ 1713171 h 2407594"/>
                    <a:gd name="connsiteX6" fmla="*/ 309219 w 384400"/>
                    <a:gd name="connsiteY6" fmla="*/ 880326 h 2407594"/>
                    <a:gd name="connsiteX7" fmla="*/ 266867 w 384400"/>
                    <a:gd name="connsiteY7" fmla="*/ 254944 h 2407594"/>
                    <a:gd name="connsiteX8" fmla="*/ 56941 w 384400"/>
                    <a:gd name="connsiteY8" fmla="*/ 0 h 2407594"/>
                    <a:gd name="connsiteX0" fmla="*/ 56941 w 384400"/>
                    <a:gd name="connsiteY0" fmla="*/ 12742 h 2420336"/>
                    <a:gd name="connsiteX1" fmla="*/ 169614 w 384400"/>
                    <a:gd name="connsiteY1" fmla="*/ 915386 h 2420336"/>
                    <a:gd name="connsiteX2" fmla="*/ 12880 w 384400"/>
                    <a:gd name="connsiteY2" fmla="*/ 1725011 h 2420336"/>
                    <a:gd name="connsiteX3" fmla="*/ 215523 w 384400"/>
                    <a:gd name="connsiteY3" fmla="*/ 2420336 h 2420336"/>
                    <a:gd name="connsiteX4" fmla="*/ 384400 w 384400"/>
                    <a:gd name="connsiteY4" fmla="*/ 2399615 h 2420336"/>
                    <a:gd name="connsiteX5" fmla="*/ 139567 w 384400"/>
                    <a:gd name="connsiteY5" fmla="*/ 1725913 h 2420336"/>
                    <a:gd name="connsiteX6" fmla="*/ 309219 w 384400"/>
                    <a:gd name="connsiteY6" fmla="*/ 893068 h 2420336"/>
                    <a:gd name="connsiteX7" fmla="*/ 173863 w 384400"/>
                    <a:gd name="connsiteY7" fmla="*/ 173 h 2420336"/>
                    <a:gd name="connsiteX8" fmla="*/ 56941 w 384400"/>
                    <a:gd name="connsiteY8" fmla="*/ 12742 h 2420336"/>
                    <a:gd name="connsiteX0" fmla="*/ 56941 w 384400"/>
                    <a:gd name="connsiteY0" fmla="*/ 12742 h 2420336"/>
                    <a:gd name="connsiteX1" fmla="*/ 169614 w 384400"/>
                    <a:gd name="connsiteY1" fmla="*/ 915386 h 2420336"/>
                    <a:gd name="connsiteX2" fmla="*/ 12880 w 384400"/>
                    <a:gd name="connsiteY2" fmla="*/ 1725011 h 2420336"/>
                    <a:gd name="connsiteX3" fmla="*/ 215523 w 384400"/>
                    <a:gd name="connsiteY3" fmla="*/ 2420336 h 2420336"/>
                    <a:gd name="connsiteX4" fmla="*/ 384400 w 384400"/>
                    <a:gd name="connsiteY4" fmla="*/ 2399615 h 2420336"/>
                    <a:gd name="connsiteX5" fmla="*/ 139567 w 384400"/>
                    <a:gd name="connsiteY5" fmla="*/ 1725913 h 2420336"/>
                    <a:gd name="connsiteX6" fmla="*/ 309219 w 384400"/>
                    <a:gd name="connsiteY6" fmla="*/ 893068 h 2420336"/>
                    <a:gd name="connsiteX7" fmla="*/ 173863 w 384400"/>
                    <a:gd name="connsiteY7" fmla="*/ 173 h 2420336"/>
                    <a:gd name="connsiteX8" fmla="*/ 56941 w 384400"/>
                    <a:gd name="connsiteY8" fmla="*/ 12742 h 2420336"/>
                    <a:gd name="connsiteX0" fmla="*/ 56941 w 384400"/>
                    <a:gd name="connsiteY0" fmla="*/ 12742 h 2420336"/>
                    <a:gd name="connsiteX1" fmla="*/ 169614 w 384400"/>
                    <a:gd name="connsiteY1" fmla="*/ 915386 h 2420336"/>
                    <a:gd name="connsiteX2" fmla="*/ 12880 w 384400"/>
                    <a:gd name="connsiteY2" fmla="*/ 1725011 h 2420336"/>
                    <a:gd name="connsiteX3" fmla="*/ 215523 w 384400"/>
                    <a:gd name="connsiteY3" fmla="*/ 2420336 h 2420336"/>
                    <a:gd name="connsiteX4" fmla="*/ 384400 w 384400"/>
                    <a:gd name="connsiteY4" fmla="*/ 2399615 h 2420336"/>
                    <a:gd name="connsiteX5" fmla="*/ 139567 w 384400"/>
                    <a:gd name="connsiteY5" fmla="*/ 1725913 h 2420336"/>
                    <a:gd name="connsiteX6" fmla="*/ 309219 w 384400"/>
                    <a:gd name="connsiteY6" fmla="*/ 893068 h 2420336"/>
                    <a:gd name="connsiteX7" fmla="*/ 173863 w 384400"/>
                    <a:gd name="connsiteY7" fmla="*/ 173 h 2420336"/>
                    <a:gd name="connsiteX8" fmla="*/ 56941 w 384400"/>
                    <a:gd name="connsiteY8" fmla="*/ 12742 h 24203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84400" h="2420336">
                      <a:moveTo>
                        <a:pt x="56941" y="12742"/>
                      </a:moveTo>
                      <a:cubicBezTo>
                        <a:pt x="357106" y="479348"/>
                        <a:pt x="226524" y="709011"/>
                        <a:pt x="169614" y="915386"/>
                      </a:cubicBezTo>
                      <a:cubicBezTo>
                        <a:pt x="62476" y="1189595"/>
                        <a:pt x="-35995" y="1489805"/>
                        <a:pt x="12880" y="1725011"/>
                      </a:cubicBezTo>
                      <a:cubicBezTo>
                        <a:pt x="90539" y="1956786"/>
                        <a:pt x="124862" y="2171226"/>
                        <a:pt x="215523" y="2420336"/>
                      </a:cubicBezTo>
                      <a:lnTo>
                        <a:pt x="384400" y="2399615"/>
                      </a:lnTo>
                      <a:cubicBezTo>
                        <a:pt x="291422" y="2153379"/>
                        <a:pt x="202209" y="1963481"/>
                        <a:pt x="139567" y="1725913"/>
                      </a:cubicBezTo>
                      <a:cubicBezTo>
                        <a:pt x="80011" y="1462388"/>
                        <a:pt x="191096" y="1160926"/>
                        <a:pt x="309219" y="893068"/>
                      </a:cubicBezTo>
                      <a:cubicBezTo>
                        <a:pt x="380273" y="691199"/>
                        <a:pt x="432968" y="342313"/>
                        <a:pt x="173863" y="173"/>
                      </a:cubicBezTo>
                      <a:cubicBezTo>
                        <a:pt x="115826" y="-1859"/>
                        <a:pt x="114978" y="14774"/>
                        <a:pt x="56941" y="12742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720" name="Freeform 13">
                  <a:extLst>
                    <a:ext uri="{FF2B5EF4-FFF2-40B4-BE49-F238E27FC236}">
                      <a16:creationId xmlns:a16="http://schemas.microsoft.com/office/drawing/2014/main" id="{917F38DA-FA33-4CD1-910E-6191157EF8A9}"/>
                    </a:ext>
                  </a:extLst>
                </p:cNvPr>
                <p:cNvSpPr/>
                <p:nvPr/>
              </p:nvSpPr>
              <p:spPr>
                <a:xfrm rot="5400000">
                  <a:off x="8262210" y="4321359"/>
                  <a:ext cx="202973" cy="571635"/>
                </a:xfrm>
                <a:custGeom>
                  <a:avLst/>
                  <a:gdLst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52201 w 552481"/>
                    <a:gd name="connsiteY19" fmla="*/ 1398749 h 1585520"/>
                    <a:gd name="connsiteX20" fmla="*/ 184579 w 552481"/>
                    <a:gd name="connsiteY20" fmla="*/ 1132651 h 1585520"/>
                    <a:gd name="connsiteX21" fmla="*/ 552234 w 552481"/>
                    <a:gd name="connsiteY21" fmla="*/ 1420947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52201 w 552481"/>
                    <a:gd name="connsiteY19" fmla="*/ 1398749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28440 w 552481"/>
                    <a:gd name="connsiteY4" fmla="*/ 395095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32877 w 552481"/>
                    <a:gd name="connsiteY3" fmla="*/ 241409 h 1585520"/>
                    <a:gd name="connsiteX4" fmla="*/ 528440 w 552481"/>
                    <a:gd name="connsiteY4" fmla="*/ 395095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534221 w 580141"/>
                    <a:gd name="connsiteY14" fmla="*/ 1044490 h 1640259"/>
                    <a:gd name="connsiteX15" fmla="*/ 184579 w 580141"/>
                    <a:gd name="connsiteY15" fmla="*/ 796670 h 1640259"/>
                    <a:gd name="connsiteX16" fmla="*/ 521700 w 580141"/>
                    <a:gd name="connsiteY16" fmla="*/ 1063971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521700 w 580141"/>
                    <a:gd name="connsiteY16" fmla="*/ 1063971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7405 w 580141"/>
                    <a:gd name="connsiteY20" fmla="*/ 1402284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69294 w 580141"/>
                    <a:gd name="connsiteY14" fmla="*/ 1003356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11048 w 580141"/>
                    <a:gd name="connsiteY5" fmla="*/ 431982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69294 w 580141"/>
                    <a:gd name="connsiteY14" fmla="*/ 1003356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2162"/>
                    <a:gd name="connsiteY0" fmla="*/ 54028 h 1639548"/>
                    <a:gd name="connsiteX1" fmla="*/ 536842 w 582162"/>
                    <a:gd name="connsiteY1" fmla="*/ 262190 h 1639548"/>
                    <a:gd name="connsiteX2" fmla="*/ 488816 w 582162"/>
                    <a:gd name="connsiteY2" fmla="*/ 247571 h 1639548"/>
                    <a:gd name="connsiteX3" fmla="*/ 532877 w 582162"/>
                    <a:gd name="connsiteY3" fmla="*/ 295437 h 1639548"/>
                    <a:gd name="connsiteX4" fmla="*/ 511048 w 582162"/>
                    <a:gd name="connsiteY4" fmla="*/ 431271 h 1639548"/>
                    <a:gd name="connsiteX5" fmla="*/ 440807 w 582162"/>
                    <a:gd name="connsiteY5" fmla="*/ 401237 h 1639548"/>
                    <a:gd name="connsiteX6" fmla="*/ 518260 w 582162"/>
                    <a:gd name="connsiteY6" fmla="*/ 473456 h 1639548"/>
                    <a:gd name="connsiteX7" fmla="*/ 498587 w 582162"/>
                    <a:gd name="connsiteY7" fmla="*/ 637602 h 1639548"/>
                    <a:gd name="connsiteX8" fmla="*/ 372197 w 582162"/>
                    <a:gd name="connsiteY8" fmla="*/ 546012 h 1639548"/>
                    <a:gd name="connsiteX9" fmla="*/ 498617 w 582162"/>
                    <a:gd name="connsiteY9" fmla="*/ 657667 h 1639548"/>
                    <a:gd name="connsiteX10" fmla="*/ 484050 w 582162"/>
                    <a:gd name="connsiteY10" fmla="*/ 820057 h 1639548"/>
                    <a:gd name="connsiteX11" fmla="*/ 270832 w 582162"/>
                    <a:gd name="connsiteY11" fmla="*/ 673231 h 1639548"/>
                    <a:gd name="connsiteX12" fmla="*/ 478917 w 582162"/>
                    <a:gd name="connsiteY12" fmla="*/ 852083 h 1639548"/>
                    <a:gd name="connsiteX13" fmla="*/ 469294 w 582162"/>
                    <a:gd name="connsiteY13" fmla="*/ 1002645 h 1639548"/>
                    <a:gd name="connsiteX14" fmla="*/ 184579 w 582162"/>
                    <a:gd name="connsiteY14" fmla="*/ 795959 h 1639548"/>
                    <a:gd name="connsiteX15" fmla="*/ 466579 w 582162"/>
                    <a:gd name="connsiteY15" fmla="*/ 1042397 h 1639548"/>
                    <a:gd name="connsiteX16" fmla="*/ 459783 w 582162"/>
                    <a:gd name="connsiteY16" fmla="*/ 1179874 h 1639548"/>
                    <a:gd name="connsiteX17" fmla="*/ 119129 w 582162"/>
                    <a:gd name="connsiteY17" fmla="*/ 943486 h 1639548"/>
                    <a:gd name="connsiteX18" fmla="*/ 467006 w 582162"/>
                    <a:gd name="connsiteY18" fmla="*/ 1228896 h 1639548"/>
                    <a:gd name="connsiteX19" fmla="*/ 480083 w 582162"/>
                    <a:gd name="connsiteY19" fmla="*/ 1383852 h 1639548"/>
                    <a:gd name="connsiteX20" fmla="*/ 184579 w 582162"/>
                    <a:gd name="connsiteY20" fmla="*/ 1186679 h 1639548"/>
                    <a:gd name="connsiteX21" fmla="*/ 480050 w 582162"/>
                    <a:gd name="connsiteY21" fmla="*/ 1411085 h 1639548"/>
                    <a:gd name="connsiteX22" fmla="*/ 552481 w 582162"/>
                    <a:gd name="connsiteY22" fmla="*/ 1639356 h 1639548"/>
                    <a:gd name="connsiteX23" fmla="*/ 103908 w 582162"/>
                    <a:gd name="connsiteY23" fmla="*/ 1411291 h 1639548"/>
                    <a:gd name="connsiteX24" fmla="*/ 550099 w 582162"/>
                    <a:gd name="connsiteY24" fmla="*/ 54028 h 1639548"/>
                    <a:gd name="connsiteX0" fmla="*/ 550099 w 582162"/>
                    <a:gd name="connsiteY0" fmla="*/ 54028 h 1639548"/>
                    <a:gd name="connsiteX1" fmla="*/ 536842 w 582162"/>
                    <a:gd name="connsiteY1" fmla="*/ 262190 h 1639548"/>
                    <a:gd name="connsiteX2" fmla="*/ 488816 w 582162"/>
                    <a:gd name="connsiteY2" fmla="*/ 247571 h 1639548"/>
                    <a:gd name="connsiteX3" fmla="*/ 532877 w 582162"/>
                    <a:gd name="connsiteY3" fmla="*/ 295437 h 1639548"/>
                    <a:gd name="connsiteX4" fmla="*/ 526021 w 582162"/>
                    <a:gd name="connsiteY4" fmla="*/ 441538 h 1639548"/>
                    <a:gd name="connsiteX5" fmla="*/ 440807 w 582162"/>
                    <a:gd name="connsiteY5" fmla="*/ 401237 h 1639548"/>
                    <a:gd name="connsiteX6" fmla="*/ 518260 w 582162"/>
                    <a:gd name="connsiteY6" fmla="*/ 473456 h 1639548"/>
                    <a:gd name="connsiteX7" fmla="*/ 498587 w 582162"/>
                    <a:gd name="connsiteY7" fmla="*/ 637602 h 1639548"/>
                    <a:gd name="connsiteX8" fmla="*/ 372197 w 582162"/>
                    <a:gd name="connsiteY8" fmla="*/ 546012 h 1639548"/>
                    <a:gd name="connsiteX9" fmla="*/ 498617 w 582162"/>
                    <a:gd name="connsiteY9" fmla="*/ 657667 h 1639548"/>
                    <a:gd name="connsiteX10" fmla="*/ 484050 w 582162"/>
                    <a:gd name="connsiteY10" fmla="*/ 820057 h 1639548"/>
                    <a:gd name="connsiteX11" fmla="*/ 270832 w 582162"/>
                    <a:gd name="connsiteY11" fmla="*/ 673231 h 1639548"/>
                    <a:gd name="connsiteX12" fmla="*/ 478917 w 582162"/>
                    <a:gd name="connsiteY12" fmla="*/ 852083 h 1639548"/>
                    <a:gd name="connsiteX13" fmla="*/ 469294 w 582162"/>
                    <a:gd name="connsiteY13" fmla="*/ 1002645 h 1639548"/>
                    <a:gd name="connsiteX14" fmla="*/ 184579 w 582162"/>
                    <a:gd name="connsiteY14" fmla="*/ 795959 h 1639548"/>
                    <a:gd name="connsiteX15" fmla="*/ 466579 w 582162"/>
                    <a:gd name="connsiteY15" fmla="*/ 1042397 h 1639548"/>
                    <a:gd name="connsiteX16" fmla="*/ 459783 w 582162"/>
                    <a:gd name="connsiteY16" fmla="*/ 1179874 h 1639548"/>
                    <a:gd name="connsiteX17" fmla="*/ 119129 w 582162"/>
                    <a:gd name="connsiteY17" fmla="*/ 943486 h 1639548"/>
                    <a:gd name="connsiteX18" fmla="*/ 467006 w 582162"/>
                    <a:gd name="connsiteY18" fmla="*/ 1228896 h 1639548"/>
                    <a:gd name="connsiteX19" fmla="*/ 480083 w 582162"/>
                    <a:gd name="connsiteY19" fmla="*/ 1383852 h 1639548"/>
                    <a:gd name="connsiteX20" fmla="*/ 184579 w 582162"/>
                    <a:gd name="connsiteY20" fmla="*/ 1186679 h 1639548"/>
                    <a:gd name="connsiteX21" fmla="*/ 480050 w 582162"/>
                    <a:gd name="connsiteY21" fmla="*/ 1411085 h 1639548"/>
                    <a:gd name="connsiteX22" fmla="*/ 552481 w 582162"/>
                    <a:gd name="connsiteY22" fmla="*/ 1639356 h 1639548"/>
                    <a:gd name="connsiteX23" fmla="*/ 103908 w 582162"/>
                    <a:gd name="connsiteY23" fmla="*/ 1411291 h 1639548"/>
                    <a:gd name="connsiteX24" fmla="*/ 550099 w 582162"/>
                    <a:gd name="connsiteY24" fmla="*/ 54028 h 16395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582162" h="1639548">
                      <a:moveTo>
                        <a:pt x="550099" y="54028"/>
                      </a:moveTo>
                      <a:cubicBezTo>
                        <a:pt x="624739" y="-134938"/>
                        <a:pt x="547056" y="229933"/>
                        <a:pt x="536842" y="262190"/>
                      </a:cubicBezTo>
                      <a:cubicBezTo>
                        <a:pt x="526628" y="294447"/>
                        <a:pt x="489477" y="242030"/>
                        <a:pt x="488816" y="247571"/>
                      </a:cubicBezTo>
                      <a:lnTo>
                        <a:pt x="532877" y="295437"/>
                      </a:lnTo>
                      <a:cubicBezTo>
                        <a:pt x="532967" y="355079"/>
                        <a:pt x="525931" y="381896"/>
                        <a:pt x="526021" y="441538"/>
                      </a:cubicBezTo>
                      <a:lnTo>
                        <a:pt x="440807" y="401237"/>
                      </a:lnTo>
                      <a:lnTo>
                        <a:pt x="518260" y="473456"/>
                      </a:lnTo>
                      <a:lnTo>
                        <a:pt x="498587" y="637602"/>
                      </a:lnTo>
                      <a:lnTo>
                        <a:pt x="372197" y="546012"/>
                      </a:lnTo>
                      <a:lnTo>
                        <a:pt x="498617" y="657667"/>
                      </a:lnTo>
                      <a:cubicBezTo>
                        <a:pt x="498709" y="718576"/>
                        <a:pt x="483958" y="759148"/>
                        <a:pt x="484050" y="820057"/>
                      </a:cubicBezTo>
                      <a:lnTo>
                        <a:pt x="270832" y="673231"/>
                      </a:lnTo>
                      <a:lnTo>
                        <a:pt x="478917" y="852083"/>
                      </a:lnTo>
                      <a:lnTo>
                        <a:pt x="469294" y="1002645"/>
                      </a:lnTo>
                      <a:lnTo>
                        <a:pt x="184579" y="795959"/>
                      </a:lnTo>
                      <a:lnTo>
                        <a:pt x="466579" y="1042397"/>
                      </a:lnTo>
                      <a:lnTo>
                        <a:pt x="459783" y="1179874"/>
                      </a:lnTo>
                      <a:lnTo>
                        <a:pt x="119129" y="943486"/>
                      </a:lnTo>
                      <a:lnTo>
                        <a:pt x="467006" y="1228896"/>
                      </a:lnTo>
                      <a:cubicBezTo>
                        <a:pt x="467092" y="1286367"/>
                        <a:pt x="479997" y="1326381"/>
                        <a:pt x="480083" y="1383852"/>
                      </a:cubicBezTo>
                      <a:lnTo>
                        <a:pt x="184579" y="1186679"/>
                      </a:lnTo>
                      <a:lnTo>
                        <a:pt x="480050" y="1411085"/>
                      </a:lnTo>
                      <a:cubicBezTo>
                        <a:pt x="480132" y="1465879"/>
                        <a:pt x="497607" y="1538525"/>
                        <a:pt x="552481" y="1639356"/>
                      </a:cubicBezTo>
                      <a:cubicBezTo>
                        <a:pt x="331520" y="1644295"/>
                        <a:pt x="189138" y="1553987"/>
                        <a:pt x="103908" y="1411291"/>
                      </a:cubicBezTo>
                      <a:cubicBezTo>
                        <a:pt x="-144138" y="987527"/>
                        <a:pt x="70524" y="647047"/>
                        <a:pt x="550099" y="54028"/>
                      </a:cubicBezTo>
                      <a:close/>
                    </a:path>
                  </a:pathLst>
                </a:cu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721" name="Freeform 19">
                  <a:extLst>
                    <a:ext uri="{FF2B5EF4-FFF2-40B4-BE49-F238E27FC236}">
                      <a16:creationId xmlns:a16="http://schemas.microsoft.com/office/drawing/2014/main" id="{35750DA8-37DE-4832-AD1C-CBD19DAEB22A}"/>
                    </a:ext>
                  </a:extLst>
                </p:cNvPr>
                <p:cNvSpPr/>
                <p:nvPr/>
              </p:nvSpPr>
              <p:spPr>
                <a:xfrm rot="3762166">
                  <a:off x="8242421" y="4782780"/>
                  <a:ext cx="225169" cy="634145"/>
                </a:xfrm>
                <a:custGeom>
                  <a:avLst/>
                  <a:gdLst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52201 w 552481"/>
                    <a:gd name="connsiteY19" fmla="*/ 1398749 h 1585520"/>
                    <a:gd name="connsiteX20" fmla="*/ 184579 w 552481"/>
                    <a:gd name="connsiteY20" fmla="*/ 1132651 h 1585520"/>
                    <a:gd name="connsiteX21" fmla="*/ 552234 w 552481"/>
                    <a:gd name="connsiteY21" fmla="*/ 1420947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52201 w 552481"/>
                    <a:gd name="connsiteY19" fmla="*/ 1398749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28440 w 552481"/>
                    <a:gd name="connsiteY4" fmla="*/ 395095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32877 w 552481"/>
                    <a:gd name="connsiteY3" fmla="*/ 241409 h 1585520"/>
                    <a:gd name="connsiteX4" fmla="*/ 528440 w 552481"/>
                    <a:gd name="connsiteY4" fmla="*/ 395095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534221 w 580141"/>
                    <a:gd name="connsiteY14" fmla="*/ 1044490 h 1640259"/>
                    <a:gd name="connsiteX15" fmla="*/ 184579 w 580141"/>
                    <a:gd name="connsiteY15" fmla="*/ 796670 h 1640259"/>
                    <a:gd name="connsiteX16" fmla="*/ 521700 w 580141"/>
                    <a:gd name="connsiteY16" fmla="*/ 1063971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521700 w 580141"/>
                    <a:gd name="connsiteY16" fmla="*/ 1063971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7405 w 580141"/>
                    <a:gd name="connsiteY20" fmla="*/ 1402284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69294 w 580141"/>
                    <a:gd name="connsiteY14" fmla="*/ 1003356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11048 w 580141"/>
                    <a:gd name="connsiteY5" fmla="*/ 431982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69294 w 580141"/>
                    <a:gd name="connsiteY14" fmla="*/ 1003356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2162"/>
                    <a:gd name="connsiteY0" fmla="*/ 54028 h 1639548"/>
                    <a:gd name="connsiteX1" fmla="*/ 536842 w 582162"/>
                    <a:gd name="connsiteY1" fmla="*/ 262190 h 1639548"/>
                    <a:gd name="connsiteX2" fmla="*/ 488816 w 582162"/>
                    <a:gd name="connsiteY2" fmla="*/ 247571 h 1639548"/>
                    <a:gd name="connsiteX3" fmla="*/ 532877 w 582162"/>
                    <a:gd name="connsiteY3" fmla="*/ 295437 h 1639548"/>
                    <a:gd name="connsiteX4" fmla="*/ 511048 w 582162"/>
                    <a:gd name="connsiteY4" fmla="*/ 431271 h 1639548"/>
                    <a:gd name="connsiteX5" fmla="*/ 440807 w 582162"/>
                    <a:gd name="connsiteY5" fmla="*/ 401237 h 1639548"/>
                    <a:gd name="connsiteX6" fmla="*/ 518260 w 582162"/>
                    <a:gd name="connsiteY6" fmla="*/ 473456 h 1639548"/>
                    <a:gd name="connsiteX7" fmla="*/ 498587 w 582162"/>
                    <a:gd name="connsiteY7" fmla="*/ 637602 h 1639548"/>
                    <a:gd name="connsiteX8" fmla="*/ 372197 w 582162"/>
                    <a:gd name="connsiteY8" fmla="*/ 546012 h 1639548"/>
                    <a:gd name="connsiteX9" fmla="*/ 498617 w 582162"/>
                    <a:gd name="connsiteY9" fmla="*/ 657667 h 1639548"/>
                    <a:gd name="connsiteX10" fmla="*/ 484050 w 582162"/>
                    <a:gd name="connsiteY10" fmla="*/ 820057 h 1639548"/>
                    <a:gd name="connsiteX11" fmla="*/ 270832 w 582162"/>
                    <a:gd name="connsiteY11" fmla="*/ 673231 h 1639548"/>
                    <a:gd name="connsiteX12" fmla="*/ 478917 w 582162"/>
                    <a:gd name="connsiteY12" fmla="*/ 852083 h 1639548"/>
                    <a:gd name="connsiteX13" fmla="*/ 469294 w 582162"/>
                    <a:gd name="connsiteY13" fmla="*/ 1002645 h 1639548"/>
                    <a:gd name="connsiteX14" fmla="*/ 184579 w 582162"/>
                    <a:gd name="connsiteY14" fmla="*/ 795959 h 1639548"/>
                    <a:gd name="connsiteX15" fmla="*/ 466579 w 582162"/>
                    <a:gd name="connsiteY15" fmla="*/ 1042397 h 1639548"/>
                    <a:gd name="connsiteX16" fmla="*/ 459783 w 582162"/>
                    <a:gd name="connsiteY16" fmla="*/ 1179874 h 1639548"/>
                    <a:gd name="connsiteX17" fmla="*/ 119129 w 582162"/>
                    <a:gd name="connsiteY17" fmla="*/ 943486 h 1639548"/>
                    <a:gd name="connsiteX18" fmla="*/ 467006 w 582162"/>
                    <a:gd name="connsiteY18" fmla="*/ 1228896 h 1639548"/>
                    <a:gd name="connsiteX19" fmla="*/ 480083 w 582162"/>
                    <a:gd name="connsiteY19" fmla="*/ 1383852 h 1639548"/>
                    <a:gd name="connsiteX20" fmla="*/ 184579 w 582162"/>
                    <a:gd name="connsiteY20" fmla="*/ 1186679 h 1639548"/>
                    <a:gd name="connsiteX21" fmla="*/ 480050 w 582162"/>
                    <a:gd name="connsiteY21" fmla="*/ 1411085 h 1639548"/>
                    <a:gd name="connsiteX22" fmla="*/ 552481 w 582162"/>
                    <a:gd name="connsiteY22" fmla="*/ 1639356 h 1639548"/>
                    <a:gd name="connsiteX23" fmla="*/ 103908 w 582162"/>
                    <a:gd name="connsiteY23" fmla="*/ 1411291 h 1639548"/>
                    <a:gd name="connsiteX24" fmla="*/ 550099 w 582162"/>
                    <a:gd name="connsiteY24" fmla="*/ 54028 h 1639548"/>
                    <a:gd name="connsiteX0" fmla="*/ 550099 w 582162"/>
                    <a:gd name="connsiteY0" fmla="*/ 54028 h 1639548"/>
                    <a:gd name="connsiteX1" fmla="*/ 536842 w 582162"/>
                    <a:gd name="connsiteY1" fmla="*/ 262190 h 1639548"/>
                    <a:gd name="connsiteX2" fmla="*/ 488816 w 582162"/>
                    <a:gd name="connsiteY2" fmla="*/ 247571 h 1639548"/>
                    <a:gd name="connsiteX3" fmla="*/ 532877 w 582162"/>
                    <a:gd name="connsiteY3" fmla="*/ 295437 h 1639548"/>
                    <a:gd name="connsiteX4" fmla="*/ 526021 w 582162"/>
                    <a:gd name="connsiteY4" fmla="*/ 441538 h 1639548"/>
                    <a:gd name="connsiteX5" fmla="*/ 440807 w 582162"/>
                    <a:gd name="connsiteY5" fmla="*/ 401237 h 1639548"/>
                    <a:gd name="connsiteX6" fmla="*/ 518260 w 582162"/>
                    <a:gd name="connsiteY6" fmla="*/ 473456 h 1639548"/>
                    <a:gd name="connsiteX7" fmla="*/ 498587 w 582162"/>
                    <a:gd name="connsiteY7" fmla="*/ 637602 h 1639548"/>
                    <a:gd name="connsiteX8" fmla="*/ 372197 w 582162"/>
                    <a:gd name="connsiteY8" fmla="*/ 546012 h 1639548"/>
                    <a:gd name="connsiteX9" fmla="*/ 498617 w 582162"/>
                    <a:gd name="connsiteY9" fmla="*/ 657667 h 1639548"/>
                    <a:gd name="connsiteX10" fmla="*/ 484050 w 582162"/>
                    <a:gd name="connsiteY10" fmla="*/ 820057 h 1639548"/>
                    <a:gd name="connsiteX11" fmla="*/ 270832 w 582162"/>
                    <a:gd name="connsiteY11" fmla="*/ 673231 h 1639548"/>
                    <a:gd name="connsiteX12" fmla="*/ 478917 w 582162"/>
                    <a:gd name="connsiteY12" fmla="*/ 852083 h 1639548"/>
                    <a:gd name="connsiteX13" fmla="*/ 469294 w 582162"/>
                    <a:gd name="connsiteY13" fmla="*/ 1002645 h 1639548"/>
                    <a:gd name="connsiteX14" fmla="*/ 184579 w 582162"/>
                    <a:gd name="connsiteY14" fmla="*/ 795959 h 1639548"/>
                    <a:gd name="connsiteX15" fmla="*/ 466579 w 582162"/>
                    <a:gd name="connsiteY15" fmla="*/ 1042397 h 1639548"/>
                    <a:gd name="connsiteX16" fmla="*/ 459783 w 582162"/>
                    <a:gd name="connsiteY16" fmla="*/ 1179874 h 1639548"/>
                    <a:gd name="connsiteX17" fmla="*/ 119129 w 582162"/>
                    <a:gd name="connsiteY17" fmla="*/ 943486 h 1639548"/>
                    <a:gd name="connsiteX18" fmla="*/ 467006 w 582162"/>
                    <a:gd name="connsiteY18" fmla="*/ 1228896 h 1639548"/>
                    <a:gd name="connsiteX19" fmla="*/ 480083 w 582162"/>
                    <a:gd name="connsiteY19" fmla="*/ 1383852 h 1639548"/>
                    <a:gd name="connsiteX20" fmla="*/ 184579 w 582162"/>
                    <a:gd name="connsiteY20" fmla="*/ 1186679 h 1639548"/>
                    <a:gd name="connsiteX21" fmla="*/ 480050 w 582162"/>
                    <a:gd name="connsiteY21" fmla="*/ 1411085 h 1639548"/>
                    <a:gd name="connsiteX22" fmla="*/ 552481 w 582162"/>
                    <a:gd name="connsiteY22" fmla="*/ 1639356 h 1639548"/>
                    <a:gd name="connsiteX23" fmla="*/ 103908 w 582162"/>
                    <a:gd name="connsiteY23" fmla="*/ 1411291 h 1639548"/>
                    <a:gd name="connsiteX24" fmla="*/ 550099 w 582162"/>
                    <a:gd name="connsiteY24" fmla="*/ 54028 h 16395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582162" h="1639548">
                      <a:moveTo>
                        <a:pt x="550099" y="54028"/>
                      </a:moveTo>
                      <a:cubicBezTo>
                        <a:pt x="624739" y="-134938"/>
                        <a:pt x="547056" y="229933"/>
                        <a:pt x="536842" y="262190"/>
                      </a:cubicBezTo>
                      <a:cubicBezTo>
                        <a:pt x="526628" y="294447"/>
                        <a:pt x="489477" y="242030"/>
                        <a:pt x="488816" y="247571"/>
                      </a:cubicBezTo>
                      <a:lnTo>
                        <a:pt x="532877" y="295437"/>
                      </a:lnTo>
                      <a:cubicBezTo>
                        <a:pt x="532967" y="355079"/>
                        <a:pt x="525931" y="381896"/>
                        <a:pt x="526021" y="441538"/>
                      </a:cubicBezTo>
                      <a:lnTo>
                        <a:pt x="440807" y="401237"/>
                      </a:lnTo>
                      <a:lnTo>
                        <a:pt x="518260" y="473456"/>
                      </a:lnTo>
                      <a:lnTo>
                        <a:pt x="498587" y="637602"/>
                      </a:lnTo>
                      <a:lnTo>
                        <a:pt x="372197" y="546012"/>
                      </a:lnTo>
                      <a:lnTo>
                        <a:pt x="498617" y="657667"/>
                      </a:lnTo>
                      <a:cubicBezTo>
                        <a:pt x="498709" y="718576"/>
                        <a:pt x="483958" y="759148"/>
                        <a:pt x="484050" y="820057"/>
                      </a:cubicBezTo>
                      <a:lnTo>
                        <a:pt x="270832" y="673231"/>
                      </a:lnTo>
                      <a:lnTo>
                        <a:pt x="478917" y="852083"/>
                      </a:lnTo>
                      <a:lnTo>
                        <a:pt x="469294" y="1002645"/>
                      </a:lnTo>
                      <a:lnTo>
                        <a:pt x="184579" y="795959"/>
                      </a:lnTo>
                      <a:lnTo>
                        <a:pt x="466579" y="1042397"/>
                      </a:lnTo>
                      <a:lnTo>
                        <a:pt x="459783" y="1179874"/>
                      </a:lnTo>
                      <a:lnTo>
                        <a:pt x="119129" y="943486"/>
                      </a:lnTo>
                      <a:lnTo>
                        <a:pt x="467006" y="1228896"/>
                      </a:lnTo>
                      <a:cubicBezTo>
                        <a:pt x="467092" y="1286367"/>
                        <a:pt x="479997" y="1326381"/>
                        <a:pt x="480083" y="1383852"/>
                      </a:cubicBezTo>
                      <a:lnTo>
                        <a:pt x="184579" y="1186679"/>
                      </a:lnTo>
                      <a:lnTo>
                        <a:pt x="480050" y="1411085"/>
                      </a:lnTo>
                      <a:cubicBezTo>
                        <a:pt x="480132" y="1465879"/>
                        <a:pt x="497607" y="1538525"/>
                        <a:pt x="552481" y="1639356"/>
                      </a:cubicBezTo>
                      <a:cubicBezTo>
                        <a:pt x="331520" y="1644295"/>
                        <a:pt x="189138" y="1553987"/>
                        <a:pt x="103908" y="1411291"/>
                      </a:cubicBezTo>
                      <a:cubicBezTo>
                        <a:pt x="-144138" y="987527"/>
                        <a:pt x="70524" y="647047"/>
                        <a:pt x="550099" y="5402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722" name="Freeform 20">
                  <a:extLst>
                    <a:ext uri="{FF2B5EF4-FFF2-40B4-BE49-F238E27FC236}">
                      <a16:creationId xmlns:a16="http://schemas.microsoft.com/office/drawing/2014/main" id="{9E1E4008-A918-44BF-977E-84D88A562967}"/>
                    </a:ext>
                  </a:extLst>
                </p:cNvPr>
                <p:cNvSpPr/>
                <p:nvPr/>
              </p:nvSpPr>
              <p:spPr>
                <a:xfrm rot="6040617" flipV="1">
                  <a:off x="7530207" y="4416473"/>
                  <a:ext cx="241225" cy="679365"/>
                </a:xfrm>
                <a:custGeom>
                  <a:avLst/>
                  <a:gdLst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52201 w 552481"/>
                    <a:gd name="connsiteY19" fmla="*/ 1398749 h 1585520"/>
                    <a:gd name="connsiteX20" fmla="*/ 184579 w 552481"/>
                    <a:gd name="connsiteY20" fmla="*/ 1132651 h 1585520"/>
                    <a:gd name="connsiteX21" fmla="*/ 552234 w 552481"/>
                    <a:gd name="connsiteY21" fmla="*/ 1420947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52201 w 552481"/>
                    <a:gd name="connsiteY19" fmla="*/ 1398749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28440 w 552481"/>
                    <a:gd name="connsiteY4" fmla="*/ 395095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32877 w 552481"/>
                    <a:gd name="connsiteY3" fmla="*/ 241409 h 1585520"/>
                    <a:gd name="connsiteX4" fmla="*/ 528440 w 552481"/>
                    <a:gd name="connsiteY4" fmla="*/ 395095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534221 w 580141"/>
                    <a:gd name="connsiteY14" fmla="*/ 1044490 h 1640259"/>
                    <a:gd name="connsiteX15" fmla="*/ 184579 w 580141"/>
                    <a:gd name="connsiteY15" fmla="*/ 796670 h 1640259"/>
                    <a:gd name="connsiteX16" fmla="*/ 521700 w 580141"/>
                    <a:gd name="connsiteY16" fmla="*/ 1063971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521700 w 580141"/>
                    <a:gd name="connsiteY16" fmla="*/ 1063971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7405 w 580141"/>
                    <a:gd name="connsiteY20" fmla="*/ 1402284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69294 w 580141"/>
                    <a:gd name="connsiteY14" fmla="*/ 1003356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11048 w 580141"/>
                    <a:gd name="connsiteY5" fmla="*/ 431982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69294 w 580141"/>
                    <a:gd name="connsiteY14" fmla="*/ 1003356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2162"/>
                    <a:gd name="connsiteY0" fmla="*/ 54028 h 1639548"/>
                    <a:gd name="connsiteX1" fmla="*/ 536842 w 582162"/>
                    <a:gd name="connsiteY1" fmla="*/ 262190 h 1639548"/>
                    <a:gd name="connsiteX2" fmla="*/ 488816 w 582162"/>
                    <a:gd name="connsiteY2" fmla="*/ 247571 h 1639548"/>
                    <a:gd name="connsiteX3" fmla="*/ 532877 w 582162"/>
                    <a:gd name="connsiteY3" fmla="*/ 295437 h 1639548"/>
                    <a:gd name="connsiteX4" fmla="*/ 511048 w 582162"/>
                    <a:gd name="connsiteY4" fmla="*/ 431271 h 1639548"/>
                    <a:gd name="connsiteX5" fmla="*/ 440807 w 582162"/>
                    <a:gd name="connsiteY5" fmla="*/ 401237 h 1639548"/>
                    <a:gd name="connsiteX6" fmla="*/ 518260 w 582162"/>
                    <a:gd name="connsiteY6" fmla="*/ 473456 h 1639548"/>
                    <a:gd name="connsiteX7" fmla="*/ 498587 w 582162"/>
                    <a:gd name="connsiteY7" fmla="*/ 637602 h 1639548"/>
                    <a:gd name="connsiteX8" fmla="*/ 372197 w 582162"/>
                    <a:gd name="connsiteY8" fmla="*/ 546012 h 1639548"/>
                    <a:gd name="connsiteX9" fmla="*/ 498617 w 582162"/>
                    <a:gd name="connsiteY9" fmla="*/ 657667 h 1639548"/>
                    <a:gd name="connsiteX10" fmla="*/ 484050 w 582162"/>
                    <a:gd name="connsiteY10" fmla="*/ 820057 h 1639548"/>
                    <a:gd name="connsiteX11" fmla="*/ 270832 w 582162"/>
                    <a:gd name="connsiteY11" fmla="*/ 673231 h 1639548"/>
                    <a:gd name="connsiteX12" fmla="*/ 478917 w 582162"/>
                    <a:gd name="connsiteY12" fmla="*/ 852083 h 1639548"/>
                    <a:gd name="connsiteX13" fmla="*/ 469294 w 582162"/>
                    <a:gd name="connsiteY13" fmla="*/ 1002645 h 1639548"/>
                    <a:gd name="connsiteX14" fmla="*/ 184579 w 582162"/>
                    <a:gd name="connsiteY14" fmla="*/ 795959 h 1639548"/>
                    <a:gd name="connsiteX15" fmla="*/ 466579 w 582162"/>
                    <a:gd name="connsiteY15" fmla="*/ 1042397 h 1639548"/>
                    <a:gd name="connsiteX16" fmla="*/ 459783 w 582162"/>
                    <a:gd name="connsiteY16" fmla="*/ 1179874 h 1639548"/>
                    <a:gd name="connsiteX17" fmla="*/ 119129 w 582162"/>
                    <a:gd name="connsiteY17" fmla="*/ 943486 h 1639548"/>
                    <a:gd name="connsiteX18" fmla="*/ 467006 w 582162"/>
                    <a:gd name="connsiteY18" fmla="*/ 1228896 h 1639548"/>
                    <a:gd name="connsiteX19" fmla="*/ 480083 w 582162"/>
                    <a:gd name="connsiteY19" fmla="*/ 1383852 h 1639548"/>
                    <a:gd name="connsiteX20" fmla="*/ 184579 w 582162"/>
                    <a:gd name="connsiteY20" fmla="*/ 1186679 h 1639548"/>
                    <a:gd name="connsiteX21" fmla="*/ 480050 w 582162"/>
                    <a:gd name="connsiteY21" fmla="*/ 1411085 h 1639548"/>
                    <a:gd name="connsiteX22" fmla="*/ 552481 w 582162"/>
                    <a:gd name="connsiteY22" fmla="*/ 1639356 h 1639548"/>
                    <a:gd name="connsiteX23" fmla="*/ 103908 w 582162"/>
                    <a:gd name="connsiteY23" fmla="*/ 1411291 h 1639548"/>
                    <a:gd name="connsiteX24" fmla="*/ 550099 w 582162"/>
                    <a:gd name="connsiteY24" fmla="*/ 54028 h 1639548"/>
                    <a:gd name="connsiteX0" fmla="*/ 550099 w 582162"/>
                    <a:gd name="connsiteY0" fmla="*/ 54028 h 1639548"/>
                    <a:gd name="connsiteX1" fmla="*/ 536842 w 582162"/>
                    <a:gd name="connsiteY1" fmla="*/ 262190 h 1639548"/>
                    <a:gd name="connsiteX2" fmla="*/ 488816 w 582162"/>
                    <a:gd name="connsiteY2" fmla="*/ 247571 h 1639548"/>
                    <a:gd name="connsiteX3" fmla="*/ 532877 w 582162"/>
                    <a:gd name="connsiteY3" fmla="*/ 295437 h 1639548"/>
                    <a:gd name="connsiteX4" fmla="*/ 526021 w 582162"/>
                    <a:gd name="connsiteY4" fmla="*/ 441538 h 1639548"/>
                    <a:gd name="connsiteX5" fmla="*/ 440807 w 582162"/>
                    <a:gd name="connsiteY5" fmla="*/ 401237 h 1639548"/>
                    <a:gd name="connsiteX6" fmla="*/ 518260 w 582162"/>
                    <a:gd name="connsiteY6" fmla="*/ 473456 h 1639548"/>
                    <a:gd name="connsiteX7" fmla="*/ 498587 w 582162"/>
                    <a:gd name="connsiteY7" fmla="*/ 637602 h 1639548"/>
                    <a:gd name="connsiteX8" fmla="*/ 372197 w 582162"/>
                    <a:gd name="connsiteY8" fmla="*/ 546012 h 1639548"/>
                    <a:gd name="connsiteX9" fmla="*/ 498617 w 582162"/>
                    <a:gd name="connsiteY9" fmla="*/ 657667 h 1639548"/>
                    <a:gd name="connsiteX10" fmla="*/ 484050 w 582162"/>
                    <a:gd name="connsiteY10" fmla="*/ 820057 h 1639548"/>
                    <a:gd name="connsiteX11" fmla="*/ 270832 w 582162"/>
                    <a:gd name="connsiteY11" fmla="*/ 673231 h 1639548"/>
                    <a:gd name="connsiteX12" fmla="*/ 478917 w 582162"/>
                    <a:gd name="connsiteY12" fmla="*/ 852083 h 1639548"/>
                    <a:gd name="connsiteX13" fmla="*/ 469294 w 582162"/>
                    <a:gd name="connsiteY13" fmla="*/ 1002645 h 1639548"/>
                    <a:gd name="connsiteX14" fmla="*/ 184579 w 582162"/>
                    <a:gd name="connsiteY14" fmla="*/ 795959 h 1639548"/>
                    <a:gd name="connsiteX15" fmla="*/ 466579 w 582162"/>
                    <a:gd name="connsiteY15" fmla="*/ 1042397 h 1639548"/>
                    <a:gd name="connsiteX16" fmla="*/ 459783 w 582162"/>
                    <a:gd name="connsiteY16" fmla="*/ 1179874 h 1639548"/>
                    <a:gd name="connsiteX17" fmla="*/ 119129 w 582162"/>
                    <a:gd name="connsiteY17" fmla="*/ 943486 h 1639548"/>
                    <a:gd name="connsiteX18" fmla="*/ 467006 w 582162"/>
                    <a:gd name="connsiteY18" fmla="*/ 1228896 h 1639548"/>
                    <a:gd name="connsiteX19" fmla="*/ 480083 w 582162"/>
                    <a:gd name="connsiteY19" fmla="*/ 1383852 h 1639548"/>
                    <a:gd name="connsiteX20" fmla="*/ 184579 w 582162"/>
                    <a:gd name="connsiteY20" fmla="*/ 1186679 h 1639548"/>
                    <a:gd name="connsiteX21" fmla="*/ 480050 w 582162"/>
                    <a:gd name="connsiteY21" fmla="*/ 1411085 h 1639548"/>
                    <a:gd name="connsiteX22" fmla="*/ 552481 w 582162"/>
                    <a:gd name="connsiteY22" fmla="*/ 1639356 h 1639548"/>
                    <a:gd name="connsiteX23" fmla="*/ 103908 w 582162"/>
                    <a:gd name="connsiteY23" fmla="*/ 1411291 h 1639548"/>
                    <a:gd name="connsiteX24" fmla="*/ 550099 w 582162"/>
                    <a:gd name="connsiteY24" fmla="*/ 54028 h 16395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582162" h="1639548">
                      <a:moveTo>
                        <a:pt x="550099" y="54028"/>
                      </a:moveTo>
                      <a:cubicBezTo>
                        <a:pt x="624739" y="-134938"/>
                        <a:pt x="547056" y="229933"/>
                        <a:pt x="536842" y="262190"/>
                      </a:cubicBezTo>
                      <a:cubicBezTo>
                        <a:pt x="526628" y="294447"/>
                        <a:pt x="489477" y="242030"/>
                        <a:pt x="488816" y="247571"/>
                      </a:cubicBezTo>
                      <a:lnTo>
                        <a:pt x="532877" y="295437"/>
                      </a:lnTo>
                      <a:cubicBezTo>
                        <a:pt x="532967" y="355079"/>
                        <a:pt x="525931" y="381896"/>
                        <a:pt x="526021" y="441538"/>
                      </a:cubicBezTo>
                      <a:lnTo>
                        <a:pt x="440807" y="401237"/>
                      </a:lnTo>
                      <a:lnTo>
                        <a:pt x="518260" y="473456"/>
                      </a:lnTo>
                      <a:lnTo>
                        <a:pt x="498587" y="637602"/>
                      </a:lnTo>
                      <a:lnTo>
                        <a:pt x="372197" y="546012"/>
                      </a:lnTo>
                      <a:lnTo>
                        <a:pt x="498617" y="657667"/>
                      </a:lnTo>
                      <a:cubicBezTo>
                        <a:pt x="498709" y="718576"/>
                        <a:pt x="483958" y="759148"/>
                        <a:pt x="484050" y="820057"/>
                      </a:cubicBezTo>
                      <a:lnTo>
                        <a:pt x="270832" y="673231"/>
                      </a:lnTo>
                      <a:lnTo>
                        <a:pt x="478917" y="852083"/>
                      </a:lnTo>
                      <a:lnTo>
                        <a:pt x="469294" y="1002645"/>
                      </a:lnTo>
                      <a:lnTo>
                        <a:pt x="184579" y="795959"/>
                      </a:lnTo>
                      <a:lnTo>
                        <a:pt x="466579" y="1042397"/>
                      </a:lnTo>
                      <a:lnTo>
                        <a:pt x="459783" y="1179874"/>
                      </a:lnTo>
                      <a:lnTo>
                        <a:pt x="119129" y="943486"/>
                      </a:lnTo>
                      <a:lnTo>
                        <a:pt x="467006" y="1228896"/>
                      </a:lnTo>
                      <a:cubicBezTo>
                        <a:pt x="467092" y="1286367"/>
                        <a:pt x="479997" y="1326381"/>
                        <a:pt x="480083" y="1383852"/>
                      </a:cubicBezTo>
                      <a:lnTo>
                        <a:pt x="184579" y="1186679"/>
                      </a:lnTo>
                      <a:lnTo>
                        <a:pt x="480050" y="1411085"/>
                      </a:lnTo>
                      <a:cubicBezTo>
                        <a:pt x="480132" y="1465879"/>
                        <a:pt x="497607" y="1538525"/>
                        <a:pt x="552481" y="1639356"/>
                      </a:cubicBezTo>
                      <a:cubicBezTo>
                        <a:pt x="331520" y="1644295"/>
                        <a:pt x="189138" y="1553987"/>
                        <a:pt x="103908" y="1411291"/>
                      </a:cubicBezTo>
                      <a:cubicBezTo>
                        <a:pt x="-144138" y="987527"/>
                        <a:pt x="70524" y="647047"/>
                        <a:pt x="550099" y="5402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709" name="그룹 19">
              <a:extLst>
                <a:ext uri="{FF2B5EF4-FFF2-40B4-BE49-F238E27FC236}">
                  <a16:creationId xmlns:a16="http://schemas.microsoft.com/office/drawing/2014/main" id="{EE708866-F437-44DC-BEB2-E21A9846E26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557781" y="2499960"/>
              <a:ext cx="617392" cy="617392"/>
              <a:chOff x="331023" y="414040"/>
              <a:chExt cx="5704886" cy="5704886"/>
            </a:xfrm>
            <a:solidFill>
              <a:srgbClr val="F7931A"/>
            </a:solidFill>
          </p:grpSpPr>
          <p:sp>
            <p:nvSpPr>
              <p:cNvPr id="715" name="타원 4">
                <a:extLst>
                  <a:ext uri="{FF2B5EF4-FFF2-40B4-BE49-F238E27FC236}">
                    <a16:creationId xmlns:a16="http://schemas.microsoft.com/office/drawing/2014/main" id="{6471E0DE-961E-46F9-B8A2-48D7EFFF370E}"/>
                  </a:ext>
                </a:extLst>
              </p:cNvPr>
              <p:cNvSpPr/>
              <p:nvPr/>
            </p:nvSpPr>
            <p:spPr>
              <a:xfrm>
                <a:off x="331023" y="414040"/>
                <a:ext cx="5704886" cy="570488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16" name="자유형 18">
                <a:extLst>
                  <a:ext uri="{FF2B5EF4-FFF2-40B4-BE49-F238E27FC236}">
                    <a16:creationId xmlns:a16="http://schemas.microsoft.com/office/drawing/2014/main" id="{CF855F06-8608-4027-90C0-FA74CEB94175}"/>
                  </a:ext>
                </a:extLst>
              </p:cNvPr>
              <p:cNvSpPr/>
              <p:nvPr/>
            </p:nvSpPr>
            <p:spPr>
              <a:xfrm>
                <a:off x="1732297" y="1404675"/>
                <a:ext cx="2723060" cy="3624123"/>
              </a:xfrm>
              <a:custGeom>
                <a:avLst/>
                <a:gdLst>
                  <a:gd name="connsiteX0" fmla="*/ 1218382 w 2723060"/>
                  <a:gd name="connsiteY0" fmla="*/ 1905279 h 3624123"/>
                  <a:gd name="connsiteX1" fmla="*/ 1051614 w 2723060"/>
                  <a:gd name="connsiteY1" fmla="*/ 2576639 h 3624123"/>
                  <a:gd name="connsiteX2" fmla="*/ 1081311 w 2723060"/>
                  <a:gd name="connsiteY2" fmla="*/ 2585169 h 3624123"/>
                  <a:gd name="connsiteX3" fmla="*/ 2005664 w 2723060"/>
                  <a:gd name="connsiteY3" fmla="*/ 2455670 h 3624123"/>
                  <a:gd name="connsiteX4" fmla="*/ 1243900 w 2723060"/>
                  <a:gd name="connsiteY4" fmla="*/ 1909857 h 3624123"/>
                  <a:gd name="connsiteX5" fmla="*/ 1451461 w 2723060"/>
                  <a:gd name="connsiteY5" fmla="*/ 966969 h 3624123"/>
                  <a:gd name="connsiteX6" fmla="*/ 1297825 w 2723060"/>
                  <a:gd name="connsiteY6" fmla="*/ 1585462 h 3624123"/>
                  <a:gd name="connsiteX7" fmla="*/ 1327295 w 2723060"/>
                  <a:gd name="connsiteY7" fmla="*/ 1593882 h 3624123"/>
                  <a:gd name="connsiteX8" fmla="*/ 2101069 w 2723060"/>
                  <a:gd name="connsiteY8" fmla="*/ 1442099 h 3624123"/>
                  <a:gd name="connsiteX9" fmla="*/ 1476944 w 2723060"/>
                  <a:gd name="connsiteY9" fmla="*/ 971501 h 3624123"/>
                  <a:gd name="connsiteX10" fmla="*/ 1344584 w 2723060"/>
                  <a:gd name="connsiteY10" fmla="*/ 0 h 3624123"/>
                  <a:gd name="connsiteX11" fmla="*/ 1671487 w 2723060"/>
                  <a:gd name="connsiteY11" fmla="*/ 81203 h 3624123"/>
                  <a:gd name="connsiteX12" fmla="*/ 1542443 w 2723060"/>
                  <a:gd name="connsiteY12" fmla="*/ 600696 h 3624123"/>
                  <a:gd name="connsiteX13" fmla="*/ 1773570 w 2723060"/>
                  <a:gd name="connsiteY13" fmla="*/ 661967 h 3624123"/>
                  <a:gd name="connsiteX14" fmla="*/ 1902732 w 2723060"/>
                  <a:gd name="connsiteY14" fmla="*/ 141995 h 3624123"/>
                  <a:gd name="connsiteX15" fmla="*/ 2229635 w 2723060"/>
                  <a:gd name="connsiteY15" fmla="*/ 223199 h 3624123"/>
                  <a:gd name="connsiteX16" fmla="*/ 2097157 w 2723060"/>
                  <a:gd name="connsiteY16" fmla="*/ 756519 h 3624123"/>
                  <a:gd name="connsiteX17" fmla="*/ 2123708 w 2723060"/>
                  <a:gd name="connsiteY17" fmla="*/ 764788 h 3624123"/>
                  <a:gd name="connsiteX18" fmla="*/ 2335072 w 2723060"/>
                  <a:gd name="connsiteY18" fmla="*/ 840224 h 3624123"/>
                  <a:gd name="connsiteX19" fmla="*/ 2324552 w 2723060"/>
                  <a:gd name="connsiteY19" fmla="*/ 1922314 h 3624123"/>
                  <a:gd name="connsiteX20" fmla="*/ 1696129 w 2723060"/>
                  <a:gd name="connsiteY20" fmla="*/ 3139458 h 3624123"/>
                  <a:gd name="connsiteX21" fmla="*/ 1517188 w 2723060"/>
                  <a:gd name="connsiteY21" fmla="*/ 3096262 h 3624123"/>
                  <a:gd name="connsiteX22" fmla="*/ 1386066 w 2723060"/>
                  <a:gd name="connsiteY22" fmla="*/ 3624123 h 3624123"/>
                  <a:gd name="connsiteX23" fmla="*/ 1059163 w 2723060"/>
                  <a:gd name="connsiteY23" fmla="*/ 3542919 h 3624123"/>
                  <a:gd name="connsiteX24" fmla="*/ 1189748 w 2723060"/>
                  <a:gd name="connsiteY24" fmla="*/ 3017219 h 3624123"/>
                  <a:gd name="connsiteX25" fmla="*/ 956179 w 2723060"/>
                  <a:gd name="connsiteY25" fmla="*/ 2960836 h 3624123"/>
                  <a:gd name="connsiteX26" fmla="*/ 824545 w 2723060"/>
                  <a:gd name="connsiteY26" fmla="*/ 3490760 h 3624123"/>
                  <a:gd name="connsiteX27" fmla="*/ 497641 w 2723060"/>
                  <a:gd name="connsiteY27" fmla="*/ 3409556 h 3624123"/>
                  <a:gd name="connsiteX28" fmla="*/ 628739 w 2723060"/>
                  <a:gd name="connsiteY28" fmla="*/ 2881793 h 3624123"/>
                  <a:gd name="connsiteX29" fmla="*/ 0 w 2723060"/>
                  <a:gd name="connsiteY29" fmla="*/ 2730017 h 3624123"/>
                  <a:gd name="connsiteX30" fmla="*/ 156593 w 2723060"/>
                  <a:gd name="connsiteY30" fmla="*/ 2363814 h 3624123"/>
                  <a:gd name="connsiteX31" fmla="*/ 371795 w 2723060"/>
                  <a:gd name="connsiteY31" fmla="*/ 2423080 h 3624123"/>
                  <a:gd name="connsiteX32" fmla="*/ 531510 w 2723060"/>
                  <a:gd name="connsiteY32" fmla="*/ 2341701 h 3624123"/>
                  <a:gd name="connsiteX33" fmla="*/ 874781 w 2723060"/>
                  <a:gd name="connsiteY33" fmla="*/ 939029 h 3624123"/>
                  <a:gd name="connsiteX34" fmla="*/ 772687 w 2723060"/>
                  <a:gd name="connsiteY34" fmla="*/ 774709 h 3624123"/>
                  <a:gd name="connsiteX35" fmla="*/ 502494 w 2723060"/>
                  <a:gd name="connsiteY35" fmla="*/ 705662 h 3624123"/>
                  <a:gd name="connsiteX36" fmla="*/ 579104 w 2723060"/>
                  <a:gd name="connsiteY36" fmla="*/ 367817 h 3624123"/>
                  <a:gd name="connsiteX37" fmla="*/ 1021286 w 2723060"/>
                  <a:gd name="connsiteY37" fmla="*/ 475515 h 3624123"/>
                  <a:gd name="connsiteX38" fmla="*/ 1215103 w 2723060"/>
                  <a:gd name="connsiteY38" fmla="*/ 521254 h 3624123"/>
                  <a:gd name="connsiteX0" fmla="*/ 1218382 w 2723060"/>
                  <a:gd name="connsiteY0" fmla="*/ 1905279 h 3624123"/>
                  <a:gd name="connsiteX1" fmla="*/ 1051614 w 2723060"/>
                  <a:gd name="connsiteY1" fmla="*/ 2576639 h 3624123"/>
                  <a:gd name="connsiteX2" fmla="*/ 1081311 w 2723060"/>
                  <a:gd name="connsiteY2" fmla="*/ 2585169 h 3624123"/>
                  <a:gd name="connsiteX3" fmla="*/ 2005664 w 2723060"/>
                  <a:gd name="connsiteY3" fmla="*/ 2455670 h 3624123"/>
                  <a:gd name="connsiteX4" fmla="*/ 1243900 w 2723060"/>
                  <a:gd name="connsiteY4" fmla="*/ 1909857 h 3624123"/>
                  <a:gd name="connsiteX5" fmla="*/ 1218382 w 2723060"/>
                  <a:gd name="connsiteY5" fmla="*/ 1905279 h 3624123"/>
                  <a:gd name="connsiteX6" fmla="*/ 1451461 w 2723060"/>
                  <a:gd name="connsiteY6" fmla="*/ 966969 h 3624123"/>
                  <a:gd name="connsiteX7" fmla="*/ 1297825 w 2723060"/>
                  <a:gd name="connsiteY7" fmla="*/ 1585462 h 3624123"/>
                  <a:gd name="connsiteX8" fmla="*/ 1327295 w 2723060"/>
                  <a:gd name="connsiteY8" fmla="*/ 1593882 h 3624123"/>
                  <a:gd name="connsiteX9" fmla="*/ 2101069 w 2723060"/>
                  <a:gd name="connsiteY9" fmla="*/ 1442099 h 3624123"/>
                  <a:gd name="connsiteX10" fmla="*/ 1476944 w 2723060"/>
                  <a:gd name="connsiteY10" fmla="*/ 971501 h 3624123"/>
                  <a:gd name="connsiteX11" fmla="*/ 1451461 w 2723060"/>
                  <a:gd name="connsiteY11" fmla="*/ 966969 h 3624123"/>
                  <a:gd name="connsiteX12" fmla="*/ 1344584 w 2723060"/>
                  <a:gd name="connsiteY12" fmla="*/ 0 h 3624123"/>
                  <a:gd name="connsiteX13" fmla="*/ 1671487 w 2723060"/>
                  <a:gd name="connsiteY13" fmla="*/ 81203 h 3624123"/>
                  <a:gd name="connsiteX14" fmla="*/ 1542443 w 2723060"/>
                  <a:gd name="connsiteY14" fmla="*/ 600696 h 3624123"/>
                  <a:gd name="connsiteX15" fmla="*/ 1773570 w 2723060"/>
                  <a:gd name="connsiteY15" fmla="*/ 661967 h 3624123"/>
                  <a:gd name="connsiteX16" fmla="*/ 1902732 w 2723060"/>
                  <a:gd name="connsiteY16" fmla="*/ 141995 h 3624123"/>
                  <a:gd name="connsiteX17" fmla="*/ 2229635 w 2723060"/>
                  <a:gd name="connsiteY17" fmla="*/ 223199 h 3624123"/>
                  <a:gd name="connsiteX18" fmla="*/ 2097157 w 2723060"/>
                  <a:gd name="connsiteY18" fmla="*/ 756519 h 3624123"/>
                  <a:gd name="connsiteX19" fmla="*/ 2335072 w 2723060"/>
                  <a:gd name="connsiteY19" fmla="*/ 840224 h 3624123"/>
                  <a:gd name="connsiteX20" fmla="*/ 2324552 w 2723060"/>
                  <a:gd name="connsiteY20" fmla="*/ 1922314 h 3624123"/>
                  <a:gd name="connsiteX21" fmla="*/ 1696129 w 2723060"/>
                  <a:gd name="connsiteY21" fmla="*/ 3139458 h 3624123"/>
                  <a:gd name="connsiteX22" fmla="*/ 1517188 w 2723060"/>
                  <a:gd name="connsiteY22" fmla="*/ 3096262 h 3624123"/>
                  <a:gd name="connsiteX23" fmla="*/ 1386066 w 2723060"/>
                  <a:gd name="connsiteY23" fmla="*/ 3624123 h 3624123"/>
                  <a:gd name="connsiteX24" fmla="*/ 1059163 w 2723060"/>
                  <a:gd name="connsiteY24" fmla="*/ 3542919 h 3624123"/>
                  <a:gd name="connsiteX25" fmla="*/ 1189748 w 2723060"/>
                  <a:gd name="connsiteY25" fmla="*/ 3017219 h 3624123"/>
                  <a:gd name="connsiteX26" fmla="*/ 956179 w 2723060"/>
                  <a:gd name="connsiteY26" fmla="*/ 2960836 h 3624123"/>
                  <a:gd name="connsiteX27" fmla="*/ 824545 w 2723060"/>
                  <a:gd name="connsiteY27" fmla="*/ 3490760 h 3624123"/>
                  <a:gd name="connsiteX28" fmla="*/ 497641 w 2723060"/>
                  <a:gd name="connsiteY28" fmla="*/ 3409556 h 3624123"/>
                  <a:gd name="connsiteX29" fmla="*/ 628739 w 2723060"/>
                  <a:gd name="connsiteY29" fmla="*/ 2881793 h 3624123"/>
                  <a:gd name="connsiteX30" fmla="*/ 0 w 2723060"/>
                  <a:gd name="connsiteY30" fmla="*/ 2730017 h 3624123"/>
                  <a:gd name="connsiteX31" fmla="*/ 156593 w 2723060"/>
                  <a:gd name="connsiteY31" fmla="*/ 2363814 h 3624123"/>
                  <a:gd name="connsiteX32" fmla="*/ 371795 w 2723060"/>
                  <a:gd name="connsiteY32" fmla="*/ 2423080 h 3624123"/>
                  <a:gd name="connsiteX33" fmla="*/ 531510 w 2723060"/>
                  <a:gd name="connsiteY33" fmla="*/ 2341701 h 3624123"/>
                  <a:gd name="connsiteX34" fmla="*/ 874781 w 2723060"/>
                  <a:gd name="connsiteY34" fmla="*/ 939029 h 3624123"/>
                  <a:gd name="connsiteX35" fmla="*/ 772687 w 2723060"/>
                  <a:gd name="connsiteY35" fmla="*/ 774709 h 3624123"/>
                  <a:gd name="connsiteX36" fmla="*/ 502494 w 2723060"/>
                  <a:gd name="connsiteY36" fmla="*/ 705662 h 3624123"/>
                  <a:gd name="connsiteX37" fmla="*/ 579104 w 2723060"/>
                  <a:gd name="connsiteY37" fmla="*/ 367817 h 3624123"/>
                  <a:gd name="connsiteX38" fmla="*/ 1021286 w 2723060"/>
                  <a:gd name="connsiteY38" fmla="*/ 475515 h 3624123"/>
                  <a:gd name="connsiteX39" fmla="*/ 1215103 w 2723060"/>
                  <a:gd name="connsiteY39" fmla="*/ 521254 h 3624123"/>
                  <a:gd name="connsiteX40" fmla="*/ 1344584 w 2723060"/>
                  <a:gd name="connsiteY40" fmla="*/ 0 h 3624123"/>
                  <a:gd name="connsiteX0" fmla="*/ 1218382 w 2723060"/>
                  <a:gd name="connsiteY0" fmla="*/ 1905279 h 3624123"/>
                  <a:gd name="connsiteX1" fmla="*/ 1051614 w 2723060"/>
                  <a:gd name="connsiteY1" fmla="*/ 2576639 h 3624123"/>
                  <a:gd name="connsiteX2" fmla="*/ 1081311 w 2723060"/>
                  <a:gd name="connsiteY2" fmla="*/ 2585169 h 3624123"/>
                  <a:gd name="connsiteX3" fmla="*/ 2005664 w 2723060"/>
                  <a:gd name="connsiteY3" fmla="*/ 2455670 h 3624123"/>
                  <a:gd name="connsiteX4" fmla="*/ 1243900 w 2723060"/>
                  <a:gd name="connsiteY4" fmla="*/ 1909857 h 3624123"/>
                  <a:gd name="connsiteX5" fmla="*/ 1218382 w 2723060"/>
                  <a:gd name="connsiteY5" fmla="*/ 1905279 h 3624123"/>
                  <a:gd name="connsiteX6" fmla="*/ 1451461 w 2723060"/>
                  <a:gd name="connsiteY6" fmla="*/ 966969 h 3624123"/>
                  <a:gd name="connsiteX7" fmla="*/ 1297825 w 2723060"/>
                  <a:gd name="connsiteY7" fmla="*/ 1585462 h 3624123"/>
                  <a:gd name="connsiteX8" fmla="*/ 1327295 w 2723060"/>
                  <a:gd name="connsiteY8" fmla="*/ 1593882 h 3624123"/>
                  <a:gd name="connsiteX9" fmla="*/ 2101069 w 2723060"/>
                  <a:gd name="connsiteY9" fmla="*/ 1442099 h 3624123"/>
                  <a:gd name="connsiteX10" fmla="*/ 1476944 w 2723060"/>
                  <a:gd name="connsiteY10" fmla="*/ 971501 h 3624123"/>
                  <a:gd name="connsiteX11" fmla="*/ 1451461 w 2723060"/>
                  <a:gd name="connsiteY11" fmla="*/ 966969 h 3624123"/>
                  <a:gd name="connsiteX12" fmla="*/ 1344584 w 2723060"/>
                  <a:gd name="connsiteY12" fmla="*/ 0 h 3624123"/>
                  <a:gd name="connsiteX13" fmla="*/ 1671487 w 2723060"/>
                  <a:gd name="connsiteY13" fmla="*/ 81203 h 3624123"/>
                  <a:gd name="connsiteX14" fmla="*/ 1542443 w 2723060"/>
                  <a:gd name="connsiteY14" fmla="*/ 600696 h 3624123"/>
                  <a:gd name="connsiteX15" fmla="*/ 1773570 w 2723060"/>
                  <a:gd name="connsiteY15" fmla="*/ 661967 h 3624123"/>
                  <a:gd name="connsiteX16" fmla="*/ 1902732 w 2723060"/>
                  <a:gd name="connsiteY16" fmla="*/ 141995 h 3624123"/>
                  <a:gd name="connsiteX17" fmla="*/ 2229635 w 2723060"/>
                  <a:gd name="connsiteY17" fmla="*/ 223199 h 3624123"/>
                  <a:gd name="connsiteX18" fmla="*/ 2097157 w 2723060"/>
                  <a:gd name="connsiteY18" fmla="*/ 756519 h 3624123"/>
                  <a:gd name="connsiteX19" fmla="*/ 2335072 w 2723060"/>
                  <a:gd name="connsiteY19" fmla="*/ 840224 h 3624123"/>
                  <a:gd name="connsiteX20" fmla="*/ 2324552 w 2723060"/>
                  <a:gd name="connsiteY20" fmla="*/ 1922314 h 3624123"/>
                  <a:gd name="connsiteX21" fmla="*/ 1696129 w 2723060"/>
                  <a:gd name="connsiteY21" fmla="*/ 3139458 h 3624123"/>
                  <a:gd name="connsiteX22" fmla="*/ 1517188 w 2723060"/>
                  <a:gd name="connsiteY22" fmla="*/ 3096262 h 3624123"/>
                  <a:gd name="connsiteX23" fmla="*/ 1386066 w 2723060"/>
                  <a:gd name="connsiteY23" fmla="*/ 3624123 h 3624123"/>
                  <a:gd name="connsiteX24" fmla="*/ 1059163 w 2723060"/>
                  <a:gd name="connsiteY24" fmla="*/ 3542919 h 3624123"/>
                  <a:gd name="connsiteX25" fmla="*/ 1189748 w 2723060"/>
                  <a:gd name="connsiteY25" fmla="*/ 3017219 h 3624123"/>
                  <a:gd name="connsiteX26" fmla="*/ 956179 w 2723060"/>
                  <a:gd name="connsiteY26" fmla="*/ 2960836 h 3624123"/>
                  <a:gd name="connsiteX27" fmla="*/ 824545 w 2723060"/>
                  <a:gd name="connsiteY27" fmla="*/ 3490760 h 3624123"/>
                  <a:gd name="connsiteX28" fmla="*/ 497641 w 2723060"/>
                  <a:gd name="connsiteY28" fmla="*/ 3409556 h 3624123"/>
                  <a:gd name="connsiteX29" fmla="*/ 628739 w 2723060"/>
                  <a:gd name="connsiteY29" fmla="*/ 2881793 h 3624123"/>
                  <a:gd name="connsiteX30" fmla="*/ 0 w 2723060"/>
                  <a:gd name="connsiteY30" fmla="*/ 2730017 h 3624123"/>
                  <a:gd name="connsiteX31" fmla="*/ 156593 w 2723060"/>
                  <a:gd name="connsiteY31" fmla="*/ 2363814 h 3624123"/>
                  <a:gd name="connsiteX32" fmla="*/ 371795 w 2723060"/>
                  <a:gd name="connsiteY32" fmla="*/ 2423080 h 3624123"/>
                  <a:gd name="connsiteX33" fmla="*/ 531510 w 2723060"/>
                  <a:gd name="connsiteY33" fmla="*/ 2341701 h 3624123"/>
                  <a:gd name="connsiteX34" fmla="*/ 874781 w 2723060"/>
                  <a:gd name="connsiteY34" fmla="*/ 939029 h 3624123"/>
                  <a:gd name="connsiteX35" fmla="*/ 772687 w 2723060"/>
                  <a:gd name="connsiteY35" fmla="*/ 774709 h 3624123"/>
                  <a:gd name="connsiteX36" fmla="*/ 502494 w 2723060"/>
                  <a:gd name="connsiteY36" fmla="*/ 705662 h 3624123"/>
                  <a:gd name="connsiteX37" fmla="*/ 579104 w 2723060"/>
                  <a:gd name="connsiteY37" fmla="*/ 367817 h 3624123"/>
                  <a:gd name="connsiteX38" fmla="*/ 1021286 w 2723060"/>
                  <a:gd name="connsiteY38" fmla="*/ 475515 h 3624123"/>
                  <a:gd name="connsiteX39" fmla="*/ 1215103 w 2723060"/>
                  <a:gd name="connsiteY39" fmla="*/ 521254 h 3624123"/>
                  <a:gd name="connsiteX40" fmla="*/ 1344584 w 2723060"/>
                  <a:gd name="connsiteY40" fmla="*/ 0 h 3624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l="l" t="t" r="r" b="b"/>
                <a:pathLst>
                  <a:path w="2723060" h="3624123">
                    <a:moveTo>
                      <a:pt x="1218382" y="1905279"/>
                    </a:moveTo>
                    <a:lnTo>
                      <a:pt x="1051614" y="2576639"/>
                    </a:lnTo>
                    <a:lnTo>
                      <a:pt x="1081311" y="2585169"/>
                    </a:lnTo>
                    <a:cubicBezTo>
                      <a:pt x="1298969" y="2649950"/>
                      <a:pt x="1914361" y="2852449"/>
                      <a:pt x="2005664" y="2455670"/>
                    </a:cubicBezTo>
                    <a:cubicBezTo>
                      <a:pt x="2108358" y="2083382"/>
                      <a:pt x="1458666" y="1949007"/>
                      <a:pt x="1243900" y="1909857"/>
                    </a:cubicBezTo>
                    <a:lnTo>
                      <a:pt x="1218382" y="1905279"/>
                    </a:lnTo>
                    <a:close/>
                    <a:moveTo>
                      <a:pt x="1451461" y="966969"/>
                    </a:moveTo>
                    <a:lnTo>
                      <a:pt x="1297825" y="1585462"/>
                    </a:lnTo>
                    <a:lnTo>
                      <a:pt x="1327295" y="1593882"/>
                    </a:lnTo>
                    <a:cubicBezTo>
                      <a:pt x="1519222" y="1650575"/>
                      <a:pt x="2016915" y="1812926"/>
                      <a:pt x="2101069" y="1442099"/>
                    </a:cubicBezTo>
                    <a:cubicBezTo>
                      <a:pt x="2177824" y="1109186"/>
                      <a:pt x="1664178" y="1005150"/>
                      <a:pt x="1476944" y="971501"/>
                    </a:cubicBezTo>
                    <a:lnTo>
                      <a:pt x="1451461" y="966969"/>
                    </a:lnTo>
                    <a:close/>
                    <a:moveTo>
                      <a:pt x="1344584" y="0"/>
                    </a:moveTo>
                    <a:lnTo>
                      <a:pt x="1671487" y="81203"/>
                    </a:lnTo>
                    <a:lnTo>
                      <a:pt x="1542443" y="600696"/>
                    </a:lnTo>
                    <a:lnTo>
                      <a:pt x="1773570" y="661967"/>
                    </a:lnTo>
                    <a:lnTo>
                      <a:pt x="1902732" y="141995"/>
                    </a:lnTo>
                    <a:lnTo>
                      <a:pt x="2229635" y="223199"/>
                    </a:lnTo>
                    <a:lnTo>
                      <a:pt x="2097157" y="756519"/>
                    </a:lnTo>
                    <a:cubicBezTo>
                      <a:pt x="2174081" y="779658"/>
                      <a:pt x="2255767" y="812322"/>
                      <a:pt x="2335072" y="840224"/>
                    </a:cubicBezTo>
                    <a:cubicBezTo>
                      <a:pt x="2999363" y="1160478"/>
                      <a:pt x="2684151" y="1877269"/>
                      <a:pt x="2324552" y="1922314"/>
                    </a:cubicBezTo>
                    <a:cubicBezTo>
                      <a:pt x="3020600" y="2255035"/>
                      <a:pt x="2529999" y="3321640"/>
                      <a:pt x="1696129" y="3139458"/>
                    </a:cubicBezTo>
                    <a:lnTo>
                      <a:pt x="1517188" y="3096262"/>
                    </a:lnTo>
                    <a:lnTo>
                      <a:pt x="1386066" y="3624123"/>
                    </a:lnTo>
                    <a:lnTo>
                      <a:pt x="1059163" y="3542919"/>
                    </a:lnTo>
                    <a:lnTo>
                      <a:pt x="1189748" y="3017219"/>
                    </a:lnTo>
                    <a:lnTo>
                      <a:pt x="956179" y="2960836"/>
                    </a:lnTo>
                    <a:lnTo>
                      <a:pt x="824545" y="3490760"/>
                    </a:lnTo>
                    <a:lnTo>
                      <a:pt x="497641" y="3409556"/>
                    </a:lnTo>
                    <a:lnTo>
                      <a:pt x="628739" y="2881793"/>
                    </a:lnTo>
                    <a:lnTo>
                      <a:pt x="0" y="2730017"/>
                    </a:lnTo>
                    <a:lnTo>
                      <a:pt x="156593" y="2363814"/>
                    </a:lnTo>
                    <a:cubicBezTo>
                      <a:pt x="275674" y="2398365"/>
                      <a:pt x="261590" y="2400365"/>
                      <a:pt x="371795" y="2423080"/>
                    </a:cubicBezTo>
                    <a:cubicBezTo>
                      <a:pt x="457460" y="2444548"/>
                      <a:pt x="500452" y="2427767"/>
                      <a:pt x="531510" y="2341701"/>
                    </a:cubicBezTo>
                    <a:cubicBezTo>
                      <a:pt x="598079" y="2089920"/>
                      <a:pt x="822255" y="1188850"/>
                      <a:pt x="874781" y="939029"/>
                    </a:cubicBezTo>
                    <a:cubicBezTo>
                      <a:pt x="885877" y="854924"/>
                      <a:pt x="836708" y="809166"/>
                      <a:pt x="772687" y="774709"/>
                    </a:cubicBezTo>
                    <a:cubicBezTo>
                      <a:pt x="651057" y="727032"/>
                      <a:pt x="597490" y="720787"/>
                      <a:pt x="502494" y="705662"/>
                    </a:cubicBezTo>
                    <a:lnTo>
                      <a:pt x="579104" y="367817"/>
                    </a:lnTo>
                    <a:cubicBezTo>
                      <a:pt x="724942" y="405705"/>
                      <a:pt x="872814" y="440818"/>
                      <a:pt x="1021286" y="475515"/>
                    </a:cubicBezTo>
                    <a:lnTo>
                      <a:pt x="1215103" y="521254"/>
                    </a:lnTo>
                    <a:lnTo>
                      <a:pt x="1344584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710" name="Rectangle 21">
              <a:extLst>
                <a:ext uri="{FF2B5EF4-FFF2-40B4-BE49-F238E27FC236}">
                  <a16:creationId xmlns:a16="http://schemas.microsoft.com/office/drawing/2014/main" id="{4A0E8388-67D6-49D9-AC0B-CCCB71B83E6C}"/>
                </a:ext>
              </a:extLst>
            </p:cNvPr>
            <p:cNvSpPr/>
            <p:nvPr/>
          </p:nvSpPr>
          <p:spPr>
            <a:xfrm rot="15759340">
              <a:off x="7438742" y="1955435"/>
              <a:ext cx="617189" cy="345743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11" name="Rectangle 21">
              <a:extLst>
                <a:ext uri="{FF2B5EF4-FFF2-40B4-BE49-F238E27FC236}">
                  <a16:creationId xmlns:a16="http://schemas.microsoft.com/office/drawing/2014/main" id="{CBBACF96-D503-4DE9-B686-7D83D677E589}"/>
                </a:ext>
              </a:extLst>
            </p:cNvPr>
            <p:cNvSpPr/>
            <p:nvPr/>
          </p:nvSpPr>
          <p:spPr>
            <a:xfrm rot="11980498">
              <a:off x="6900650" y="2402545"/>
              <a:ext cx="617189" cy="345743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12" name="Rectangle 21">
              <a:extLst>
                <a:ext uri="{FF2B5EF4-FFF2-40B4-BE49-F238E27FC236}">
                  <a16:creationId xmlns:a16="http://schemas.microsoft.com/office/drawing/2014/main" id="{076AC001-A623-4309-A86B-282515A77F1A}"/>
                </a:ext>
              </a:extLst>
            </p:cNvPr>
            <p:cNvSpPr/>
            <p:nvPr/>
          </p:nvSpPr>
          <p:spPr>
            <a:xfrm rot="19265083">
              <a:off x="7027522" y="3061057"/>
              <a:ext cx="617189" cy="345743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13" name="Rectangle 21">
              <a:extLst>
                <a:ext uri="{FF2B5EF4-FFF2-40B4-BE49-F238E27FC236}">
                  <a16:creationId xmlns:a16="http://schemas.microsoft.com/office/drawing/2014/main" id="{0861E7AB-118A-45EA-AE52-CB06C19B3A68}"/>
                </a:ext>
              </a:extLst>
            </p:cNvPr>
            <p:cNvSpPr/>
            <p:nvPr/>
          </p:nvSpPr>
          <p:spPr>
            <a:xfrm rot="9071228" flipH="1">
              <a:off x="8136495" y="2287450"/>
              <a:ext cx="617189" cy="345743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14" name="Rectangle 21">
              <a:extLst>
                <a:ext uri="{FF2B5EF4-FFF2-40B4-BE49-F238E27FC236}">
                  <a16:creationId xmlns:a16="http://schemas.microsoft.com/office/drawing/2014/main" id="{4CF983F0-3764-4C34-9DAE-ECF76FED9F67}"/>
                </a:ext>
              </a:extLst>
            </p:cNvPr>
            <p:cNvSpPr/>
            <p:nvPr/>
          </p:nvSpPr>
          <p:spPr>
            <a:xfrm rot="2334917" flipH="1">
              <a:off x="8141497" y="2988765"/>
              <a:ext cx="617189" cy="345743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728" name="그룹 49">
            <a:extLst>
              <a:ext uri="{FF2B5EF4-FFF2-40B4-BE49-F238E27FC236}">
                <a16:creationId xmlns:a16="http://schemas.microsoft.com/office/drawing/2014/main" id="{0D537242-17AA-4448-9AB6-E9B2520C62DA}"/>
              </a:ext>
            </a:extLst>
          </p:cNvPr>
          <p:cNvGrpSpPr/>
          <p:nvPr/>
        </p:nvGrpSpPr>
        <p:grpSpPr>
          <a:xfrm rot="10800000" flipV="1">
            <a:off x="8999254" y="5224198"/>
            <a:ext cx="2523434" cy="1065203"/>
            <a:chOff x="1682410" y="2217893"/>
            <a:chExt cx="2019261" cy="852379"/>
          </a:xfrm>
        </p:grpSpPr>
        <p:grpSp>
          <p:nvGrpSpPr>
            <p:cNvPr id="729" name="그룹 50">
              <a:extLst>
                <a:ext uri="{FF2B5EF4-FFF2-40B4-BE49-F238E27FC236}">
                  <a16:creationId xmlns:a16="http://schemas.microsoft.com/office/drawing/2014/main" id="{3558F479-BBAE-4EC3-B6BF-49BB29DA8C33}"/>
                </a:ext>
              </a:extLst>
            </p:cNvPr>
            <p:cNvGrpSpPr/>
            <p:nvPr/>
          </p:nvGrpSpPr>
          <p:grpSpPr>
            <a:xfrm>
              <a:off x="1774163" y="2217893"/>
              <a:ext cx="1927508" cy="852379"/>
              <a:chOff x="1774163" y="2217893"/>
              <a:chExt cx="1927508" cy="852379"/>
            </a:xfrm>
            <a:solidFill>
              <a:schemeClr val="bg1"/>
            </a:solidFill>
          </p:grpSpPr>
          <p:sp>
            <p:nvSpPr>
              <p:cNvPr id="731" name="Freeform 18">
                <a:extLst>
                  <a:ext uri="{FF2B5EF4-FFF2-40B4-BE49-F238E27FC236}">
                    <a16:creationId xmlns:a16="http://schemas.microsoft.com/office/drawing/2014/main" id="{6104F839-D449-4E97-A4E9-FEC0B72BE363}"/>
                  </a:ext>
                </a:extLst>
              </p:cNvPr>
              <p:cNvSpPr/>
              <p:nvPr/>
            </p:nvSpPr>
            <p:spPr>
              <a:xfrm flipH="1">
                <a:off x="1774163" y="2350717"/>
                <a:ext cx="1600825" cy="719555"/>
              </a:xfrm>
              <a:custGeom>
                <a:avLst/>
                <a:gdLst>
                  <a:gd name="connsiteX0" fmla="*/ 4126727 w 4126727"/>
                  <a:gd name="connsiteY0" fmla="*/ 866693 h 1836752"/>
                  <a:gd name="connsiteX1" fmla="*/ 2782957 w 4126727"/>
                  <a:gd name="connsiteY1" fmla="*/ 0 h 1836752"/>
                  <a:gd name="connsiteX2" fmla="*/ 2703444 w 4126727"/>
                  <a:gd name="connsiteY2" fmla="*/ 7952 h 1836752"/>
                  <a:gd name="connsiteX3" fmla="*/ 1375576 w 4126727"/>
                  <a:gd name="connsiteY3" fmla="*/ 326004 h 1836752"/>
                  <a:gd name="connsiteX4" fmla="*/ 0 w 4126727"/>
                  <a:gd name="connsiteY4" fmla="*/ 477079 h 1836752"/>
                  <a:gd name="connsiteX5" fmla="*/ 1574358 w 4126727"/>
                  <a:gd name="connsiteY5" fmla="*/ 898498 h 1836752"/>
                  <a:gd name="connsiteX6" fmla="*/ 2576223 w 4126727"/>
                  <a:gd name="connsiteY6" fmla="*/ 1280160 h 1836752"/>
                  <a:gd name="connsiteX7" fmla="*/ 3267986 w 4126727"/>
                  <a:gd name="connsiteY7" fmla="*/ 1836752 h 1836752"/>
                  <a:gd name="connsiteX8" fmla="*/ 4126727 w 4126727"/>
                  <a:gd name="connsiteY8" fmla="*/ 866693 h 1836752"/>
                  <a:gd name="connsiteX0" fmla="*/ 4126727 w 4126727"/>
                  <a:gd name="connsiteY0" fmla="*/ 884466 h 1854525"/>
                  <a:gd name="connsiteX1" fmla="*/ 2782957 w 4126727"/>
                  <a:gd name="connsiteY1" fmla="*/ 17773 h 1854525"/>
                  <a:gd name="connsiteX2" fmla="*/ 2703444 w 4126727"/>
                  <a:gd name="connsiteY2" fmla="*/ 25725 h 1854525"/>
                  <a:gd name="connsiteX3" fmla="*/ 1375576 w 4126727"/>
                  <a:gd name="connsiteY3" fmla="*/ 343777 h 1854525"/>
                  <a:gd name="connsiteX4" fmla="*/ 0 w 4126727"/>
                  <a:gd name="connsiteY4" fmla="*/ 494852 h 1854525"/>
                  <a:gd name="connsiteX5" fmla="*/ 1574358 w 4126727"/>
                  <a:gd name="connsiteY5" fmla="*/ 916271 h 1854525"/>
                  <a:gd name="connsiteX6" fmla="*/ 2576223 w 4126727"/>
                  <a:gd name="connsiteY6" fmla="*/ 1297933 h 1854525"/>
                  <a:gd name="connsiteX7" fmla="*/ 3267986 w 4126727"/>
                  <a:gd name="connsiteY7" fmla="*/ 1854525 h 1854525"/>
                  <a:gd name="connsiteX8" fmla="*/ 4126727 w 4126727"/>
                  <a:gd name="connsiteY8" fmla="*/ 884466 h 1854525"/>
                  <a:gd name="connsiteX0" fmla="*/ 1375576 w 4126727"/>
                  <a:gd name="connsiteY0" fmla="*/ 331865 h 1842613"/>
                  <a:gd name="connsiteX1" fmla="*/ 0 w 4126727"/>
                  <a:gd name="connsiteY1" fmla="*/ 482940 h 1842613"/>
                  <a:gd name="connsiteX2" fmla="*/ 1574358 w 4126727"/>
                  <a:gd name="connsiteY2" fmla="*/ 904359 h 1842613"/>
                  <a:gd name="connsiteX3" fmla="*/ 2576223 w 4126727"/>
                  <a:gd name="connsiteY3" fmla="*/ 1286021 h 1842613"/>
                  <a:gd name="connsiteX4" fmla="*/ 3267986 w 4126727"/>
                  <a:gd name="connsiteY4" fmla="*/ 1842613 h 1842613"/>
                  <a:gd name="connsiteX5" fmla="*/ 4126727 w 4126727"/>
                  <a:gd name="connsiteY5" fmla="*/ 872554 h 1842613"/>
                  <a:gd name="connsiteX6" fmla="*/ 2782957 w 4126727"/>
                  <a:gd name="connsiteY6" fmla="*/ 5861 h 1842613"/>
                  <a:gd name="connsiteX7" fmla="*/ 2794884 w 4126727"/>
                  <a:gd name="connsiteY7" fmla="*/ 105253 h 1842613"/>
                  <a:gd name="connsiteX0" fmla="*/ 1375576 w 4126727"/>
                  <a:gd name="connsiteY0" fmla="*/ 326004 h 1836752"/>
                  <a:gd name="connsiteX1" fmla="*/ 0 w 4126727"/>
                  <a:gd name="connsiteY1" fmla="*/ 477079 h 1836752"/>
                  <a:gd name="connsiteX2" fmla="*/ 1574358 w 4126727"/>
                  <a:gd name="connsiteY2" fmla="*/ 898498 h 1836752"/>
                  <a:gd name="connsiteX3" fmla="*/ 2576223 w 4126727"/>
                  <a:gd name="connsiteY3" fmla="*/ 1280160 h 1836752"/>
                  <a:gd name="connsiteX4" fmla="*/ 3267986 w 4126727"/>
                  <a:gd name="connsiteY4" fmla="*/ 1836752 h 1836752"/>
                  <a:gd name="connsiteX5" fmla="*/ 4126727 w 4126727"/>
                  <a:gd name="connsiteY5" fmla="*/ 866693 h 1836752"/>
                  <a:gd name="connsiteX6" fmla="*/ 2782957 w 4126727"/>
                  <a:gd name="connsiteY6" fmla="*/ 0 h 1836752"/>
                  <a:gd name="connsiteX0" fmla="*/ 1375576 w 4126727"/>
                  <a:gd name="connsiteY0" fmla="*/ 326004 h 1836752"/>
                  <a:gd name="connsiteX1" fmla="*/ 0 w 4126727"/>
                  <a:gd name="connsiteY1" fmla="*/ 477079 h 1836752"/>
                  <a:gd name="connsiteX2" fmla="*/ 1574358 w 4126727"/>
                  <a:gd name="connsiteY2" fmla="*/ 898498 h 1836752"/>
                  <a:gd name="connsiteX3" fmla="*/ 2576223 w 4126727"/>
                  <a:gd name="connsiteY3" fmla="*/ 1280160 h 1836752"/>
                  <a:gd name="connsiteX4" fmla="*/ 3267986 w 4126727"/>
                  <a:gd name="connsiteY4" fmla="*/ 1836752 h 1836752"/>
                  <a:gd name="connsiteX5" fmla="*/ 4126727 w 4126727"/>
                  <a:gd name="connsiteY5" fmla="*/ 866693 h 1836752"/>
                  <a:gd name="connsiteX6" fmla="*/ 2782957 w 412672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1375576 w 4063117"/>
                  <a:gd name="connsiteY7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1375576 w 4063117"/>
                  <a:gd name="connsiteY7" fmla="*/ 326004 h 1836752"/>
                  <a:gd name="connsiteX0" fmla="*/ 1375576 w 4063117"/>
                  <a:gd name="connsiteY0" fmla="*/ 390578 h 1901326"/>
                  <a:gd name="connsiteX1" fmla="*/ 0 w 4063117"/>
                  <a:gd name="connsiteY1" fmla="*/ 541653 h 1901326"/>
                  <a:gd name="connsiteX2" fmla="*/ 1574358 w 4063117"/>
                  <a:gd name="connsiteY2" fmla="*/ 963072 h 1901326"/>
                  <a:gd name="connsiteX3" fmla="*/ 2576223 w 4063117"/>
                  <a:gd name="connsiteY3" fmla="*/ 1344734 h 1901326"/>
                  <a:gd name="connsiteX4" fmla="*/ 3267986 w 4063117"/>
                  <a:gd name="connsiteY4" fmla="*/ 1901326 h 1901326"/>
                  <a:gd name="connsiteX5" fmla="*/ 4063117 w 4063117"/>
                  <a:gd name="connsiteY5" fmla="*/ 994878 h 1901326"/>
                  <a:gd name="connsiteX6" fmla="*/ 2782957 w 4063117"/>
                  <a:gd name="connsiteY6" fmla="*/ 64574 h 1901326"/>
                  <a:gd name="connsiteX7" fmla="*/ 2178658 w 4063117"/>
                  <a:gd name="connsiteY7" fmla="*/ 96380 h 1901326"/>
                  <a:gd name="connsiteX8" fmla="*/ 1375576 w 4063117"/>
                  <a:gd name="connsiteY8" fmla="*/ 390578 h 1901326"/>
                  <a:gd name="connsiteX0" fmla="*/ 1375576 w 4063117"/>
                  <a:gd name="connsiteY0" fmla="*/ 383650 h 1894398"/>
                  <a:gd name="connsiteX1" fmla="*/ 0 w 4063117"/>
                  <a:gd name="connsiteY1" fmla="*/ 534725 h 1894398"/>
                  <a:gd name="connsiteX2" fmla="*/ 1574358 w 4063117"/>
                  <a:gd name="connsiteY2" fmla="*/ 956144 h 1894398"/>
                  <a:gd name="connsiteX3" fmla="*/ 2576223 w 4063117"/>
                  <a:gd name="connsiteY3" fmla="*/ 1337806 h 1894398"/>
                  <a:gd name="connsiteX4" fmla="*/ 3267986 w 4063117"/>
                  <a:gd name="connsiteY4" fmla="*/ 1894398 h 1894398"/>
                  <a:gd name="connsiteX5" fmla="*/ 4063117 w 4063117"/>
                  <a:gd name="connsiteY5" fmla="*/ 987950 h 1894398"/>
                  <a:gd name="connsiteX6" fmla="*/ 2782957 w 4063117"/>
                  <a:gd name="connsiteY6" fmla="*/ 57646 h 1894398"/>
                  <a:gd name="connsiteX7" fmla="*/ 2178658 w 4063117"/>
                  <a:gd name="connsiteY7" fmla="*/ 89452 h 1894398"/>
                  <a:gd name="connsiteX8" fmla="*/ 1375576 w 4063117"/>
                  <a:gd name="connsiteY8" fmla="*/ 383650 h 1894398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419093 w 4106634"/>
                  <a:gd name="connsiteY0" fmla="*/ 326004 h 1836752"/>
                  <a:gd name="connsiteX1" fmla="*/ 43517 w 4106634"/>
                  <a:gd name="connsiteY1" fmla="*/ 477079 h 1836752"/>
                  <a:gd name="connsiteX2" fmla="*/ 1617875 w 4106634"/>
                  <a:gd name="connsiteY2" fmla="*/ 898498 h 1836752"/>
                  <a:gd name="connsiteX3" fmla="*/ 2619740 w 4106634"/>
                  <a:gd name="connsiteY3" fmla="*/ 1280160 h 1836752"/>
                  <a:gd name="connsiteX4" fmla="*/ 3311503 w 4106634"/>
                  <a:gd name="connsiteY4" fmla="*/ 1836752 h 1836752"/>
                  <a:gd name="connsiteX5" fmla="*/ 4106634 w 4106634"/>
                  <a:gd name="connsiteY5" fmla="*/ 930304 h 1836752"/>
                  <a:gd name="connsiteX6" fmla="*/ 2826474 w 4106634"/>
                  <a:gd name="connsiteY6" fmla="*/ 0 h 1836752"/>
                  <a:gd name="connsiteX7" fmla="*/ 2222175 w 4106634"/>
                  <a:gd name="connsiteY7" fmla="*/ 31806 h 1836752"/>
                  <a:gd name="connsiteX8" fmla="*/ 1419093 w 4106634"/>
                  <a:gd name="connsiteY8" fmla="*/ 326004 h 1836752"/>
                  <a:gd name="connsiteX0" fmla="*/ 1419093 w 4106634"/>
                  <a:gd name="connsiteY0" fmla="*/ 326004 h 1836752"/>
                  <a:gd name="connsiteX1" fmla="*/ 43517 w 4106634"/>
                  <a:gd name="connsiteY1" fmla="*/ 477079 h 1836752"/>
                  <a:gd name="connsiteX2" fmla="*/ 1617875 w 4106634"/>
                  <a:gd name="connsiteY2" fmla="*/ 898498 h 1836752"/>
                  <a:gd name="connsiteX3" fmla="*/ 2619740 w 4106634"/>
                  <a:gd name="connsiteY3" fmla="*/ 1280160 h 1836752"/>
                  <a:gd name="connsiteX4" fmla="*/ 3311503 w 4106634"/>
                  <a:gd name="connsiteY4" fmla="*/ 1836752 h 1836752"/>
                  <a:gd name="connsiteX5" fmla="*/ 4106634 w 4106634"/>
                  <a:gd name="connsiteY5" fmla="*/ 930304 h 1836752"/>
                  <a:gd name="connsiteX6" fmla="*/ 2826474 w 4106634"/>
                  <a:gd name="connsiteY6" fmla="*/ 0 h 1836752"/>
                  <a:gd name="connsiteX7" fmla="*/ 2222175 w 4106634"/>
                  <a:gd name="connsiteY7" fmla="*/ 31806 h 1836752"/>
                  <a:gd name="connsiteX8" fmla="*/ 1419093 w 4106634"/>
                  <a:gd name="connsiteY8" fmla="*/ 326004 h 1836752"/>
                  <a:gd name="connsiteX0" fmla="*/ 1424462 w 4112003"/>
                  <a:gd name="connsiteY0" fmla="*/ 326004 h 1836752"/>
                  <a:gd name="connsiteX1" fmla="*/ 48886 w 4112003"/>
                  <a:gd name="connsiteY1" fmla="*/ 477079 h 1836752"/>
                  <a:gd name="connsiteX2" fmla="*/ 1623244 w 4112003"/>
                  <a:gd name="connsiteY2" fmla="*/ 898498 h 1836752"/>
                  <a:gd name="connsiteX3" fmla="*/ 2625109 w 4112003"/>
                  <a:gd name="connsiteY3" fmla="*/ 1280160 h 1836752"/>
                  <a:gd name="connsiteX4" fmla="*/ 3316872 w 4112003"/>
                  <a:gd name="connsiteY4" fmla="*/ 1836752 h 1836752"/>
                  <a:gd name="connsiteX5" fmla="*/ 4112003 w 4112003"/>
                  <a:gd name="connsiteY5" fmla="*/ 930304 h 1836752"/>
                  <a:gd name="connsiteX6" fmla="*/ 2831843 w 4112003"/>
                  <a:gd name="connsiteY6" fmla="*/ 0 h 1836752"/>
                  <a:gd name="connsiteX7" fmla="*/ 2227544 w 4112003"/>
                  <a:gd name="connsiteY7" fmla="*/ 31806 h 1836752"/>
                  <a:gd name="connsiteX8" fmla="*/ 1424462 w 4112003"/>
                  <a:gd name="connsiteY8" fmla="*/ 326004 h 1836752"/>
                  <a:gd name="connsiteX0" fmla="*/ 1424462 w 4112003"/>
                  <a:gd name="connsiteY0" fmla="*/ 326004 h 1836752"/>
                  <a:gd name="connsiteX1" fmla="*/ 48886 w 4112003"/>
                  <a:gd name="connsiteY1" fmla="*/ 477079 h 1836752"/>
                  <a:gd name="connsiteX2" fmla="*/ 1623244 w 4112003"/>
                  <a:gd name="connsiteY2" fmla="*/ 898498 h 1836752"/>
                  <a:gd name="connsiteX3" fmla="*/ 2132129 w 4112003"/>
                  <a:gd name="connsiteY3" fmla="*/ 993914 h 1836752"/>
                  <a:gd name="connsiteX4" fmla="*/ 2625109 w 4112003"/>
                  <a:gd name="connsiteY4" fmla="*/ 1280160 h 1836752"/>
                  <a:gd name="connsiteX5" fmla="*/ 3316872 w 4112003"/>
                  <a:gd name="connsiteY5" fmla="*/ 1836752 h 1836752"/>
                  <a:gd name="connsiteX6" fmla="*/ 4112003 w 4112003"/>
                  <a:gd name="connsiteY6" fmla="*/ 930304 h 1836752"/>
                  <a:gd name="connsiteX7" fmla="*/ 2831843 w 4112003"/>
                  <a:gd name="connsiteY7" fmla="*/ 0 h 1836752"/>
                  <a:gd name="connsiteX8" fmla="*/ 2227544 w 4112003"/>
                  <a:gd name="connsiteY8" fmla="*/ 31806 h 1836752"/>
                  <a:gd name="connsiteX9" fmla="*/ 1424462 w 4112003"/>
                  <a:gd name="connsiteY9" fmla="*/ 326004 h 1836752"/>
                  <a:gd name="connsiteX0" fmla="*/ 1435225 w 4122766"/>
                  <a:gd name="connsiteY0" fmla="*/ 326004 h 1836752"/>
                  <a:gd name="connsiteX1" fmla="*/ 59649 w 4122766"/>
                  <a:gd name="connsiteY1" fmla="*/ 477079 h 1836752"/>
                  <a:gd name="connsiteX2" fmla="*/ 1634007 w 4122766"/>
                  <a:gd name="connsiteY2" fmla="*/ 898498 h 1836752"/>
                  <a:gd name="connsiteX3" fmla="*/ 2142892 w 4122766"/>
                  <a:gd name="connsiteY3" fmla="*/ 993914 h 1836752"/>
                  <a:gd name="connsiteX4" fmla="*/ 2635872 w 4122766"/>
                  <a:gd name="connsiteY4" fmla="*/ 1280160 h 1836752"/>
                  <a:gd name="connsiteX5" fmla="*/ 3327635 w 4122766"/>
                  <a:gd name="connsiteY5" fmla="*/ 1836752 h 1836752"/>
                  <a:gd name="connsiteX6" fmla="*/ 4122766 w 4122766"/>
                  <a:gd name="connsiteY6" fmla="*/ 930304 h 1836752"/>
                  <a:gd name="connsiteX7" fmla="*/ 2842606 w 4122766"/>
                  <a:gd name="connsiteY7" fmla="*/ 0 h 1836752"/>
                  <a:gd name="connsiteX8" fmla="*/ 2238307 w 4122766"/>
                  <a:gd name="connsiteY8" fmla="*/ 31806 h 1836752"/>
                  <a:gd name="connsiteX9" fmla="*/ 1435225 w 4122766"/>
                  <a:gd name="connsiteY9" fmla="*/ 326004 h 1836752"/>
                  <a:gd name="connsiteX0" fmla="*/ 1435225 w 4122766"/>
                  <a:gd name="connsiteY0" fmla="*/ 326004 h 1836752"/>
                  <a:gd name="connsiteX1" fmla="*/ 59649 w 4122766"/>
                  <a:gd name="connsiteY1" fmla="*/ 477079 h 1836752"/>
                  <a:gd name="connsiteX2" fmla="*/ 1634007 w 4122766"/>
                  <a:gd name="connsiteY2" fmla="*/ 898498 h 1836752"/>
                  <a:gd name="connsiteX3" fmla="*/ 2142892 w 4122766"/>
                  <a:gd name="connsiteY3" fmla="*/ 993914 h 1836752"/>
                  <a:gd name="connsiteX4" fmla="*/ 2635872 w 4122766"/>
                  <a:gd name="connsiteY4" fmla="*/ 1280160 h 1836752"/>
                  <a:gd name="connsiteX5" fmla="*/ 3327635 w 4122766"/>
                  <a:gd name="connsiteY5" fmla="*/ 1836752 h 1836752"/>
                  <a:gd name="connsiteX6" fmla="*/ 4122766 w 4122766"/>
                  <a:gd name="connsiteY6" fmla="*/ 930304 h 1836752"/>
                  <a:gd name="connsiteX7" fmla="*/ 2842606 w 4122766"/>
                  <a:gd name="connsiteY7" fmla="*/ 0 h 1836752"/>
                  <a:gd name="connsiteX8" fmla="*/ 2238307 w 4122766"/>
                  <a:gd name="connsiteY8" fmla="*/ 31806 h 1836752"/>
                  <a:gd name="connsiteX9" fmla="*/ 1435225 w 4122766"/>
                  <a:gd name="connsiteY9" fmla="*/ 326004 h 1836752"/>
                  <a:gd name="connsiteX0" fmla="*/ 1435225 w 4122766"/>
                  <a:gd name="connsiteY0" fmla="*/ 338408 h 1849156"/>
                  <a:gd name="connsiteX1" fmla="*/ 59649 w 4122766"/>
                  <a:gd name="connsiteY1" fmla="*/ 489483 h 1849156"/>
                  <a:gd name="connsiteX2" fmla="*/ 1634007 w 4122766"/>
                  <a:gd name="connsiteY2" fmla="*/ 910902 h 1849156"/>
                  <a:gd name="connsiteX3" fmla="*/ 2142892 w 4122766"/>
                  <a:gd name="connsiteY3" fmla="*/ 1006318 h 1849156"/>
                  <a:gd name="connsiteX4" fmla="*/ 2635872 w 4122766"/>
                  <a:gd name="connsiteY4" fmla="*/ 1292564 h 1849156"/>
                  <a:gd name="connsiteX5" fmla="*/ 3327635 w 4122766"/>
                  <a:gd name="connsiteY5" fmla="*/ 1849156 h 1849156"/>
                  <a:gd name="connsiteX6" fmla="*/ 4122766 w 4122766"/>
                  <a:gd name="connsiteY6" fmla="*/ 942708 h 1849156"/>
                  <a:gd name="connsiteX7" fmla="*/ 2842606 w 4122766"/>
                  <a:gd name="connsiteY7" fmla="*/ 12404 h 1849156"/>
                  <a:gd name="connsiteX8" fmla="*/ 2238307 w 4122766"/>
                  <a:gd name="connsiteY8" fmla="*/ 44210 h 1849156"/>
                  <a:gd name="connsiteX9" fmla="*/ 1435225 w 4122766"/>
                  <a:gd name="connsiteY9" fmla="*/ 338408 h 1849156"/>
                  <a:gd name="connsiteX0" fmla="*/ 1435225 w 4122766"/>
                  <a:gd name="connsiteY0" fmla="*/ 354916 h 1865664"/>
                  <a:gd name="connsiteX1" fmla="*/ 59649 w 4122766"/>
                  <a:gd name="connsiteY1" fmla="*/ 505991 h 1865664"/>
                  <a:gd name="connsiteX2" fmla="*/ 1634007 w 4122766"/>
                  <a:gd name="connsiteY2" fmla="*/ 927410 h 1865664"/>
                  <a:gd name="connsiteX3" fmla="*/ 2142892 w 4122766"/>
                  <a:gd name="connsiteY3" fmla="*/ 1022826 h 1865664"/>
                  <a:gd name="connsiteX4" fmla="*/ 2635872 w 4122766"/>
                  <a:gd name="connsiteY4" fmla="*/ 1309072 h 1865664"/>
                  <a:gd name="connsiteX5" fmla="*/ 3327635 w 4122766"/>
                  <a:gd name="connsiteY5" fmla="*/ 1865664 h 1865664"/>
                  <a:gd name="connsiteX6" fmla="*/ 4122766 w 4122766"/>
                  <a:gd name="connsiteY6" fmla="*/ 959216 h 1865664"/>
                  <a:gd name="connsiteX7" fmla="*/ 2842606 w 4122766"/>
                  <a:gd name="connsiteY7" fmla="*/ 28912 h 1865664"/>
                  <a:gd name="connsiteX8" fmla="*/ 2238307 w 4122766"/>
                  <a:gd name="connsiteY8" fmla="*/ 60718 h 1865664"/>
                  <a:gd name="connsiteX9" fmla="*/ 1435225 w 4122766"/>
                  <a:gd name="connsiteY9" fmla="*/ 354916 h 1865664"/>
                  <a:gd name="connsiteX0" fmla="*/ 1435225 w 4122766"/>
                  <a:gd name="connsiteY0" fmla="*/ 354916 h 1865664"/>
                  <a:gd name="connsiteX1" fmla="*/ 59649 w 4122766"/>
                  <a:gd name="connsiteY1" fmla="*/ 505991 h 1865664"/>
                  <a:gd name="connsiteX2" fmla="*/ 1634007 w 4122766"/>
                  <a:gd name="connsiteY2" fmla="*/ 927410 h 1865664"/>
                  <a:gd name="connsiteX3" fmla="*/ 2142892 w 4122766"/>
                  <a:gd name="connsiteY3" fmla="*/ 1022826 h 1865664"/>
                  <a:gd name="connsiteX4" fmla="*/ 2635872 w 4122766"/>
                  <a:gd name="connsiteY4" fmla="*/ 1309072 h 1865664"/>
                  <a:gd name="connsiteX5" fmla="*/ 3327635 w 4122766"/>
                  <a:gd name="connsiteY5" fmla="*/ 1865664 h 1865664"/>
                  <a:gd name="connsiteX6" fmla="*/ 4122766 w 4122766"/>
                  <a:gd name="connsiteY6" fmla="*/ 959216 h 1865664"/>
                  <a:gd name="connsiteX7" fmla="*/ 2842606 w 4122766"/>
                  <a:gd name="connsiteY7" fmla="*/ 28912 h 1865664"/>
                  <a:gd name="connsiteX8" fmla="*/ 2238307 w 4122766"/>
                  <a:gd name="connsiteY8" fmla="*/ 60718 h 1865664"/>
                  <a:gd name="connsiteX9" fmla="*/ 1435225 w 4122766"/>
                  <a:gd name="connsiteY9" fmla="*/ 354916 h 1865664"/>
                  <a:gd name="connsiteX0" fmla="*/ 1435225 w 4122766"/>
                  <a:gd name="connsiteY0" fmla="*/ 339809 h 1850557"/>
                  <a:gd name="connsiteX1" fmla="*/ 59649 w 4122766"/>
                  <a:gd name="connsiteY1" fmla="*/ 490884 h 1850557"/>
                  <a:gd name="connsiteX2" fmla="*/ 1634007 w 4122766"/>
                  <a:gd name="connsiteY2" fmla="*/ 912303 h 1850557"/>
                  <a:gd name="connsiteX3" fmla="*/ 2142892 w 4122766"/>
                  <a:gd name="connsiteY3" fmla="*/ 1007719 h 1850557"/>
                  <a:gd name="connsiteX4" fmla="*/ 2635872 w 4122766"/>
                  <a:gd name="connsiteY4" fmla="*/ 1293965 h 1850557"/>
                  <a:gd name="connsiteX5" fmla="*/ 3327635 w 4122766"/>
                  <a:gd name="connsiteY5" fmla="*/ 1850557 h 1850557"/>
                  <a:gd name="connsiteX6" fmla="*/ 4122766 w 4122766"/>
                  <a:gd name="connsiteY6" fmla="*/ 944109 h 1850557"/>
                  <a:gd name="connsiteX7" fmla="*/ 2842606 w 4122766"/>
                  <a:gd name="connsiteY7" fmla="*/ 13805 h 1850557"/>
                  <a:gd name="connsiteX8" fmla="*/ 2166745 w 4122766"/>
                  <a:gd name="connsiteY8" fmla="*/ 93319 h 1850557"/>
                  <a:gd name="connsiteX9" fmla="*/ 1435225 w 4122766"/>
                  <a:gd name="connsiteY9" fmla="*/ 339809 h 1850557"/>
                  <a:gd name="connsiteX0" fmla="*/ 1435225 w 4122766"/>
                  <a:gd name="connsiteY0" fmla="*/ 367230 h 1877978"/>
                  <a:gd name="connsiteX1" fmla="*/ 59649 w 4122766"/>
                  <a:gd name="connsiteY1" fmla="*/ 518305 h 1877978"/>
                  <a:gd name="connsiteX2" fmla="*/ 1634007 w 4122766"/>
                  <a:gd name="connsiteY2" fmla="*/ 939724 h 1877978"/>
                  <a:gd name="connsiteX3" fmla="*/ 2142892 w 4122766"/>
                  <a:gd name="connsiteY3" fmla="*/ 1035140 h 1877978"/>
                  <a:gd name="connsiteX4" fmla="*/ 2635872 w 4122766"/>
                  <a:gd name="connsiteY4" fmla="*/ 1321386 h 1877978"/>
                  <a:gd name="connsiteX5" fmla="*/ 3327635 w 4122766"/>
                  <a:gd name="connsiteY5" fmla="*/ 1877978 h 1877978"/>
                  <a:gd name="connsiteX6" fmla="*/ 4122766 w 4122766"/>
                  <a:gd name="connsiteY6" fmla="*/ 971530 h 1877978"/>
                  <a:gd name="connsiteX7" fmla="*/ 2842606 w 4122766"/>
                  <a:gd name="connsiteY7" fmla="*/ 9421 h 1877978"/>
                  <a:gd name="connsiteX8" fmla="*/ 2166745 w 4122766"/>
                  <a:gd name="connsiteY8" fmla="*/ 120740 h 1877978"/>
                  <a:gd name="connsiteX9" fmla="*/ 1435225 w 4122766"/>
                  <a:gd name="connsiteY9" fmla="*/ 367230 h 1877978"/>
                  <a:gd name="connsiteX0" fmla="*/ 1435225 w 4122766"/>
                  <a:gd name="connsiteY0" fmla="*/ 367230 h 1877978"/>
                  <a:gd name="connsiteX1" fmla="*/ 59649 w 4122766"/>
                  <a:gd name="connsiteY1" fmla="*/ 518305 h 1877978"/>
                  <a:gd name="connsiteX2" fmla="*/ 1634007 w 4122766"/>
                  <a:gd name="connsiteY2" fmla="*/ 939724 h 1877978"/>
                  <a:gd name="connsiteX3" fmla="*/ 2142892 w 4122766"/>
                  <a:gd name="connsiteY3" fmla="*/ 1035140 h 1877978"/>
                  <a:gd name="connsiteX4" fmla="*/ 2635872 w 4122766"/>
                  <a:gd name="connsiteY4" fmla="*/ 1321386 h 1877978"/>
                  <a:gd name="connsiteX5" fmla="*/ 3327635 w 4122766"/>
                  <a:gd name="connsiteY5" fmla="*/ 1877978 h 1877978"/>
                  <a:gd name="connsiteX6" fmla="*/ 4122766 w 4122766"/>
                  <a:gd name="connsiteY6" fmla="*/ 971530 h 1877978"/>
                  <a:gd name="connsiteX7" fmla="*/ 2842606 w 4122766"/>
                  <a:gd name="connsiteY7" fmla="*/ 9421 h 1877978"/>
                  <a:gd name="connsiteX8" fmla="*/ 2166745 w 4122766"/>
                  <a:gd name="connsiteY8" fmla="*/ 120740 h 1877978"/>
                  <a:gd name="connsiteX9" fmla="*/ 1435225 w 4122766"/>
                  <a:gd name="connsiteY9" fmla="*/ 367230 h 1877978"/>
                  <a:gd name="connsiteX0" fmla="*/ 1435225 w 4122766"/>
                  <a:gd name="connsiteY0" fmla="*/ 376690 h 1887438"/>
                  <a:gd name="connsiteX1" fmla="*/ 59649 w 4122766"/>
                  <a:gd name="connsiteY1" fmla="*/ 527765 h 1887438"/>
                  <a:gd name="connsiteX2" fmla="*/ 1634007 w 4122766"/>
                  <a:gd name="connsiteY2" fmla="*/ 949184 h 1887438"/>
                  <a:gd name="connsiteX3" fmla="*/ 2142892 w 4122766"/>
                  <a:gd name="connsiteY3" fmla="*/ 1044600 h 1887438"/>
                  <a:gd name="connsiteX4" fmla="*/ 2635872 w 4122766"/>
                  <a:gd name="connsiteY4" fmla="*/ 1330846 h 1887438"/>
                  <a:gd name="connsiteX5" fmla="*/ 3327635 w 4122766"/>
                  <a:gd name="connsiteY5" fmla="*/ 1887438 h 1887438"/>
                  <a:gd name="connsiteX6" fmla="*/ 4122766 w 4122766"/>
                  <a:gd name="connsiteY6" fmla="*/ 980990 h 1887438"/>
                  <a:gd name="connsiteX7" fmla="*/ 2842606 w 4122766"/>
                  <a:gd name="connsiteY7" fmla="*/ 18881 h 1887438"/>
                  <a:gd name="connsiteX8" fmla="*/ 2166745 w 4122766"/>
                  <a:gd name="connsiteY8" fmla="*/ 130200 h 1887438"/>
                  <a:gd name="connsiteX9" fmla="*/ 1435225 w 4122766"/>
                  <a:gd name="connsiteY9" fmla="*/ 376690 h 1887438"/>
                  <a:gd name="connsiteX0" fmla="*/ 1435225 w 4067107"/>
                  <a:gd name="connsiteY0" fmla="*/ 376690 h 1887438"/>
                  <a:gd name="connsiteX1" fmla="*/ 59649 w 4067107"/>
                  <a:gd name="connsiteY1" fmla="*/ 527765 h 1887438"/>
                  <a:gd name="connsiteX2" fmla="*/ 1634007 w 4067107"/>
                  <a:gd name="connsiteY2" fmla="*/ 949184 h 1887438"/>
                  <a:gd name="connsiteX3" fmla="*/ 2142892 w 4067107"/>
                  <a:gd name="connsiteY3" fmla="*/ 1044600 h 1887438"/>
                  <a:gd name="connsiteX4" fmla="*/ 2635872 w 4067107"/>
                  <a:gd name="connsiteY4" fmla="*/ 1330846 h 1887438"/>
                  <a:gd name="connsiteX5" fmla="*/ 3327635 w 4067107"/>
                  <a:gd name="connsiteY5" fmla="*/ 1887438 h 1887438"/>
                  <a:gd name="connsiteX6" fmla="*/ 4067107 w 4067107"/>
                  <a:gd name="connsiteY6" fmla="*/ 1036649 h 1887438"/>
                  <a:gd name="connsiteX7" fmla="*/ 2842606 w 4067107"/>
                  <a:gd name="connsiteY7" fmla="*/ 18881 h 1887438"/>
                  <a:gd name="connsiteX8" fmla="*/ 2166745 w 4067107"/>
                  <a:gd name="connsiteY8" fmla="*/ 130200 h 1887438"/>
                  <a:gd name="connsiteX9" fmla="*/ 1435225 w 4067107"/>
                  <a:gd name="connsiteY9" fmla="*/ 376690 h 1887438"/>
                  <a:gd name="connsiteX0" fmla="*/ 1435225 w 4067107"/>
                  <a:gd name="connsiteY0" fmla="*/ 376690 h 1887438"/>
                  <a:gd name="connsiteX1" fmla="*/ 59649 w 4067107"/>
                  <a:gd name="connsiteY1" fmla="*/ 527765 h 1887438"/>
                  <a:gd name="connsiteX2" fmla="*/ 1634007 w 4067107"/>
                  <a:gd name="connsiteY2" fmla="*/ 949184 h 1887438"/>
                  <a:gd name="connsiteX3" fmla="*/ 2142892 w 4067107"/>
                  <a:gd name="connsiteY3" fmla="*/ 1044600 h 1887438"/>
                  <a:gd name="connsiteX4" fmla="*/ 2635872 w 4067107"/>
                  <a:gd name="connsiteY4" fmla="*/ 1330846 h 1887438"/>
                  <a:gd name="connsiteX5" fmla="*/ 3327635 w 4067107"/>
                  <a:gd name="connsiteY5" fmla="*/ 1887438 h 1887438"/>
                  <a:gd name="connsiteX6" fmla="*/ 4067107 w 4067107"/>
                  <a:gd name="connsiteY6" fmla="*/ 1036649 h 1887438"/>
                  <a:gd name="connsiteX7" fmla="*/ 2842606 w 4067107"/>
                  <a:gd name="connsiteY7" fmla="*/ 18881 h 1887438"/>
                  <a:gd name="connsiteX8" fmla="*/ 2166745 w 4067107"/>
                  <a:gd name="connsiteY8" fmla="*/ 130200 h 1887438"/>
                  <a:gd name="connsiteX9" fmla="*/ 1435225 w 4067107"/>
                  <a:gd name="connsiteY9" fmla="*/ 376690 h 1887438"/>
                  <a:gd name="connsiteX0" fmla="*/ 1435225 w 4067107"/>
                  <a:gd name="connsiteY0" fmla="*/ 376690 h 1887438"/>
                  <a:gd name="connsiteX1" fmla="*/ 59649 w 4067107"/>
                  <a:gd name="connsiteY1" fmla="*/ 527765 h 1887438"/>
                  <a:gd name="connsiteX2" fmla="*/ 1634007 w 4067107"/>
                  <a:gd name="connsiteY2" fmla="*/ 949184 h 1887438"/>
                  <a:gd name="connsiteX3" fmla="*/ 2142892 w 4067107"/>
                  <a:gd name="connsiteY3" fmla="*/ 1044600 h 1887438"/>
                  <a:gd name="connsiteX4" fmla="*/ 2548408 w 4067107"/>
                  <a:gd name="connsiteY4" fmla="*/ 1275187 h 1887438"/>
                  <a:gd name="connsiteX5" fmla="*/ 3327635 w 4067107"/>
                  <a:gd name="connsiteY5" fmla="*/ 1887438 h 1887438"/>
                  <a:gd name="connsiteX6" fmla="*/ 4067107 w 4067107"/>
                  <a:gd name="connsiteY6" fmla="*/ 1036649 h 1887438"/>
                  <a:gd name="connsiteX7" fmla="*/ 2842606 w 4067107"/>
                  <a:gd name="connsiteY7" fmla="*/ 18881 h 1887438"/>
                  <a:gd name="connsiteX8" fmla="*/ 2166745 w 4067107"/>
                  <a:gd name="connsiteY8" fmla="*/ 130200 h 1887438"/>
                  <a:gd name="connsiteX9" fmla="*/ 1435225 w 4067107"/>
                  <a:gd name="connsiteY9" fmla="*/ 376690 h 1887438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548408 w 4067107"/>
                  <a:gd name="connsiteY4" fmla="*/ 1275187 h 1927194"/>
                  <a:gd name="connsiteX5" fmla="*/ 3089096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548408 w 4067107"/>
                  <a:gd name="connsiteY4" fmla="*/ 1275187 h 1927194"/>
                  <a:gd name="connsiteX5" fmla="*/ 3256074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476846 w 4067107"/>
                  <a:gd name="connsiteY4" fmla="*/ 1378554 h 1927194"/>
                  <a:gd name="connsiteX5" fmla="*/ 3256074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476846 w 4067107"/>
                  <a:gd name="connsiteY4" fmla="*/ 1378554 h 1927194"/>
                  <a:gd name="connsiteX5" fmla="*/ 3256074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747240"/>
                  <a:gd name="connsiteX1" fmla="*/ 59649 w 4067107"/>
                  <a:gd name="connsiteY1" fmla="*/ 527765 h 1747240"/>
                  <a:gd name="connsiteX2" fmla="*/ 1634007 w 4067107"/>
                  <a:gd name="connsiteY2" fmla="*/ 949184 h 1747240"/>
                  <a:gd name="connsiteX3" fmla="*/ 2142892 w 4067107"/>
                  <a:gd name="connsiteY3" fmla="*/ 1044600 h 1747240"/>
                  <a:gd name="connsiteX4" fmla="*/ 2476846 w 4067107"/>
                  <a:gd name="connsiteY4" fmla="*/ 1378554 h 1747240"/>
                  <a:gd name="connsiteX5" fmla="*/ 3004138 w 4067107"/>
                  <a:gd name="connsiteY5" fmla="*/ 1747240 h 1747240"/>
                  <a:gd name="connsiteX6" fmla="*/ 4067107 w 4067107"/>
                  <a:gd name="connsiteY6" fmla="*/ 1036649 h 1747240"/>
                  <a:gd name="connsiteX7" fmla="*/ 2842606 w 4067107"/>
                  <a:gd name="connsiteY7" fmla="*/ 18881 h 1747240"/>
                  <a:gd name="connsiteX8" fmla="*/ 2166745 w 4067107"/>
                  <a:gd name="connsiteY8" fmla="*/ 130200 h 1747240"/>
                  <a:gd name="connsiteX9" fmla="*/ 1435225 w 4067107"/>
                  <a:gd name="connsiteY9" fmla="*/ 376690 h 1747240"/>
                  <a:gd name="connsiteX0" fmla="*/ 1435225 w 3887153"/>
                  <a:gd name="connsiteY0" fmla="*/ 376690 h 1747240"/>
                  <a:gd name="connsiteX1" fmla="*/ 59649 w 3887153"/>
                  <a:gd name="connsiteY1" fmla="*/ 527765 h 1747240"/>
                  <a:gd name="connsiteX2" fmla="*/ 1634007 w 3887153"/>
                  <a:gd name="connsiteY2" fmla="*/ 949184 h 1747240"/>
                  <a:gd name="connsiteX3" fmla="*/ 2142892 w 3887153"/>
                  <a:gd name="connsiteY3" fmla="*/ 1044600 h 1747240"/>
                  <a:gd name="connsiteX4" fmla="*/ 2476846 w 3887153"/>
                  <a:gd name="connsiteY4" fmla="*/ 1378554 h 1747240"/>
                  <a:gd name="connsiteX5" fmla="*/ 3004138 w 3887153"/>
                  <a:gd name="connsiteY5" fmla="*/ 1747240 h 1747240"/>
                  <a:gd name="connsiteX6" fmla="*/ 3887153 w 3887153"/>
                  <a:gd name="connsiteY6" fmla="*/ 784714 h 1747240"/>
                  <a:gd name="connsiteX7" fmla="*/ 2842606 w 3887153"/>
                  <a:gd name="connsiteY7" fmla="*/ 18881 h 1747240"/>
                  <a:gd name="connsiteX8" fmla="*/ 2166745 w 3887153"/>
                  <a:gd name="connsiteY8" fmla="*/ 130200 h 1747240"/>
                  <a:gd name="connsiteX9" fmla="*/ 1435225 w 3887153"/>
                  <a:gd name="connsiteY9" fmla="*/ 376690 h 1747240"/>
                  <a:gd name="connsiteX0" fmla="*/ 1435225 w 3887153"/>
                  <a:gd name="connsiteY0" fmla="*/ 376690 h 1747240"/>
                  <a:gd name="connsiteX1" fmla="*/ 59649 w 3887153"/>
                  <a:gd name="connsiteY1" fmla="*/ 527765 h 1747240"/>
                  <a:gd name="connsiteX2" fmla="*/ 1634007 w 3887153"/>
                  <a:gd name="connsiteY2" fmla="*/ 949184 h 1747240"/>
                  <a:gd name="connsiteX3" fmla="*/ 2142892 w 3887153"/>
                  <a:gd name="connsiteY3" fmla="*/ 1044600 h 1747240"/>
                  <a:gd name="connsiteX4" fmla="*/ 2476846 w 3887153"/>
                  <a:gd name="connsiteY4" fmla="*/ 1378554 h 1747240"/>
                  <a:gd name="connsiteX5" fmla="*/ 2806187 w 3887153"/>
                  <a:gd name="connsiteY5" fmla="*/ 1747240 h 1747240"/>
                  <a:gd name="connsiteX6" fmla="*/ 3887153 w 3887153"/>
                  <a:gd name="connsiteY6" fmla="*/ 784714 h 1747240"/>
                  <a:gd name="connsiteX7" fmla="*/ 2842606 w 3887153"/>
                  <a:gd name="connsiteY7" fmla="*/ 18881 h 1747240"/>
                  <a:gd name="connsiteX8" fmla="*/ 2166745 w 3887153"/>
                  <a:gd name="connsiteY8" fmla="*/ 130200 h 1747240"/>
                  <a:gd name="connsiteX9" fmla="*/ 1435225 w 3887153"/>
                  <a:gd name="connsiteY9" fmla="*/ 376690 h 17472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887153" h="1747240">
                    <a:moveTo>
                      <a:pt x="1435225" y="376690"/>
                    </a:moveTo>
                    <a:cubicBezTo>
                      <a:pt x="921041" y="355486"/>
                      <a:pt x="168317" y="374040"/>
                      <a:pt x="59649" y="527765"/>
                    </a:cubicBezTo>
                    <a:cubicBezTo>
                      <a:pt x="-282257" y="890874"/>
                      <a:pt x="926341" y="920030"/>
                      <a:pt x="1634007" y="949184"/>
                    </a:cubicBezTo>
                    <a:cubicBezTo>
                      <a:pt x="1755927" y="988940"/>
                      <a:pt x="2020972" y="1004844"/>
                      <a:pt x="2142892" y="1044600"/>
                    </a:cubicBezTo>
                    <a:lnTo>
                      <a:pt x="2476846" y="1378554"/>
                    </a:lnTo>
                    <a:lnTo>
                      <a:pt x="2806187" y="1747240"/>
                    </a:lnTo>
                    <a:lnTo>
                      <a:pt x="3887153" y="784714"/>
                    </a:lnTo>
                    <a:cubicBezTo>
                      <a:pt x="3502840" y="495816"/>
                      <a:pt x="3512746" y="372650"/>
                      <a:pt x="2842606" y="18881"/>
                    </a:cubicBezTo>
                    <a:cubicBezTo>
                      <a:pt x="2541783" y="-38103"/>
                      <a:pt x="2417210" y="44060"/>
                      <a:pt x="2166745" y="130200"/>
                    </a:cubicBezTo>
                    <a:cubicBezTo>
                      <a:pt x="1932182" y="184534"/>
                      <a:pt x="1811587" y="315730"/>
                      <a:pt x="1435225" y="37669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32" name="Freeform 19">
                <a:extLst>
                  <a:ext uri="{FF2B5EF4-FFF2-40B4-BE49-F238E27FC236}">
                    <a16:creationId xmlns:a16="http://schemas.microsoft.com/office/drawing/2014/main" id="{DE82E742-9BD6-4E53-83E6-EEA08A6F5651}"/>
                  </a:ext>
                </a:extLst>
              </p:cNvPr>
              <p:cNvSpPr/>
              <p:nvPr/>
            </p:nvSpPr>
            <p:spPr>
              <a:xfrm flipH="1">
                <a:off x="2156087" y="2217893"/>
                <a:ext cx="1545584" cy="794676"/>
              </a:xfrm>
              <a:custGeom>
                <a:avLst/>
                <a:gdLst>
                  <a:gd name="connsiteX0" fmla="*/ 1288111 w 3347499"/>
                  <a:gd name="connsiteY0" fmla="*/ 620202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288111 w 3347499"/>
                  <a:gd name="connsiteY9" fmla="*/ 620202 h 1995778"/>
                  <a:gd name="connsiteX0" fmla="*/ 1288111 w 3347499"/>
                  <a:gd name="connsiteY0" fmla="*/ 620202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288111 w 3347499"/>
                  <a:gd name="connsiteY9" fmla="*/ 620202 h 1995778"/>
                  <a:gd name="connsiteX0" fmla="*/ 1304013 w 3347499"/>
                  <a:gd name="connsiteY0" fmla="*/ 652007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304013 w 3347499"/>
                  <a:gd name="connsiteY9" fmla="*/ 652007 h 1995778"/>
                  <a:gd name="connsiteX0" fmla="*/ 1304013 w 3347499"/>
                  <a:gd name="connsiteY0" fmla="*/ 652007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304013 w 3347499"/>
                  <a:gd name="connsiteY9" fmla="*/ 652007 h 1995778"/>
                  <a:gd name="connsiteX0" fmla="*/ 1304013 w 3347499"/>
                  <a:gd name="connsiteY0" fmla="*/ 635267 h 1979038"/>
                  <a:gd name="connsiteX1" fmla="*/ 659958 w 3347499"/>
                  <a:gd name="connsiteY1" fmla="*/ 78676 h 1979038"/>
                  <a:gd name="connsiteX2" fmla="*/ 373711 w 3347499"/>
                  <a:gd name="connsiteY2" fmla="*/ 23017 h 1979038"/>
                  <a:gd name="connsiteX3" fmla="*/ 95416 w 3347499"/>
                  <a:gd name="connsiteY3" fmla="*/ 38919 h 1979038"/>
                  <a:gd name="connsiteX4" fmla="*/ 111318 w 3347499"/>
                  <a:gd name="connsiteY4" fmla="*/ 134335 h 1979038"/>
                  <a:gd name="connsiteX5" fmla="*/ 0 w 3347499"/>
                  <a:gd name="connsiteY5" fmla="*/ 197946 h 1979038"/>
                  <a:gd name="connsiteX6" fmla="*/ 779228 w 3347499"/>
                  <a:gd name="connsiteY6" fmla="*/ 1247518 h 1979038"/>
                  <a:gd name="connsiteX7" fmla="*/ 1900362 w 3347499"/>
                  <a:gd name="connsiteY7" fmla="*/ 1979038 h 1979038"/>
                  <a:gd name="connsiteX8" fmla="*/ 3347499 w 3347499"/>
                  <a:gd name="connsiteY8" fmla="*/ 1637132 h 1979038"/>
                  <a:gd name="connsiteX9" fmla="*/ 1304013 w 3347499"/>
                  <a:gd name="connsiteY9" fmla="*/ 635267 h 1979038"/>
                  <a:gd name="connsiteX0" fmla="*/ 1304013 w 3347499"/>
                  <a:gd name="connsiteY0" fmla="*/ 654838 h 1998609"/>
                  <a:gd name="connsiteX1" fmla="*/ 659958 w 3347499"/>
                  <a:gd name="connsiteY1" fmla="*/ 98247 h 1998609"/>
                  <a:gd name="connsiteX2" fmla="*/ 373711 w 3347499"/>
                  <a:gd name="connsiteY2" fmla="*/ 42588 h 1998609"/>
                  <a:gd name="connsiteX3" fmla="*/ 95416 w 3347499"/>
                  <a:gd name="connsiteY3" fmla="*/ 58490 h 1998609"/>
                  <a:gd name="connsiteX4" fmla="*/ 111318 w 3347499"/>
                  <a:gd name="connsiteY4" fmla="*/ 153906 h 1998609"/>
                  <a:gd name="connsiteX5" fmla="*/ 0 w 3347499"/>
                  <a:gd name="connsiteY5" fmla="*/ 217517 h 1998609"/>
                  <a:gd name="connsiteX6" fmla="*/ 779228 w 3347499"/>
                  <a:gd name="connsiteY6" fmla="*/ 1267089 h 1998609"/>
                  <a:gd name="connsiteX7" fmla="*/ 1900362 w 3347499"/>
                  <a:gd name="connsiteY7" fmla="*/ 1998609 h 1998609"/>
                  <a:gd name="connsiteX8" fmla="*/ 3347499 w 3347499"/>
                  <a:gd name="connsiteY8" fmla="*/ 1656703 h 1998609"/>
                  <a:gd name="connsiteX9" fmla="*/ 1304013 w 3347499"/>
                  <a:gd name="connsiteY9" fmla="*/ 654838 h 1998609"/>
                  <a:gd name="connsiteX0" fmla="*/ 1304013 w 3347499"/>
                  <a:gd name="connsiteY0" fmla="*/ 654838 h 1998609"/>
                  <a:gd name="connsiteX1" fmla="*/ 659958 w 3347499"/>
                  <a:gd name="connsiteY1" fmla="*/ 98247 h 1998609"/>
                  <a:gd name="connsiteX2" fmla="*/ 373711 w 3347499"/>
                  <a:gd name="connsiteY2" fmla="*/ 42588 h 1998609"/>
                  <a:gd name="connsiteX3" fmla="*/ 95416 w 3347499"/>
                  <a:gd name="connsiteY3" fmla="*/ 58490 h 1998609"/>
                  <a:gd name="connsiteX4" fmla="*/ 174928 w 3347499"/>
                  <a:gd name="connsiteY4" fmla="*/ 177759 h 1998609"/>
                  <a:gd name="connsiteX5" fmla="*/ 0 w 3347499"/>
                  <a:gd name="connsiteY5" fmla="*/ 217517 h 1998609"/>
                  <a:gd name="connsiteX6" fmla="*/ 779228 w 3347499"/>
                  <a:gd name="connsiteY6" fmla="*/ 1267089 h 1998609"/>
                  <a:gd name="connsiteX7" fmla="*/ 1900362 w 3347499"/>
                  <a:gd name="connsiteY7" fmla="*/ 1998609 h 1998609"/>
                  <a:gd name="connsiteX8" fmla="*/ 3347499 w 3347499"/>
                  <a:gd name="connsiteY8" fmla="*/ 1656703 h 1998609"/>
                  <a:gd name="connsiteX9" fmla="*/ 1304013 w 3347499"/>
                  <a:gd name="connsiteY9" fmla="*/ 654838 h 1998609"/>
                  <a:gd name="connsiteX0" fmla="*/ 1304013 w 3347499"/>
                  <a:gd name="connsiteY0" fmla="*/ 654838 h 1998609"/>
                  <a:gd name="connsiteX1" fmla="*/ 659958 w 3347499"/>
                  <a:gd name="connsiteY1" fmla="*/ 98247 h 1998609"/>
                  <a:gd name="connsiteX2" fmla="*/ 373711 w 3347499"/>
                  <a:gd name="connsiteY2" fmla="*/ 42588 h 1998609"/>
                  <a:gd name="connsiteX3" fmla="*/ 95416 w 3347499"/>
                  <a:gd name="connsiteY3" fmla="*/ 58490 h 1998609"/>
                  <a:gd name="connsiteX4" fmla="*/ 174928 w 3347499"/>
                  <a:gd name="connsiteY4" fmla="*/ 177759 h 1998609"/>
                  <a:gd name="connsiteX5" fmla="*/ 0 w 3347499"/>
                  <a:gd name="connsiteY5" fmla="*/ 217517 h 1998609"/>
                  <a:gd name="connsiteX6" fmla="*/ 811033 w 3347499"/>
                  <a:gd name="connsiteY6" fmla="*/ 1243235 h 1998609"/>
                  <a:gd name="connsiteX7" fmla="*/ 1900362 w 3347499"/>
                  <a:gd name="connsiteY7" fmla="*/ 1998609 h 1998609"/>
                  <a:gd name="connsiteX8" fmla="*/ 3347499 w 3347499"/>
                  <a:gd name="connsiteY8" fmla="*/ 1656703 h 1998609"/>
                  <a:gd name="connsiteX9" fmla="*/ 1304013 w 3347499"/>
                  <a:gd name="connsiteY9" fmla="*/ 654838 h 1998609"/>
                  <a:gd name="connsiteX0" fmla="*/ 1304013 w 3347499"/>
                  <a:gd name="connsiteY0" fmla="*/ 654838 h 1863437"/>
                  <a:gd name="connsiteX1" fmla="*/ 659958 w 3347499"/>
                  <a:gd name="connsiteY1" fmla="*/ 98247 h 1863437"/>
                  <a:gd name="connsiteX2" fmla="*/ 373711 w 3347499"/>
                  <a:gd name="connsiteY2" fmla="*/ 42588 h 1863437"/>
                  <a:gd name="connsiteX3" fmla="*/ 95416 w 3347499"/>
                  <a:gd name="connsiteY3" fmla="*/ 58490 h 1863437"/>
                  <a:gd name="connsiteX4" fmla="*/ 174928 w 3347499"/>
                  <a:gd name="connsiteY4" fmla="*/ 177759 h 1863437"/>
                  <a:gd name="connsiteX5" fmla="*/ 0 w 3347499"/>
                  <a:gd name="connsiteY5" fmla="*/ 217517 h 1863437"/>
                  <a:gd name="connsiteX6" fmla="*/ 811033 w 3347499"/>
                  <a:gd name="connsiteY6" fmla="*/ 1243235 h 1863437"/>
                  <a:gd name="connsiteX7" fmla="*/ 1924216 w 3347499"/>
                  <a:gd name="connsiteY7" fmla="*/ 1863437 h 1863437"/>
                  <a:gd name="connsiteX8" fmla="*/ 3347499 w 3347499"/>
                  <a:gd name="connsiteY8" fmla="*/ 1656703 h 1863437"/>
                  <a:gd name="connsiteX9" fmla="*/ 1304013 w 3347499"/>
                  <a:gd name="connsiteY9" fmla="*/ 654838 h 1863437"/>
                  <a:gd name="connsiteX0" fmla="*/ 1304013 w 3347499"/>
                  <a:gd name="connsiteY0" fmla="*/ 654838 h 1982707"/>
                  <a:gd name="connsiteX1" fmla="*/ 659958 w 3347499"/>
                  <a:gd name="connsiteY1" fmla="*/ 98247 h 1982707"/>
                  <a:gd name="connsiteX2" fmla="*/ 373711 w 3347499"/>
                  <a:gd name="connsiteY2" fmla="*/ 42588 h 1982707"/>
                  <a:gd name="connsiteX3" fmla="*/ 95416 w 3347499"/>
                  <a:gd name="connsiteY3" fmla="*/ 58490 h 1982707"/>
                  <a:gd name="connsiteX4" fmla="*/ 174928 w 3347499"/>
                  <a:gd name="connsiteY4" fmla="*/ 177759 h 1982707"/>
                  <a:gd name="connsiteX5" fmla="*/ 0 w 3347499"/>
                  <a:gd name="connsiteY5" fmla="*/ 217517 h 1982707"/>
                  <a:gd name="connsiteX6" fmla="*/ 811033 w 3347499"/>
                  <a:gd name="connsiteY6" fmla="*/ 1243235 h 1982707"/>
                  <a:gd name="connsiteX7" fmla="*/ 2146852 w 3347499"/>
                  <a:gd name="connsiteY7" fmla="*/ 1982707 h 1982707"/>
                  <a:gd name="connsiteX8" fmla="*/ 3347499 w 3347499"/>
                  <a:gd name="connsiteY8" fmla="*/ 1656703 h 1982707"/>
                  <a:gd name="connsiteX9" fmla="*/ 1304013 w 3347499"/>
                  <a:gd name="connsiteY9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1304013 w 3387256"/>
                  <a:gd name="connsiteY9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26401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26401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82060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82060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39470 w 3387256"/>
                  <a:gd name="connsiteY9" fmla="*/ 813865 h 1982707"/>
                  <a:gd name="connsiteX10" fmla="*/ 1304013 w 3387256"/>
                  <a:gd name="connsiteY10" fmla="*/ 654838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39470 w 3387256"/>
                  <a:gd name="connsiteY9" fmla="*/ 813865 h 1982707"/>
                  <a:gd name="connsiteX10" fmla="*/ 1272207 w 3387256"/>
                  <a:gd name="connsiteY10" fmla="*/ 630984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39470 w 3387256"/>
                  <a:gd name="connsiteY9" fmla="*/ 813865 h 1982707"/>
                  <a:gd name="connsiteX10" fmla="*/ 1272207 w 3387256"/>
                  <a:gd name="connsiteY10" fmla="*/ 630984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2353585 w 3387256"/>
                  <a:gd name="connsiteY9" fmla="*/ 1267090 h 1982707"/>
                  <a:gd name="connsiteX10" fmla="*/ 739470 w 3387256"/>
                  <a:gd name="connsiteY10" fmla="*/ 813865 h 1982707"/>
                  <a:gd name="connsiteX11" fmla="*/ 1272207 w 3387256"/>
                  <a:gd name="connsiteY11" fmla="*/ 630984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2353585 w 3387256"/>
                  <a:gd name="connsiteY9" fmla="*/ 1267090 h 1982707"/>
                  <a:gd name="connsiteX10" fmla="*/ 739470 w 3387256"/>
                  <a:gd name="connsiteY10" fmla="*/ 813865 h 1982707"/>
                  <a:gd name="connsiteX11" fmla="*/ 1272207 w 338725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39470 w 3753016"/>
                  <a:gd name="connsiteY10" fmla="*/ 813865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39470 w 3753016"/>
                  <a:gd name="connsiteY10" fmla="*/ 813865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85390 w 3753016"/>
                  <a:gd name="connsiteY9" fmla="*/ 1314798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85390 w 3753016"/>
                  <a:gd name="connsiteY9" fmla="*/ 1314798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72207 w 3753016"/>
                  <a:gd name="connsiteY11" fmla="*/ 630984 h 1982707"/>
                  <a:gd name="connsiteX0" fmla="*/ 1280159 w 3753016"/>
                  <a:gd name="connsiteY0" fmla="*/ 662789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280159 w 3753016"/>
                  <a:gd name="connsiteY0" fmla="*/ 662789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280159 w 3753016"/>
                  <a:gd name="connsiteY0" fmla="*/ 662789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280159 w 3753016"/>
                  <a:gd name="connsiteY0" fmla="*/ 662789 h 1982707"/>
                  <a:gd name="connsiteX1" fmla="*/ 731519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731519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731519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699714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699714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699714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5192 h 1985110"/>
                  <a:gd name="connsiteX1" fmla="*/ 699714 w 3753016"/>
                  <a:gd name="connsiteY1" fmla="*/ 92698 h 1985110"/>
                  <a:gd name="connsiteX2" fmla="*/ 397565 w 3753016"/>
                  <a:gd name="connsiteY2" fmla="*/ 37040 h 1985110"/>
                  <a:gd name="connsiteX3" fmla="*/ 95416 w 3753016"/>
                  <a:gd name="connsiteY3" fmla="*/ 60893 h 1985110"/>
                  <a:gd name="connsiteX4" fmla="*/ 119269 w 3753016"/>
                  <a:gd name="connsiteY4" fmla="*/ 172211 h 1985110"/>
                  <a:gd name="connsiteX5" fmla="*/ 0 w 3753016"/>
                  <a:gd name="connsiteY5" fmla="*/ 219920 h 1985110"/>
                  <a:gd name="connsiteX6" fmla="*/ 811033 w 3753016"/>
                  <a:gd name="connsiteY6" fmla="*/ 1245638 h 1985110"/>
                  <a:gd name="connsiteX7" fmla="*/ 2146852 w 3753016"/>
                  <a:gd name="connsiteY7" fmla="*/ 1985110 h 1985110"/>
                  <a:gd name="connsiteX8" fmla="*/ 3753016 w 3753016"/>
                  <a:gd name="connsiteY8" fmla="*/ 1500080 h 1985110"/>
                  <a:gd name="connsiteX9" fmla="*/ 2409244 w 3753016"/>
                  <a:gd name="connsiteY9" fmla="*/ 1293347 h 1985110"/>
                  <a:gd name="connsiteX10" fmla="*/ 755373 w 3753016"/>
                  <a:gd name="connsiteY10" fmla="*/ 871927 h 1985110"/>
                  <a:gd name="connsiteX11" fmla="*/ 1311965 w 3753016"/>
                  <a:gd name="connsiteY11" fmla="*/ 665192 h 1985110"/>
                  <a:gd name="connsiteX0" fmla="*/ 1311965 w 3753016"/>
                  <a:gd name="connsiteY0" fmla="*/ 670630 h 1990548"/>
                  <a:gd name="connsiteX1" fmla="*/ 699714 w 3753016"/>
                  <a:gd name="connsiteY1" fmla="*/ 98136 h 1990548"/>
                  <a:gd name="connsiteX2" fmla="*/ 453224 w 3753016"/>
                  <a:gd name="connsiteY2" fmla="*/ 26576 h 1990548"/>
                  <a:gd name="connsiteX3" fmla="*/ 95416 w 3753016"/>
                  <a:gd name="connsiteY3" fmla="*/ 66331 h 1990548"/>
                  <a:gd name="connsiteX4" fmla="*/ 119269 w 3753016"/>
                  <a:gd name="connsiteY4" fmla="*/ 177649 h 1990548"/>
                  <a:gd name="connsiteX5" fmla="*/ 0 w 3753016"/>
                  <a:gd name="connsiteY5" fmla="*/ 225358 h 1990548"/>
                  <a:gd name="connsiteX6" fmla="*/ 811033 w 3753016"/>
                  <a:gd name="connsiteY6" fmla="*/ 1251076 h 1990548"/>
                  <a:gd name="connsiteX7" fmla="*/ 2146852 w 3753016"/>
                  <a:gd name="connsiteY7" fmla="*/ 1990548 h 1990548"/>
                  <a:gd name="connsiteX8" fmla="*/ 3753016 w 3753016"/>
                  <a:gd name="connsiteY8" fmla="*/ 1505518 h 1990548"/>
                  <a:gd name="connsiteX9" fmla="*/ 2409244 w 3753016"/>
                  <a:gd name="connsiteY9" fmla="*/ 1298785 h 1990548"/>
                  <a:gd name="connsiteX10" fmla="*/ 755373 w 3753016"/>
                  <a:gd name="connsiteY10" fmla="*/ 877365 h 1990548"/>
                  <a:gd name="connsiteX11" fmla="*/ 1311965 w 3753016"/>
                  <a:gd name="connsiteY11" fmla="*/ 670630 h 1990548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95416 w 3753016"/>
                  <a:gd name="connsiteY3" fmla="*/ 67430 h 1991647"/>
                  <a:gd name="connsiteX4" fmla="*/ 119269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19269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19269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37304 w 3778355"/>
                  <a:gd name="connsiteY0" fmla="*/ 671729 h 1991647"/>
                  <a:gd name="connsiteX1" fmla="*/ 725053 w 3778355"/>
                  <a:gd name="connsiteY1" fmla="*/ 99235 h 1991647"/>
                  <a:gd name="connsiteX2" fmla="*/ 478563 w 3778355"/>
                  <a:gd name="connsiteY2" fmla="*/ 27675 h 1991647"/>
                  <a:gd name="connsiteX3" fmla="*/ 152560 w 3778355"/>
                  <a:gd name="connsiteY3" fmla="*/ 67430 h 1991647"/>
                  <a:gd name="connsiteX4" fmla="*/ 232072 w 3778355"/>
                  <a:gd name="connsiteY4" fmla="*/ 186702 h 1991647"/>
                  <a:gd name="connsiteX5" fmla="*/ 25339 w 3778355"/>
                  <a:gd name="connsiteY5" fmla="*/ 226457 h 1991647"/>
                  <a:gd name="connsiteX6" fmla="*/ 836372 w 3778355"/>
                  <a:gd name="connsiteY6" fmla="*/ 1252175 h 1991647"/>
                  <a:gd name="connsiteX7" fmla="*/ 2172191 w 3778355"/>
                  <a:gd name="connsiteY7" fmla="*/ 1991647 h 1991647"/>
                  <a:gd name="connsiteX8" fmla="*/ 3778355 w 3778355"/>
                  <a:gd name="connsiteY8" fmla="*/ 1506617 h 1991647"/>
                  <a:gd name="connsiteX9" fmla="*/ 2434583 w 3778355"/>
                  <a:gd name="connsiteY9" fmla="*/ 1299884 h 1991647"/>
                  <a:gd name="connsiteX10" fmla="*/ 780712 w 3778355"/>
                  <a:gd name="connsiteY10" fmla="*/ 878464 h 1991647"/>
                  <a:gd name="connsiteX11" fmla="*/ 1337304 w 3778355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206733 w 3753016"/>
                  <a:gd name="connsiteY4" fmla="*/ 186702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54897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54897 h 1991647"/>
                  <a:gd name="connsiteX5" fmla="*/ 0 w 3753016"/>
                  <a:gd name="connsiteY5" fmla="*/ 226457 h 1991647"/>
                  <a:gd name="connsiteX6" fmla="*/ 818984 w 3753016"/>
                  <a:gd name="connsiteY6" fmla="*/ 1347591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54897 h 1991647"/>
                  <a:gd name="connsiteX5" fmla="*/ 0 w 3753016"/>
                  <a:gd name="connsiteY5" fmla="*/ 226457 h 1991647"/>
                  <a:gd name="connsiteX6" fmla="*/ 818984 w 3753016"/>
                  <a:gd name="connsiteY6" fmla="*/ 1347591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28037"/>
                  <a:gd name="connsiteX1" fmla="*/ 699714 w 3753016"/>
                  <a:gd name="connsiteY1" fmla="*/ 99235 h 1928037"/>
                  <a:gd name="connsiteX2" fmla="*/ 453224 w 3753016"/>
                  <a:gd name="connsiteY2" fmla="*/ 27675 h 1928037"/>
                  <a:gd name="connsiteX3" fmla="*/ 127221 w 3753016"/>
                  <a:gd name="connsiteY3" fmla="*/ 67430 h 1928037"/>
                  <a:gd name="connsiteX4" fmla="*/ 166977 w 3753016"/>
                  <a:gd name="connsiteY4" fmla="*/ 154897 h 1928037"/>
                  <a:gd name="connsiteX5" fmla="*/ 0 w 3753016"/>
                  <a:gd name="connsiteY5" fmla="*/ 226457 h 1928037"/>
                  <a:gd name="connsiteX6" fmla="*/ 818984 w 3753016"/>
                  <a:gd name="connsiteY6" fmla="*/ 1347591 h 1928037"/>
                  <a:gd name="connsiteX7" fmla="*/ 2011680 w 3753016"/>
                  <a:gd name="connsiteY7" fmla="*/ 1928037 h 1928037"/>
                  <a:gd name="connsiteX8" fmla="*/ 3753016 w 3753016"/>
                  <a:gd name="connsiteY8" fmla="*/ 1506617 h 1928037"/>
                  <a:gd name="connsiteX9" fmla="*/ 2409244 w 3753016"/>
                  <a:gd name="connsiteY9" fmla="*/ 1299884 h 1928037"/>
                  <a:gd name="connsiteX10" fmla="*/ 755373 w 3753016"/>
                  <a:gd name="connsiteY10" fmla="*/ 878464 h 1928037"/>
                  <a:gd name="connsiteX11" fmla="*/ 1311965 w 3753016"/>
                  <a:gd name="connsiteY11" fmla="*/ 671729 h 1928037"/>
                  <a:gd name="connsiteX0" fmla="*/ 1311965 w 3753016"/>
                  <a:gd name="connsiteY0" fmla="*/ 671729 h 1928037"/>
                  <a:gd name="connsiteX1" fmla="*/ 699714 w 3753016"/>
                  <a:gd name="connsiteY1" fmla="*/ 99235 h 1928037"/>
                  <a:gd name="connsiteX2" fmla="*/ 453224 w 3753016"/>
                  <a:gd name="connsiteY2" fmla="*/ 27675 h 1928037"/>
                  <a:gd name="connsiteX3" fmla="*/ 127221 w 3753016"/>
                  <a:gd name="connsiteY3" fmla="*/ 67430 h 1928037"/>
                  <a:gd name="connsiteX4" fmla="*/ 166977 w 3753016"/>
                  <a:gd name="connsiteY4" fmla="*/ 154897 h 1928037"/>
                  <a:gd name="connsiteX5" fmla="*/ 0 w 3753016"/>
                  <a:gd name="connsiteY5" fmla="*/ 226457 h 1928037"/>
                  <a:gd name="connsiteX6" fmla="*/ 818984 w 3753016"/>
                  <a:gd name="connsiteY6" fmla="*/ 1347591 h 1928037"/>
                  <a:gd name="connsiteX7" fmla="*/ 2011680 w 3753016"/>
                  <a:gd name="connsiteY7" fmla="*/ 1928037 h 1928037"/>
                  <a:gd name="connsiteX8" fmla="*/ 3753016 w 3753016"/>
                  <a:gd name="connsiteY8" fmla="*/ 1506617 h 1928037"/>
                  <a:gd name="connsiteX9" fmla="*/ 2409244 w 3753016"/>
                  <a:gd name="connsiteY9" fmla="*/ 1299884 h 1928037"/>
                  <a:gd name="connsiteX10" fmla="*/ 755373 w 3753016"/>
                  <a:gd name="connsiteY10" fmla="*/ 878464 h 1928037"/>
                  <a:gd name="connsiteX11" fmla="*/ 1311965 w 3753016"/>
                  <a:gd name="connsiteY11" fmla="*/ 671729 h 1928037"/>
                  <a:gd name="connsiteX0" fmla="*/ 1311965 w 3753016"/>
                  <a:gd name="connsiteY0" fmla="*/ 671729 h 1929647"/>
                  <a:gd name="connsiteX1" fmla="*/ 699714 w 3753016"/>
                  <a:gd name="connsiteY1" fmla="*/ 99235 h 1929647"/>
                  <a:gd name="connsiteX2" fmla="*/ 453224 w 3753016"/>
                  <a:gd name="connsiteY2" fmla="*/ 27675 h 1929647"/>
                  <a:gd name="connsiteX3" fmla="*/ 127221 w 3753016"/>
                  <a:gd name="connsiteY3" fmla="*/ 67430 h 1929647"/>
                  <a:gd name="connsiteX4" fmla="*/ 166977 w 3753016"/>
                  <a:gd name="connsiteY4" fmla="*/ 154897 h 1929647"/>
                  <a:gd name="connsiteX5" fmla="*/ 0 w 3753016"/>
                  <a:gd name="connsiteY5" fmla="*/ 226457 h 1929647"/>
                  <a:gd name="connsiteX6" fmla="*/ 818984 w 3753016"/>
                  <a:gd name="connsiteY6" fmla="*/ 1347591 h 1929647"/>
                  <a:gd name="connsiteX7" fmla="*/ 2011680 w 3753016"/>
                  <a:gd name="connsiteY7" fmla="*/ 1928037 h 1929647"/>
                  <a:gd name="connsiteX8" fmla="*/ 3753016 w 3753016"/>
                  <a:gd name="connsiteY8" fmla="*/ 1506617 h 1929647"/>
                  <a:gd name="connsiteX9" fmla="*/ 2409244 w 3753016"/>
                  <a:gd name="connsiteY9" fmla="*/ 1299884 h 1929647"/>
                  <a:gd name="connsiteX10" fmla="*/ 755373 w 3753016"/>
                  <a:gd name="connsiteY10" fmla="*/ 878464 h 1929647"/>
                  <a:gd name="connsiteX11" fmla="*/ 1311965 w 3753016"/>
                  <a:gd name="connsiteY11" fmla="*/ 671729 h 19296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753016" h="1929647">
                    <a:moveTo>
                      <a:pt x="1311965" y="671729"/>
                    </a:moveTo>
                    <a:cubicBezTo>
                      <a:pt x="1166191" y="480897"/>
                      <a:pt x="893195" y="-35936"/>
                      <a:pt x="699714" y="99235"/>
                    </a:cubicBezTo>
                    <a:cubicBezTo>
                      <a:pt x="667909" y="136342"/>
                      <a:pt x="636104" y="-73042"/>
                      <a:pt x="453224" y="27675"/>
                    </a:cubicBezTo>
                    <a:cubicBezTo>
                      <a:pt x="360459" y="32976"/>
                      <a:pt x="331304" y="-57141"/>
                      <a:pt x="127221" y="67430"/>
                    </a:cubicBezTo>
                    <a:cubicBezTo>
                      <a:pt x="74212" y="88634"/>
                      <a:pt x="188181" y="128392"/>
                      <a:pt x="166977" y="154897"/>
                    </a:cubicBezTo>
                    <a:cubicBezTo>
                      <a:pt x="145773" y="181402"/>
                      <a:pt x="70236" y="131041"/>
                      <a:pt x="0" y="226457"/>
                    </a:cubicBezTo>
                    <a:cubicBezTo>
                      <a:pt x="272995" y="600168"/>
                      <a:pt x="673210" y="1283981"/>
                      <a:pt x="818984" y="1347591"/>
                    </a:cubicBezTo>
                    <a:cubicBezTo>
                      <a:pt x="1216549" y="1541073"/>
                      <a:pt x="1741336" y="1885630"/>
                      <a:pt x="2011680" y="1928037"/>
                    </a:cubicBezTo>
                    <a:cubicBezTo>
                      <a:pt x="2266121" y="1954542"/>
                      <a:pt x="3172571" y="1647090"/>
                      <a:pt x="3753016" y="1506617"/>
                    </a:cubicBezTo>
                    <a:cubicBezTo>
                      <a:pt x="3697357" y="1407226"/>
                      <a:pt x="3208351" y="1168688"/>
                      <a:pt x="2409244" y="1299884"/>
                    </a:cubicBezTo>
                    <a:cubicBezTo>
                      <a:pt x="489003" y="1295909"/>
                      <a:pt x="734169" y="972555"/>
                      <a:pt x="755373" y="878464"/>
                    </a:cubicBezTo>
                    <a:cubicBezTo>
                      <a:pt x="816333" y="727390"/>
                      <a:pt x="1115833" y="695583"/>
                      <a:pt x="1311965" y="671729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730" name="직사각형 51">
              <a:extLst>
                <a:ext uri="{FF2B5EF4-FFF2-40B4-BE49-F238E27FC236}">
                  <a16:creationId xmlns:a16="http://schemas.microsoft.com/office/drawing/2014/main" id="{A86D8384-8D51-4746-9F45-94E11CF14294}"/>
                </a:ext>
              </a:extLst>
            </p:cNvPr>
            <p:cNvSpPr/>
            <p:nvPr/>
          </p:nvSpPr>
          <p:spPr>
            <a:xfrm rot="18740140">
              <a:off x="1894195" y="2506511"/>
              <a:ext cx="285737" cy="70930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50800" dir="5400000" algn="ctr" rotWithShape="0">
                <a:srgbClr val="000000">
                  <a:alpha val="2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733" name="Rounded Rectangle 13">
            <a:extLst>
              <a:ext uri="{FF2B5EF4-FFF2-40B4-BE49-F238E27FC236}">
                <a16:creationId xmlns:a16="http://schemas.microsoft.com/office/drawing/2014/main" id="{0AF442C8-0DDC-43B5-AA51-0FCBA138CBDC}"/>
              </a:ext>
            </a:extLst>
          </p:cNvPr>
          <p:cNvSpPr/>
          <p:nvPr/>
        </p:nvSpPr>
        <p:spPr>
          <a:xfrm>
            <a:off x="3929721" y="3814507"/>
            <a:ext cx="4592249" cy="1196520"/>
          </a:xfrm>
          <a:prstGeom prst="roundRect">
            <a:avLst>
              <a:gd name="adj" fmla="val 12448"/>
            </a:avLst>
          </a:prstGeom>
          <a:solidFill>
            <a:schemeClr val="bg1"/>
          </a:solidFill>
          <a:ln w="317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4" name="Rounded Rectangle 14">
            <a:extLst>
              <a:ext uri="{FF2B5EF4-FFF2-40B4-BE49-F238E27FC236}">
                <a16:creationId xmlns:a16="http://schemas.microsoft.com/office/drawing/2014/main" id="{03423B5D-DEB1-4992-8802-7C8AEF311FD4}"/>
              </a:ext>
            </a:extLst>
          </p:cNvPr>
          <p:cNvSpPr/>
          <p:nvPr/>
        </p:nvSpPr>
        <p:spPr>
          <a:xfrm>
            <a:off x="3929721" y="5192127"/>
            <a:ext cx="4592249" cy="1196520"/>
          </a:xfrm>
          <a:prstGeom prst="roundRect">
            <a:avLst>
              <a:gd name="adj" fmla="val 12448"/>
            </a:avLst>
          </a:prstGeom>
          <a:noFill/>
          <a:ln w="317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5" name="TextBox 734">
            <a:extLst>
              <a:ext uri="{FF2B5EF4-FFF2-40B4-BE49-F238E27FC236}">
                <a16:creationId xmlns:a16="http://schemas.microsoft.com/office/drawing/2014/main" id="{950E985B-C965-4FFD-9152-2E354EC2E77D}"/>
              </a:ext>
            </a:extLst>
          </p:cNvPr>
          <p:cNvSpPr txBox="1"/>
          <p:nvPr/>
        </p:nvSpPr>
        <p:spPr>
          <a:xfrm>
            <a:off x="6025456" y="3818333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600" b="1" dirty="0">
                <a:solidFill>
                  <a:schemeClr val="accent4"/>
                </a:solidFill>
                <a:cs typeface="Arial" pitchFamily="34" charset="0"/>
              </a:rPr>
              <a:t>60%</a:t>
            </a:r>
            <a:endParaRPr lang="ko-KR" altLang="en-US" sz="3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736" name="TextBox 735">
            <a:extLst>
              <a:ext uri="{FF2B5EF4-FFF2-40B4-BE49-F238E27FC236}">
                <a16:creationId xmlns:a16="http://schemas.microsoft.com/office/drawing/2014/main" id="{BCF80AC1-648A-4696-B077-14B1A34302A0}"/>
              </a:ext>
            </a:extLst>
          </p:cNvPr>
          <p:cNvSpPr txBox="1"/>
          <p:nvPr/>
        </p:nvSpPr>
        <p:spPr>
          <a:xfrm>
            <a:off x="6025456" y="5177246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600" b="1" dirty="0">
                <a:solidFill>
                  <a:schemeClr val="accent3"/>
                </a:solidFill>
                <a:cs typeface="Arial" pitchFamily="34" charset="0"/>
              </a:rPr>
              <a:t>30%</a:t>
            </a:r>
            <a:endParaRPr lang="ko-KR" altLang="en-US" sz="3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737" name="TextBox 736">
            <a:extLst>
              <a:ext uri="{FF2B5EF4-FFF2-40B4-BE49-F238E27FC236}">
                <a16:creationId xmlns:a16="http://schemas.microsoft.com/office/drawing/2014/main" id="{42EE597E-28EE-4619-96EE-3ADD71425080}"/>
              </a:ext>
            </a:extLst>
          </p:cNvPr>
          <p:cNvSpPr txBox="1"/>
          <p:nvPr/>
        </p:nvSpPr>
        <p:spPr>
          <a:xfrm>
            <a:off x="4097425" y="4429564"/>
            <a:ext cx="4256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90000"/>
                    <a:lumOff val="10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90000"/>
                  <a:lumOff val="10000"/>
                </a:schemeClr>
              </a:solidFill>
              <a:cs typeface="Arial" pitchFamily="34" charset="0"/>
            </a:endParaRPr>
          </a:p>
        </p:txBody>
      </p:sp>
      <p:sp>
        <p:nvSpPr>
          <p:cNvPr id="738" name="TextBox 737">
            <a:extLst>
              <a:ext uri="{FF2B5EF4-FFF2-40B4-BE49-F238E27FC236}">
                <a16:creationId xmlns:a16="http://schemas.microsoft.com/office/drawing/2014/main" id="{67F92FE9-E9B6-4207-ADB0-4BBD7D7525C4}"/>
              </a:ext>
            </a:extLst>
          </p:cNvPr>
          <p:cNvSpPr txBox="1"/>
          <p:nvPr/>
        </p:nvSpPr>
        <p:spPr>
          <a:xfrm>
            <a:off x="4097425" y="5851848"/>
            <a:ext cx="4256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90000"/>
                    <a:lumOff val="10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90000"/>
                  <a:lumOff val="10000"/>
                </a:schemeClr>
              </a:solidFill>
              <a:cs typeface="Arial" pitchFamily="34" charset="0"/>
            </a:endParaRPr>
          </a:p>
        </p:txBody>
      </p:sp>
      <p:grpSp>
        <p:nvGrpSpPr>
          <p:cNvPr id="739" name="그룹 19">
            <a:extLst>
              <a:ext uri="{FF2B5EF4-FFF2-40B4-BE49-F238E27FC236}">
                <a16:creationId xmlns:a16="http://schemas.microsoft.com/office/drawing/2014/main" id="{4CDE1C60-18F3-4B1D-B02B-52B9E1DE6314}"/>
              </a:ext>
            </a:extLst>
          </p:cNvPr>
          <p:cNvGrpSpPr>
            <a:grpSpLocks noChangeAspect="1"/>
          </p:cNvGrpSpPr>
          <p:nvPr/>
        </p:nvGrpSpPr>
        <p:grpSpPr>
          <a:xfrm>
            <a:off x="5044606" y="3893178"/>
            <a:ext cx="503107" cy="503107"/>
            <a:chOff x="331023" y="414040"/>
            <a:chExt cx="5704886" cy="5704886"/>
          </a:xfrm>
        </p:grpSpPr>
        <p:sp>
          <p:nvSpPr>
            <p:cNvPr id="740" name="타원 4">
              <a:extLst>
                <a:ext uri="{FF2B5EF4-FFF2-40B4-BE49-F238E27FC236}">
                  <a16:creationId xmlns:a16="http://schemas.microsoft.com/office/drawing/2014/main" id="{3B605A68-2203-498E-888D-87254C81FBCD}"/>
                </a:ext>
              </a:extLst>
            </p:cNvPr>
            <p:cNvSpPr/>
            <p:nvPr/>
          </p:nvSpPr>
          <p:spPr>
            <a:xfrm>
              <a:off x="331023" y="414040"/>
              <a:ext cx="5704886" cy="5704886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41" name="자유형 18">
              <a:extLst>
                <a:ext uri="{FF2B5EF4-FFF2-40B4-BE49-F238E27FC236}">
                  <a16:creationId xmlns:a16="http://schemas.microsoft.com/office/drawing/2014/main" id="{C78C72C9-1455-47AC-AC7B-0597903A5D8D}"/>
                </a:ext>
              </a:extLst>
            </p:cNvPr>
            <p:cNvSpPr/>
            <p:nvPr/>
          </p:nvSpPr>
          <p:spPr>
            <a:xfrm>
              <a:off x="1732297" y="1404675"/>
              <a:ext cx="2723060" cy="3624123"/>
            </a:xfrm>
            <a:custGeom>
              <a:avLst/>
              <a:gdLst>
                <a:gd name="connsiteX0" fmla="*/ 1218382 w 2723060"/>
                <a:gd name="connsiteY0" fmla="*/ 1905279 h 3624123"/>
                <a:gd name="connsiteX1" fmla="*/ 1051614 w 2723060"/>
                <a:gd name="connsiteY1" fmla="*/ 2576639 h 3624123"/>
                <a:gd name="connsiteX2" fmla="*/ 1081311 w 2723060"/>
                <a:gd name="connsiteY2" fmla="*/ 2585169 h 3624123"/>
                <a:gd name="connsiteX3" fmla="*/ 2005664 w 2723060"/>
                <a:gd name="connsiteY3" fmla="*/ 2455670 h 3624123"/>
                <a:gd name="connsiteX4" fmla="*/ 1243900 w 2723060"/>
                <a:gd name="connsiteY4" fmla="*/ 1909857 h 3624123"/>
                <a:gd name="connsiteX5" fmla="*/ 1451461 w 2723060"/>
                <a:gd name="connsiteY5" fmla="*/ 966969 h 3624123"/>
                <a:gd name="connsiteX6" fmla="*/ 1297825 w 2723060"/>
                <a:gd name="connsiteY6" fmla="*/ 1585462 h 3624123"/>
                <a:gd name="connsiteX7" fmla="*/ 1327295 w 2723060"/>
                <a:gd name="connsiteY7" fmla="*/ 1593882 h 3624123"/>
                <a:gd name="connsiteX8" fmla="*/ 2101069 w 2723060"/>
                <a:gd name="connsiteY8" fmla="*/ 1442099 h 3624123"/>
                <a:gd name="connsiteX9" fmla="*/ 1476944 w 2723060"/>
                <a:gd name="connsiteY9" fmla="*/ 971501 h 3624123"/>
                <a:gd name="connsiteX10" fmla="*/ 1344584 w 2723060"/>
                <a:gd name="connsiteY10" fmla="*/ 0 h 3624123"/>
                <a:gd name="connsiteX11" fmla="*/ 1671487 w 2723060"/>
                <a:gd name="connsiteY11" fmla="*/ 81203 h 3624123"/>
                <a:gd name="connsiteX12" fmla="*/ 1542443 w 2723060"/>
                <a:gd name="connsiteY12" fmla="*/ 600696 h 3624123"/>
                <a:gd name="connsiteX13" fmla="*/ 1773570 w 2723060"/>
                <a:gd name="connsiteY13" fmla="*/ 661967 h 3624123"/>
                <a:gd name="connsiteX14" fmla="*/ 1902732 w 2723060"/>
                <a:gd name="connsiteY14" fmla="*/ 141995 h 3624123"/>
                <a:gd name="connsiteX15" fmla="*/ 2229635 w 2723060"/>
                <a:gd name="connsiteY15" fmla="*/ 223199 h 3624123"/>
                <a:gd name="connsiteX16" fmla="*/ 2097157 w 2723060"/>
                <a:gd name="connsiteY16" fmla="*/ 756519 h 3624123"/>
                <a:gd name="connsiteX17" fmla="*/ 2123708 w 2723060"/>
                <a:gd name="connsiteY17" fmla="*/ 764788 h 3624123"/>
                <a:gd name="connsiteX18" fmla="*/ 2335072 w 2723060"/>
                <a:gd name="connsiteY18" fmla="*/ 840224 h 3624123"/>
                <a:gd name="connsiteX19" fmla="*/ 2324552 w 2723060"/>
                <a:gd name="connsiteY19" fmla="*/ 1922314 h 3624123"/>
                <a:gd name="connsiteX20" fmla="*/ 1696129 w 2723060"/>
                <a:gd name="connsiteY20" fmla="*/ 3139458 h 3624123"/>
                <a:gd name="connsiteX21" fmla="*/ 1517188 w 2723060"/>
                <a:gd name="connsiteY21" fmla="*/ 3096262 h 3624123"/>
                <a:gd name="connsiteX22" fmla="*/ 1386066 w 2723060"/>
                <a:gd name="connsiteY22" fmla="*/ 3624123 h 3624123"/>
                <a:gd name="connsiteX23" fmla="*/ 1059163 w 2723060"/>
                <a:gd name="connsiteY23" fmla="*/ 3542919 h 3624123"/>
                <a:gd name="connsiteX24" fmla="*/ 1189748 w 2723060"/>
                <a:gd name="connsiteY24" fmla="*/ 3017219 h 3624123"/>
                <a:gd name="connsiteX25" fmla="*/ 956179 w 2723060"/>
                <a:gd name="connsiteY25" fmla="*/ 2960836 h 3624123"/>
                <a:gd name="connsiteX26" fmla="*/ 824545 w 2723060"/>
                <a:gd name="connsiteY26" fmla="*/ 3490760 h 3624123"/>
                <a:gd name="connsiteX27" fmla="*/ 497641 w 2723060"/>
                <a:gd name="connsiteY27" fmla="*/ 3409556 h 3624123"/>
                <a:gd name="connsiteX28" fmla="*/ 628739 w 2723060"/>
                <a:gd name="connsiteY28" fmla="*/ 2881793 h 3624123"/>
                <a:gd name="connsiteX29" fmla="*/ 0 w 2723060"/>
                <a:gd name="connsiteY29" fmla="*/ 2730017 h 3624123"/>
                <a:gd name="connsiteX30" fmla="*/ 156593 w 2723060"/>
                <a:gd name="connsiteY30" fmla="*/ 2363814 h 3624123"/>
                <a:gd name="connsiteX31" fmla="*/ 371795 w 2723060"/>
                <a:gd name="connsiteY31" fmla="*/ 2423080 h 3624123"/>
                <a:gd name="connsiteX32" fmla="*/ 531510 w 2723060"/>
                <a:gd name="connsiteY32" fmla="*/ 2341701 h 3624123"/>
                <a:gd name="connsiteX33" fmla="*/ 874781 w 2723060"/>
                <a:gd name="connsiteY33" fmla="*/ 939029 h 3624123"/>
                <a:gd name="connsiteX34" fmla="*/ 772687 w 2723060"/>
                <a:gd name="connsiteY34" fmla="*/ 774709 h 3624123"/>
                <a:gd name="connsiteX35" fmla="*/ 502494 w 2723060"/>
                <a:gd name="connsiteY35" fmla="*/ 705662 h 3624123"/>
                <a:gd name="connsiteX36" fmla="*/ 579104 w 2723060"/>
                <a:gd name="connsiteY36" fmla="*/ 367817 h 3624123"/>
                <a:gd name="connsiteX37" fmla="*/ 1021286 w 2723060"/>
                <a:gd name="connsiteY37" fmla="*/ 475515 h 3624123"/>
                <a:gd name="connsiteX38" fmla="*/ 1215103 w 2723060"/>
                <a:gd name="connsiteY38" fmla="*/ 521254 h 3624123"/>
                <a:gd name="connsiteX0" fmla="*/ 1218382 w 2723060"/>
                <a:gd name="connsiteY0" fmla="*/ 1905279 h 3624123"/>
                <a:gd name="connsiteX1" fmla="*/ 1051614 w 2723060"/>
                <a:gd name="connsiteY1" fmla="*/ 2576639 h 3624123"/>
                <a:gd name="connsiteX2" fmla="*/ 1081311 w 2723060"/>
                <a:gd name="connsiteY2" fmla="*/ 2585169 h 3624123"/>
                <a:gd name="connsiteX3" fmla="*/ 2005664 w 2723060"/>
                <a:gd name="connsiteY3" fmla="*/ 2455670 h 3624123"/>
                <a:gd name="connsiteX4" fmla="*/ 1243900 w 2723060"/>
                <a:gd name="connsiteY4" fmla="*/ 1909857 h 3624123"/>
                <a:gd name="connsiteX5" fmla="*/ 1218382 w 2723060"/>
                <a:gd name="connsiteY5" fmla="*/ 1905279 h 3624123"/>
                <a:gd name="connsiteX6" fmla="*/ 1451461 w 2723060"/>
                <a:gd name="connsiteY6" fmla="*/ 966969 h 3624123"/>
                <a:gd name="connsiteX7" fmla="*/ 1297825 w 2723060"/>
                <a:gd name="connsiteY7" fmla="*/ 1585462 h 3624123"/>
                <a:gd name="connsiteX8" fmla="*/ 1327295 w 2723060"/>
                <a:gd name="connsiteY8" fmla="*/ 1593882 h 3624123"/>
                <a:gd name="connsiteX9" fmla="*/ 2101069 w 2723060"/>
                <a:gd name="connsiteY9" fmla="*/ 1442099 h 3624123"/>
                <a:gd name="connsiteX10" fmla="*/ 1476944 w 2723060"/>
                <a:gd name="connsiteY10" fmla="*/ 971501 h 3624123"/>
                <a:gd name="connsiteX11" fmla="*/ 1451461 w 2723060"/>
                <a:gd name="connsiteY11" fmla="*/ 966969 h 3624123"/>
                <a:gd name="connsiteX12" fmla="*/ 1344584 w 2723060"/>
                <a:gd name="connsiteY12" fmla="*/ 0 h 3624123"/>
                <a:gd name="connsiteX13" fmla="*/ 1671487 w 2723060"/>
                <a:gd name="connsiteY13" fmla="*/ 81203 h 3624123"/>
                <a:gd name="connsiteX14" fmla="*/ 1542443 w 2723060"/>
                <a:gd name="connsiteY14" fmla="*/ 600696 h 3624123"/>
                <a:gd name="connsiteX15" fmla="*/ 1773570 w 2723060"/>
                <a:gd name="connsiteY15" fmla="*/ 661967 h 3624123"/>
                <a:gd name="connsiteX16" fmla="*/ 1902732 w 2723060"/>
                <a:gd name="connsiteY16" fmla="*/ 141995 h 3624123"/>
                <a:gd name="connsiteX17" fmla="*/ 2229635 w 2723060"/>
                <a:gd name="connsiteY17" fmla="*/ 223199 h 3624123"/>
                <a:gd name="connsiteX18" fmla="*/ 2097157 w 2723060"/>
                <a:gd name="connsiteY18" fmla="*/ 756519 h 3624123"/>
                <a:gd name="connsiteX19" fmla="*/ 2335072 w 2723060"/>
                <a:gd name="connsiteY19" fmla="*/ 840224 h 3624123"/>
                <a:gd name="connsiteX20" fmla="*/ 2324552 w 2723060"/>
                <a:gd name="connsiteY20" fmla="*/ 1922314 h 3624123"/>
                <a:gd name="connsiteX21" fmla="*/ 1696129 w 2723060"/>
                <a:gd name="connsiteY21" fmla="*/ 3139458 h 3624123"/>
                <a:gd name="connsiteX22" fmla="*/ 1517188 w 2723060"/>
                <a:gd name="connsiteY22" fmla="*/ 3096262 h 3624123"/>
                <a:gd name="connsiteX23" fmla="*/ 1386066 w 2723060"/>
                <a:gd name="connsiteY23" fmla="*/ 3624123 h 3624123"/>
                <a:gd name="connsiteX24" fmla="*/ 1059163 w 2723060"/>
                <a:gd name="connsiteY24" fmla="*/ 3542919 h 3624123"/>
                <a:gd name="connsiteX25" fmla="*/ 1189748 w 2723060"/>
                <a:gd name="connsiteY25" fmla="*/ 3017219 h 3624123"/>
                <a:gd name="connsiteX26" fmla="*/ 956179 w 2723060"/>
                <a:gd name="connsiteY26" fmla="*/ 2960836 h 3624123"/>
                <a:gd name="connsiteX27" fmla="*/ 824545 w 2723060"/>
                <a:gd name="connsiteY27" fmla="*/ 3490760 h 3624123"/>
                <a:gd name="connsiteX28" fmla="*/ 497641 w 2723060"/>
                <a:gd name="connsiteY28" fmla="*/ 3409556 h 3624123"/>
                <a:gd name="connsiteX29" fmla="*/ 628739 w 2723060"/>
                <a:gd name="connsiteY29" fmla="*/ 2881793 h 3624123"/>
                <a:gd name="connsiteX30" fmla="*/ 0 w 2723060"/>
                <a:gd name="connsiteY30" fmla="*/ 2730017 h 3624123"/>
                <a:gd name="connsiteX31" fmla="*/ 156593 w 2723060"/>
                <a:gd name="connsiteY31" fmla="*/ 2363814 h 3624123"/>
                <a:gd name="connsiteX32" fmla="*/ 371795 w 2723060"/>
                <a:gd name="connsiteY32" fmla="*/ 2423080 h 3624123"/>
                <a:gd name="connsiteX33" fmla="*/ 531510 w 2723060"/>
                <a:gd name="connsiteY33" fmla="*/ 2341701 h 3624123"/>
                <a:gd name="connsiteX34" fmla="*/ 874781 w 2723060"/>
                <a:gd name="connsiteY34" fmla="*/ 939029 h 3624123"/>
                <a:gd name="connsiteX35" fmla="*/ 772687 w 2723060"/>
                <a:gd name="connsiteY35" fmla="*/ 774709 h 3624123"/>
                <a:gd name="connsiteX36" fmla="*/ 502494 w 2723060"/>
                <a:gd name="connsiteY36" fmla="*/ 705662 h 3624123"/>
                <a:gd name="connsiteX37" fmla="*/ 579104 w 2723060"/>
                <a:gd name="connsiteY37" fmla="*/ 367817 h 3624123"/>
                <a:gd name="connsiteX38" fmla="*/ 1021286 w 2723060"/>
                <a:gd name="connsiteY38" fmla="*/ 475515 h 3624123"/>
                <a:gd name="connsiteX39" fmla="*/ 1215103 w 2723060"/>
                <a:gd name="connsiteY39" fmla="*/ 521254 h 3624123"/>
                <a:gd name="connsiteX40" fmla="*/ 1344584 w 2723060"/>
                <a:gd name="connsiteY40" fmla="*/ 0 h 3624123"/>
                <a:gd name="connsiteX0" fmla="*/ 1218382 w 2723060"/>
                <a:gd name="connsiteY0" fmla="*/ 1905279 h 3624123"/>
                <a:gd name="connsiteX1" fmla="*/ 1051614 w 2723060"/>
                <a:gd name="connsiteY1" fmla="*/ 2576639 h 3624123"/>
                <a:gd name="connsiteX2" fmla="*/ 1081311 w 2723060"/>
                <a:gd name="connsiteY2" fmla="*/ 2585169 h 3624123"/>
                <a:gd name="connsiteX3" fmla="*/ 2005664 w 2723060"/>
                <a:gd name="connsiteY3" fmla="*/ 2455670 h 3624123"/>
                <a:gd name="connsiteX4" fmla="*/ 1243900 w 2723060"/>
                <a:gd name="connsiteY4" fmla="*/ 1909857 h 3624123"/>
                <a:gd name="connsiteX5" fmla="*/ 1218382 w 2723060"/>
                <a:gd name="connsiteY5" fmla="*/ 1905279 h 3624123"/>
                <a:gd name="connsiteX6" fmla="*/ 1451461 w 2723060"/>
                <a:gd name="connsiteY6" fmla="*/ 966969 h 3624123"/>
                <a:gd name="connsiteX7" fmla="*/ 1297825 w 2723060"/>
                <a:gd name="connsiteY7" fmla="*/ 1585462 h 3624123"/>
                <a:gd name="connsiteX8" fmla="*/ 1327295 w 2723060"/>
                <a:gd name="connsiteY8" fmla="*/ 1593882 h 3624123"/>
                <a:gd name="connsiteX9" fmla="*/ 2101069 w 2723060"/>
                <a:gd name="connsiteY9" fmla="*/ 1442099 h 3624123"/>
                <a:gd name="connsiteX10" fmla="*/ 1476944 w 2723060"/>
                <a:gd name="connsiteY10" fmla="*/ 971501 h 3624123"/>
                <a:gd name="connsiteX11" fmla="*/ 1451461 w 2723060"/>
                <a:gd name="connsiteY11" fmla="*/ 966969 h 3624123"/>
                <a:gd name="connsiteX12" fmla="*/ 1344584 w 2723060"/>
                <a:gd name="connsiteY12" fmla="*/ 0 h 3624123"/>
                <a:gd name="connsiteX13" fmla="*/ 1671487 w 2723060"/>
                <a:gd name="connsiteY13" fmla="*/ 81203 h 3624123"/>
                <a:gd name="connsiteX14" fmla="*/ 1542443 w 2723060"/>
                <a:gd name="connsiteY14" fmla="*/ 600696 h 3624123"/>
                <a:gd name="connsiteX15" fmla="*/ 1773570 w 2723060"/>
                <a:gd name="connsiteY15" fmla="*/ 661967 h 3624123"/>
                <a:gd name="connsiteX16" fmla="*/ 1902732 w 2723060"/>
                <a:gd name="connsiteY16" fmla="*/ 141995 h 3624123"/>
                <a:gd name="connsiteX17" fmla="*/ 2229635 w 2723060"/>
                <a:gd name="connsiteY17" fmla="*/ 223199 h 3624123"/>
                <a:gd name="connsiteX18" fmla="*/ 2097157 w 2723060"/>
                <a:gd name="connsiteY18" fmla="*/ 756519 h 3624123"/>
                <a:gd name="connsiteX19" fmla="*/ 2335072 w 2723060"/>
                <a:gd name="connsiteY19" fmla="*/ 840224 h 3624123"/>
                <a:gd name="connsiteX20" fmla="*/ 2324552 w 2723060"/>
                <a:gd name="connsiteY20" fmla="*/ 1922314 h 3624123"/>
                <a:gd name="connsiteX21" fmla="*/ 1696129 w 2723060"/>
                <a:gd name="connsiteY21" fmla="*/ 3139458 h 3624123"/>
                <a:gd name="connsiteX22" fmla="*/ 1517188 w 2723060"/>
                <a:gd name="connsiteY22" fmla="*/ 3096262 h 3624123"/>
                <a:gd name="connsiteX23" fmla="*/ 1386066 w 2723060"/>
                <a:gd name="connsiteY23" fmla="*/ 3624123 h 3624123"/>
                <a:gd name="connsiteX24" fmla="*/ 1059163 w 2723060"/>
                <a:gd name="connsiteY24" fmla="*/ 3542919 h 3624123"/>
                <a:gd name="connsiteX25" fmla="*/ 1189748 w 2723060"/>
                <a:gd name="connsiteY25" fmla="*/ 3017219 h 3624123"/>
                <a:gd name="connsiteX26" fmla="*/ 956179 w 2723060"/>
                <a:gd name="connsiteY26" fmla="*/ 2960836 h 3624123"/>
                <a:gd name="connsiteX27" fmla="*/ 824545 w 2723060"/>
                <a:gd name="connsiteY27" fmla="*/ 3490760 h 3624123"/>
                <a:gd name="connsiteX28" fmla="*/ 497641 w 2723060"/>
                <a:gd name="connsiteY28" fmla="*/ 3409556 h 3624123"/>
                <a:gd name="connsiteX29" fmla="*/ 628739 w 2723060"/>
                <a:gd name="connsiteY29" fmla="*/ 2881793 h 3624123"/>
                <a:gd name="connsiteX30" fmla="*/ 0 w 2723060"/>
                <a:gd name="connsiteY30" fmla="*/ 2730017 h 3624123"/>
                <a:gd name="connsiteX31" fmla="*/ 156593 w 2723060"/>
                <a:gd name="connsiteY31" fmla="*/ 2363814 h 3624123"/>
                <a:gd name="connsiteX32" fmla="*/ 371795 w 2723060"/>
                <a:gd name="connsiteY32" fmla="*/ 2423080 h 3624123"/>
                <a:gd name="connsiteX33" fmla="*/ 531510 w 2723060"/>
                <a:gd name="connsiteY33" fmla="*/ 2341701 h 3624123"/>
                <a:gd name="connsiteX34" fmla="*/ 874781 w 2723060"/>
                <a:gd name="connsiteY34" fmla="*/ 939029 h 3624123"/>
                <a:gd name="connsiteX35" fmla="*/ 772687 w 2723060"/>
                <a:gd name="connsiteY35" fmla="*/ 774709 h 3624123"/>
                <a:gd name="connsiteX36" fmla="*/ 502494 w 2723060"/>
                <a:gd name="connsiteY36" fmla="*/ 705662 h 3624123"/>
                <a:gd name="connsiteX37" fmla="*/ 579104 w 2723060"/>
                <a:gd name="connsiteY37" fmla="*/ 367817 h 3624123"/>
                <a:gd name="connsiteX38" fmla="*/ 1021286 w 2723060"/>
                <a:gd name="connsiteY38" fmla="*/ 475515 h 3624123"/>
                <a:gd name="connsiteX39" fmla="*/ 1215103 w 2723060"/>
                <a:gd name="connsiteY39" fmla="*/ 521254 h 3624123"/>
                <a:gd name="connsiteX40" fmla="*/ 1344584 w 2723060"/>
                <a:gd name="connsiteY40" fmla="*/ 0 h 3624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2723060" h="3624123">
                  <a:moveTo>
                    <a:pt x="1218382" y="1905279"/>
                  </a:moveTo>
                  <a:lnTo>
                    <a:pt x="1051614" y="2576639"/>
                  </a:lnTo>
                  <a:lnTo>
                    <a:pt x="1081311" y="2585169"/>
                  </a:lnTo>
                  <a:cubicBezTo>
                    <a:pt x="1298969" y="2649950"/>
                    <a:pt x="1914361" y="2852449"/>
                    <a:pt x="2005664" y="2455670"/>
                  </a:cubicBezTo>
                  <a:cubicBezTo>
                    <a:pt x="2108358" y="2083382"/>
                    <a:pt x="1458666" y="1949007"/>
                    <a:pt x="1243900" y="1909857"/>
                  </a:cubicBezTo>
                  <a:lnTo>
                    <a:pt x="1218382" y="1905279"/>
                  </a:lnTo>
                  <a:close/>
                  <a:moveTo>
                    <a:pt x="1451461" y="966969"/>
                  </a:moveTo>
                  <a:lnTo>
                    <a:pt x="1297825" y="1585462"/>
                  </a:lnTo>
                  <a:lnTo>
                    <a:pt x="1327295" y="1593882"/>
                  </a:lnTo>
                  <a:cubicBezTo>
                    <a:pt x="1519222" y="1650575"/>
                    <a:pt x="2016915" y="1812926"/>
                    <a:pt x="2101069" y="1442099"/>
                  </a:cubicBezTo>
                  <a:cubicBezTo>
                    <a:pt x="2177824" y="1109186"/>
                    <a:pt x="1664178" y="1005150"/>
                    <a:pt x="1476944" y="971501"/>
                  </a:cubicBezTo>
                  <a:lnTo>
                    <a:pt x="1451461" y="966969"/>
                  </a:lnTo>
                  <a:close/>
                  <a:moveTo>
                    <a:pt x="1344584" y="0"/>
                  </a:moveTo>
                  <a:lnTo>
                    <a:pt x="1671487" y="81203"/>
                  </a:lnTo>
                  <a:lnTo>
                    <a:pt x="1542443" y="600696"/>
                  </a:lnTo>
                  <a:lnTo>
                    <a:pt x="1773570" y="661967"/>
                  </a:lnTo>
                  <a:lnTo>
                    <a:pt x="1902732" y="141995"/>
                  </a:lnTo>
                  <a:lnTo>
                    <a:pt x="2229635" y="223199"/>
                  </a:lnTo>
                  <a:lnTo>
                    <a:pt x="2097157" y="756519"/>
                  </a:lnTo>
                  <a:cubicBezTo>
                    <a:pt x="2174081" y="779658"/>
                    <a:pt x="2255767" y="812322"/>
                    <a:pt x="2335072" y="840224"/>
                  </a:cubicBezTo>
                  <a:cubicBezTo>
                    <a:pt x="2999363" y="1160478"/>
                    <a:pt x="2684151" y="1877269"/>
                    <a:pt x="2324552" y="1922314"/>
                  </a:cubicBezTo>
                  <a:cubicBezTo>
                    <a:pt x="3020600" y="2255035"/>
                    <a:pt x="2529999" y="3321640"/>
                    <a:pt x="1696129" y="3139458"/>
                  </a:cubicBezTo>
                  <a:lnTo>
                    <a:pt x="1517188" y="3096262"/>
                  </a:lnTo>
                  <a:lnTo>
                    <a:pt x="1386066" y="3624123"/>
                  </a:lnTo>
                  <a:lnTo>
                    <a:pt x="1059163" y="3542919"/>
                  </a:lnTo>
                  <a:lnTo>
                    <a:pt x="1189748" y="3017219"/>
                  </a:lnTo>
                  <a:lnTo>
                    <a:pt x="956179" y="2960836"/>
                  </a:lnTo>
                  <a:lnTo>
                    <a:pt x="824545" y="3490760"/>
                  </a:lnTo>
                  <a:lnTo>
                    <a:pt x="497641" y="3409556"/>
                  </a:lnTo>
                  <a:lnTo>
                    <a:pt x="628739" y="2881793"/>
                  </a:lnTo>
                  <a:lnTo>
                    <a:pt x="0" y="2730017"/>
                  </a:lnTo>
                  <a:lnTo>
                    <a:pt x="156593" y="2363814"/>
                  </a:lnTo>
                  <a:cubicBezTo>
                    <a:pt x="275674" y="2398365"/>
                    <a:pt x="261590" y="2400365"/>
                    <a:pt x="371795" y="2423080"/>
                  </a:cubicBezTo>
                  <a:cubicBezTo>
                    <a:pt x="457460" y="2444548"/>
                    <a:pt x="500452" y="2427767"/>
                    <a:pt x="531510" y="2341701"/>
                  </a:cubicBezTo>
                  <a:cubicBezTo>
                    <a:pt x="598079" y="2089920"/>
                    <a:pt x="822255" y="1188850"/>
                    <a:pt x="874781" y="939029"/>
                  </a:cubicBezTo>
                  <a:cubicBezTo>
                    <a:pt x="885877" y="854924"/>
                    <a:pt x="836708" y="809166"/>
                    <a:pt x="772687" y="774709"/>
                  </a:cubicBezTo>
                  <a:cubicBezTo>
                    <a:pt x="651057" y="727032"/>
                    <a:pt x="597490" y="720787"/>
                    <a:pt x="502494" y="705662"/>
                  </a:cubicBezTo>
                  <a:lnTo>
                    <a:pt x="579104" y="367817"/>
                  </a:lnTo>
                  <a:cubicBezTo>
                    <a:pt x="724942" y="405705"/>
                    <a:pt x="872814" y="440818"/>
                    <a:pt x="1021286" y="475515"/>
                  </a:cubicBezTo>
                  <a:lnTo>
                    <a:pt x="1215103" y="521254"/>
                  </a:lnTo>
                  <a:lnTo>
                    <a:pt x="134458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42" name="그룹 28">
            <a:extLst>
              <a:ext uri="{FF2B5EF4-FFF2-40B4-BE49-F238E27FC236}">
                <a16:creationId xmlns:a16="http://schemas.microsoft.com/office/drawing/2014/main" id="{8D1FAAA3-0A58-4A8A-AF31-F3256794DE55}"/>
              </a:ext>
            </a:extLst>
          </p:cNvPr>
          <p:cNvGrpSpPr/>
          <p:nvPr/>
        </p:nvGrpSpPr>
        <p:grpSpPr>
          <a:xfrm>
            <a:off x="5085069" y="5300181"/>
            <a:ext cx="422181" cy="501538"/>
            <a:chOff x="666028" y="4606413"/>
            <a:chExt cx="1359418" cy="1614948"/>
          </a:xfrm>
          <a:solidFill>
            <a:schemeClr val="accent3"/>
          </a:solidFill>
        </p:grpSpPr>
        <p:sp>
          <p:nvSpPr>
            <p:cNvPr id="743" name="자유형: 도형 29">
              <a:extLst>
                <a:ext uri="{FF2B5EF4-FFF2-40B4-BE49-F238E27FC236}">
                  <a16:creationId xmlns:a16="http://schemas.microsoft.com/office/drawing/2014/main" id="{797C662B-5D96-41DB-9878-F62D2090D6A6}"/>
                </a:ext>
              </a:extLst>
            </p:cNvPr>
            <p:cNvSpPr/>
            <p:nvPr/>
          </p:nvSpPr>
          <p:spPr>
            <a:xfrm>
              <a:off x="693174" y="4606413"/>
              <a:ext cx="1312606" cy="533400"/>
            </a:xfrm>
            <a:custGeom>
              <a:avLst/>
              <a:gdLst>
                <a:gd name="connsiteX0" fmla="*/ 793955 w 1322439"/>
                <a:gd name="connsiteY0" fmla="*/ 0 h 545690"/>
                <a:gd name="connsiteX1" fmla="*/ 0 w 1322439"/>
                <a:gd name="connsiteY1" fmla="*/ 287593 h 545690"/>
                <a:gd name="connsiteX2" fmla="*/ 543232 w 1322439"/>
                <a:gd name="connsiteY2" fmla="*/ 545690 h 545690"/>
                <a:gd name="connsiteX3" fmla="*/ 1322439 w 1322439"/>
                <a:gd name="connsiteY3" fmla="*/ 265471 h 545690"/>
                <a:gd name="connsiteX4" fmla="*/ 793955 w 1322439"/>
                <a:gd name="connsiteY4" fmla="*/ 0 h 545690"/>
                <a:gd name="connsiteX0" fmla="*/ 811161 w 1322439"/>
                <a:gd name="connsiteY0" fmla="*/ 0 h 518652"/>
                <a:gd name="connsiteX1" fmla="*/ 0 w 1322439"/>
                <a:gd name="connsiteY1" fmla="*/ 260555 h 518652"/>
                <a:gd name="connsiteX2" fmla="*/ 543232 w 1322439"/>
                <a:gd name="connsiteY2" fmla="*/ 518652 h 518652"/>
                <a:gd name="connsiteX3" fmla="*/ 1322439 w 1322439"/>
                <a:gd name="connsiteY3" fmla="*/ 238433 h 518652"/>
                <a:gd name="connsiteX4" fmla="*/ 811161 w 1322439"/>
                <a:gd name="connsiteY4" fmla="*/ 0 h 518652"/>
                <a:gd name="connsiteX0" fmla="*/ 796413 w 1322439"/>
                <a:gd name="connsiteY0" fmla="*/ 0 h 535858"/>
                <a:gd name="connsiteX1" fmla="*/ 0 w 1322439"/>
                <a:gd name="connsiteY1" fmla="*/ 277761 h 535858"/>
                <a:gd name="connsiteX2" fmla="*/ 543232 w 1322439"/>
                <a:gd name="connsiteY2" fmla="*/ 535858 h 535858"/>
                <a:gd name="connsiteX3" fmla="*/ 1322439 w 1322439"/>
                <a:gd name="connsiteY3" fmla="*/ 255639 h 535858"/>
                <a:gd name="connsiteX4" fmla="*/ 796413 w 1322439"/>
                <a:gd name="connsiteY4" fmla="*/ 0 h 535858"/>
                <a:gd name="connsiteX0" fmla="*/ 796413 w 1307690"/>
                <a:gd name="connsiteY0" fmla="*/ 0 h 535858"/>
                <a:gd name="connsiteX1" fmla="*/ 0 w 1307690"/>
                <a:gd name="connsiteY1" fmla="*/ 277761 h 535858"/>
                <a:gd name="connsiteX2" fmla="*/ 543232 w 1307690"/>
                <a:gd name="connsiteY2" fmla="*/ 535858 h 535858"/>
                <a:gd name="connsiteX3" fmla="*/ 1307690 w 1307690"/>
                <a:gd name="connsiteY3" fmla="*/ 253181 h 535858"/>
                <a:gd name="connsiteX4" fmla="*/ 796413 w 1307690"/>
                <a:gd name="connsiteY4" fmla="*/ 0 h 535858"/>
                <a:gd name="connsiteX0" fmla="*/ 796413 w 1315064"/>
                <a:gd name="connsiteY0" fmla="*/ 0 h 535858"/>
                <a:gd name="connsiteX1" fmla="*/ 0 w 1315064"/>
                <a:gd name="connsiteY1" fmla="*/ 277761 h 535858"/>
                <a:gd name="connsiteX2" fmla="*/ 543232 w 1315064"/>
                <a:gd name="connsiteY2" fmla="*/ 535858 h 535858"/>
                <a:gd name="connsiteX3" fmla="*/ 1315064 w 1315064"/>
                <a:gd name="connsiteY3" fmla="*/ 253181 h 535858"/>
                <a:gd name="connsiteX4" fmla="*/ 796413 w 1315064"/>
                <a:gd name="connsiteY4" fmla="*/ 0 h 535858"/>
                <a:gd name="connsiteX0" fmla="*/ 796413 w 1315064"/>
                <a:gd name="connsiteY0" fmla="*/ 0 h 533400"/>
                <a:gd name="connsiteX1" fmla="*/ 0 w 1315064"/>
                <a:gd name="connsiteY1" fmla="*/ 277761 h 533400"/>
                <a:gd name="connsiteX2" fmla="*/ 535858 w 1315064"/>
                <a:gd name="connsiteY2" fmla="*/ 533400 h 533400"/>
                <a:gd name="connsiteX3" fmla="*/ 1315064 w 1315064"/>
                <a:gd name="connsiteY3" fmla="*/ 253181 h 533400"/>
                <a:gd name="connsiteX4" fmla="*/ 796413 w 1315064"/>
                <a:gd name="connsiteY4" fmla="*/ 0 h 533400"/>
                <a:gd name="connsiteX0" fmla="*/ 796413 w 1315064"/>
                <a:gd name="connsiteY0" fmla="*/ 0 h 533400"/>
                <a:gd name="connsiteX1" fmla="*/ 0 w 1315064"/>
                <a:gd name="connsiteY1" fmla="*/ 277761 h 533400"/>
                <a:gd name="connsiteX2" fmla="*/ 540774 w 1315064"/>
                <a:gd name="connsiteY2" fmla="*/ 533400 h 533400"/>
                <a:gd name="connsiteX3" fmla="*/ 1315064 w 1315064"/>
                <a:gd name="connsiteY3" fmla="*/ 253181 h 533400"/>
                <a:gd name="connsiteX4" fmla="*/ 796413 w 1315064"/>
                <a:gd name="connsiteY4" fmla="*/ 0 h 533400"/>
                <a:gd name="connsiteX0" fmla="*/ 771832 w 1290483"/>
                <a:gd name="connsiteY0" fmla="*/ 0 h 533400"/>
                <a:gd name="connsiteX1" fmla="*/ 0 w 1290483"/>
                <a:gd name="connsiteY1" fmla="*/ 277761 h 533400"/>
                <a:gd name="connsiteX2" fmla="*/ 516193 w 1290483"/>
                <a:gd name="connsiteY2" fmla="*/ 533400 h 533400"/>
                <a:gd name="connsiteX3" fmla="*/ 1290483 w 1290483"/>
                <a:gd name="connsiteY3" fmla="*/ 253181 h 533400"/>
                <a:gd name="connsiteX4" fmla="*/ 771832 w 1290483"/>
                <a:gd name="connsiteY4" fmla="*/ 0 h 533400"/>
                <a:gd name="connsiteX0" fmla="*/ 789039 w 1307690"/>
                <a:gd name="connsiteY0" fmla="*/ 0 h 533400"/>
                <a:gd name="connsiteX1" fmla="*/ 0 w 1307690"/>
                <a:gd name="connsiteY1" fmla="*/ 280219 h 533400"/>
                <a:gd name="connsiteX2" fmla="*/ 533400 w 1307690"/>
                <a:gd name="connsiteY2" fmla="*/ 533400 h 533400"/>
                <a:gd name="connsiteX3" fmla="*/ 1307690 w 1307690"/>
                <a:gd name="connsiteY3" fmla="*/ 253181 h 533400"/>
                <a:gd name="connsiteX4" fmla="*/ 789039 w 1307690"/>
                <a:gd name="connsiteY4" fmla="*/ 0 h 533400"/>
                <a:gd name="connsiteX0" fmla="*/ 789039 w 1312606"/>
                <a:gd name="connsiteY0" fmla="*/ 0 h 533400"/>
                <a:gd name="connsiteX1" fmla="*/ 0 w 1312606"/>
                <a:gd name="connsiteY1" fmla="*/ 280219 h 533400"/>
                <a:gd name="connsiteX2" fmla="*/ 533400 w 1312606"/>
                <a:gd name="connsiteY2" fmla="*/ 533400 h 533400"/>
                <a:gd name="connsiteX3" fmla="*/ 1312606 w 1312606"/>
                <a:gd name="connsiteY3" fmla="*/ 253181 h 533400"/>
                <a:gd name="connsiteX4" fmla="*/ 789039 w 1312606"/>
                <a:gd name="connsiteY4" fmla="*/ 0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2606" h="533400">
                  <a:moveTo>
                    <a:pt x="789039" y="0"/>
                  </a:moveTo>
                  <a:lnTo>
                    <a:pt x="0" y="280219"/>
                  </a:lnTo>
                  <a:lnTo>
                    <a:pt x="533400" y="533400"/>
                  </a:lnTo>
                  <a:lnTo>
                    <a:pt x="1312606" y="253181"/>
                  </a:lnTo>
                  <a:lnTo>
                    <a:pt x="789039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4" name="자유형: 도형 30">
              <a:extLst>
                <a:ext uri="{FF2B5EF4-FFF2-40B4-BE49-F238E27FC236}">
                  <a16:creationId xmlns:a16="http://schemas.microsoft.com/office/drawing/2014/main" id="{42478796-8FE2-4085-A9DA-57C4588F9F27}"/>
                </a:ext>
              </a:extLst>
            </p:cNvPr>
            <p:cNvSpPr/>
            <p:nvPr/>
          </p:nvSpPr>
          <p:spPr>
            <a:xfrm>
              <a:off x="1465007" y="4884174"/>
              <a:ext cx="560439" cy="1064342"/>
            </a:xfrm>
            <a:custGeom>
              <a:avLst/>
              <a:gdLst>
                <a:gd name="connsiteX0" fmla="*/ 0 w 557981"/>
                <a:gd name="connsiteY0" fmla="*/ 196645 h 1059426"/>
                <a:gd name="connsiteX1" fmla="*/ 0 w 557981"/>
                <a:gd name="connsiteY1" fmla="*/ 840658 h 1059426"/>
                <a:gd name="connsiteX2" fmla="*/ 557981 w 557981"/>
                <a:gd name="connsiteY2" fmla="*/ 1059426 h 1059426"/>
                <a:gd name="connsiteX3" fmla="*/ 553065 w 557981"/>
                <a:gd name="connsiteY3" fmla="*/ 0 h 1059426"/>
                <a:gd name="connsiteX4" fmla="*/ 0 w 557981"/>
                <a:gd name="connsiteY4" fmla="*/ 196645 h 1059426"/>
                <a:gd name="connsiteX0" fmla="*/ 0 w 558454"/>
                <a:gd name="connsiteY0" fmla="*/ 199103 h 1061884"/>
                <a:gd name="connsiteX1" fmla="*/ 0 w 558454"/>
                <a:gd name="connsiteY1" fmla="*/ 843116 h 1061884"/>
                <a:gd name="connsiteX2" fmla="*/ 557981 w 558454"/>
                <a:gd name="connsiteY2" fmla="*/ 1061884 h 1061884"/>
                <a:gd name="connsiteX3" fmla="*/ 557981 w 558454"/>
                <a:gd name="connsiteY3" fmla="*/ 0 h 1061884"/>
                <a:gd name="connsiteX4" fmla="*/ 0 w 558454"/>
                <a:gd name="connsiteY4" fmla="*/ 199103 h 1061884"/>
                <a:gd name="connsiteX0" fmla="*/ 0 w 560439"/>
                <a:gd name="connsiteY0" fmla="*/ 199103 h 1064342"/>
                <a:gd name="connsiteX1" fmla="*/ 0 w 560439"/>
                <a:gd name="connsiteY1" fmla="*/ 843116 h 1064342"/>
                <a:gd name="connsiteX2" fmla="*/ 560439 w 560439"/>
                <a:gd name="connsiteY2" fmla="*/ 1064342 h 1064342"/>
                <a:gd name="connsiteX3" fmla="*/ 557981 w 560439"/>
                <a:gd name="connsiteY3" fmla="*/ 0 h 1064342"/>
                <a:gd name="connsiteX4" fmla="*/ 0 w 560439"/>
                <a:gd name="connsiteY4" fmla="*/ 199103 h 1064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0439" h="1064342">
                  <a:moveTo>
                    <a:pt x="0" y="199103"/>
                  </a:moveTo>
                  <a:lnTo>
                    <a:pt x="0" y="843116"/>
                  </a:lnTo>
                  <a:lnTo>
                    <a:pt x="560439" y="1064342"/>
                  </a:lnTo>
                  <a:cubicBezTo>
                    <a:pt x="558800" y="711200"/>
                    <a:pt x="559620" y="353142"/>
                    <a:pt x="557981" y="0"/>
                  </a:cubicBezTo>
                  <a:lnTo>
                    <a:pt x="0" y="19910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45" name="자유형: 도형 31">
              <a:extLst>
                <a:ext uri="{FF2B5EF4-FFF2-40B4-BE49-F238E27FC236}">
                  <a16:creationId xmlns:a16="http://schemas.microsoft.com/office/drawing/2014/main" id="{FF93A659-A491-4E26-BF27-0145D9A0A053}"/>
                </a:ext>
              </a:extLst>
            </p:cNvPr>
            <p:cNvSpPr/>
            <p:nvPr/>
          </p:nvSpPr>
          <p:spPr>
            <a:xfrm>
              <a:off x="666028" y="4913671"/>
              <a:ext cx="539370" cy="1307690"/>
            </a:xfrm>
            <a:custGeom>
              <a:avLst/>
              <a:gdLst>
                <a:gd name="connsiteX0" fmla="*/ 0 w 540775"/>
                <a:gd name="connsiteY0" fmla="*/ 0 h 1315064"/>
                <a:gd name="connsiteX1" fmla="*/ 4917 w 540775"/>
                <a:gd name="connsiteY1" fmla="*/ 1044677 h 1315064"/>
                <a:gd name="connsiteX2" fmla="*/ 540775 w 540775"/>
                <a:gd name="connsiteY2" fmla="*/ 1315064 h 1315064"/>
                <a:gd name="connsiteX3" fmla="*/ 530942 w 540775"/>
                <a:gd name="connsiteY3" fmla="*/ 258097 h 1315064"/>
                <a:gd name="connsiteX4" fmla="*/ 0 w 540775"/>
                <a:gd name="connsiteY4" fmla="*/ 0 h 1315064"/>
                <a:gd name="connsiteX0" fmla="*/ 0 w 541720"/>
                <a:gd name="connsiteY0" fmla="*/ 0 h 1315064"/>
                <a:gd name="connsiteX1" fmla="*/ 4917 w 541720"/>
                <a:gd name="connsiteY1" fmla="*/ 1044677 h 1315064"/>
                <a:gd name="connsiteX2" fmla="*/ 540775 w 541720"/>
                <a:gd name="connsiteY2" fmla="*/ 1315064 h 1315064"/>
                <a:gd name="connsiteX3" fmla="*/ 540774 w 541720"/>
                <a:gd name="connsiteY3" fmla="*/ 258097 h 1315064"/>
                <a:gd name="connsiteX4" fmla="*/ 0 w 541720"/>
                <a:gd name="connsiteY4" fmla="*/ 0 h 1315064"/>
                <a:gd name="connsiteX0" fmla="*/ 0 w 541720"/>
                <a:gd name="connsiteY0" fmla="*/ 0 h 1315064"/>
                <a:gd name="connsiteX1" fmla="*/ 4917 w 541720"/>
                <a:gd name="connsiteY1" fmla="*/ 1044677 h 1315064"/>
                <a:gd name="connsiteX2" fmla="*/ 540775 w 541720"/>
                <a:gd name="connsiteY2" fmla="*/ 1315064 h 1315064"/>
                <a:gd name="connsiteX3" fmla="*/ 540774 w 541720"/>
                <a:gd name="connsiteY3" fmla="*/ 263013 h 1315064"/>
                <a:gd name="connsiteX4" fmla="*/ 0 w 541720"/>
                <a:gd name="connsiteY4" fmla="*/ 0 h 1315064"/>
                <a:gd name="connsiteX0" fmla="*/ 0 w 548652"/>
                <a:gd name="connsiteY0" fmla="*/ 0 h 1315064"/>
                <a:gd name="connsiteX1" fmla="*/ 4917 w 548652"/>
                <a:gd name="connsiteY1" fmla="*/ 1044677 h 1315064"/>
                <a:gd name="connsiteX2" fmla="*/ 540775 w 548652"/>
                <a:gd name="connsiteY2" fmla="*/ 1315064 h 1315064"/>
                <a:gd name="connsiteX3" fmla="*/ 548149 w 548652"/>
                <a:gd name="connsiteY3" fmla="*/ 282678 h 1315064"/>
                <a:gd name="connsiteX4" fmla="*/ 0 w 548652"/>
                <a:gd name="connsiteY4" fmla="*/ 0 h 1315064"/>
                <a:gd name="connsiteX0" fmla="*/ 0 w 540775"/>
                <a:gd name="connsiteY0" fmla="*/ 0 h 1315064"/>
                <a:gd name="connsiteX1" fmla="*/ 4917 w 540775"/>
                <a:gd name="connsiteY1" fmla="*/ 1044677 h 1315064"/>
                <a:gd name="connsiteX2" fmla="*/ 540775 w 540775"/>
                <a:gd name="connsiteY2" fmla="*/ 1315064 h 1315064"/>
                <a:gd name="connsiteX3" fmla="*/ 535858 w 540775"/>
                <a:gd name="connsiteY3" fmla="*/ 258098 h 1315064"/>
                <a:gd name="connsiteX4" fmla="*/ 0 w 540775"/>
                <a:gd name="connsiteY4" fmla="*/ 0 h 1315064"/>
                <a:gd name="connsiteX0" fmla="*/ 0 w 540775"/>
                <a:gd name="connsiteY0" fmla="*/ 0 h 1315064"/>
                <a:gd name="connsiteX1" fmla="*/ 4917 w 540775"/>
                <a:gd name="connsiteY1" fmla="*/ 1044677 h 1315064"/>
                <a:gd name="connsiteX2" fmla="*/ 540775 w 540775"/>
                <a:gd name="connsiteY2" fmla="*/ 1315064 h 1315064"/>
                <a:gd name="connsiteX3" fmla="*/ 538316 w 540775"/>
                <a:gd name="connsiteY3" fmla="*/ 258098 h 1315064"/>
                <a:gd name="connsiteX4" fmla="*/ 0 w 540775"/>
                <a:gd name="connsiteY4" fmla="*/ 0 h 1315064"/>
                <a:gd name="connsiteX0" fmla="*/ 14748 w 535858"/>
                <a:gd name="connsiteY0" fmla="*/ 0 h 1297858"/>
                <a:gd name="connsiteX1" fmla="*/ 0 w 535858"/>
                <a:gd name="connsiteY1" fmla="*/ 1027471 h 1297858"/>
                <a:gd name="connsiteX2" fmla="*/ 535858 w 535858"/>
                <a:gd name="connsiteY2" fmla="*/ 1297858 h 1297858"/>
                <a:gd name="connsiteX3" fmla="*/ 533399 w 535858"/>
                <a:gd name="connsiteY3" fmla="*/ 240892 h 1297858"/>
                <a:gd name="connsiteX4" fmla="*/ 14748 w 535858"/>
                <a:gd name="connsiteY4" fmla="*/ 0 h 1297858"/>
                <a:gd name="connsiteX0" fmla="*/ 0 w 538317"/>
                <a:gd name="connsiteY0" fmla="*/ 0 h 1307690"/>
                <a:gd name="connsiteX1" fmla="*/ 2459 w 538317"/>
                <a:gd name="connsiteY1" fmla="*/ 1037303 h 1307690"/>
                <a:gd name="connsiteX2" fmla="*/ 538317 w 538317"/>
                <a:gd name="connsiteY2" fmla="*/ 1307690 h 1307690"/>
                <a:gd name="connsiteX3" fmla="*/ 535858 w 538317"/>
                <a:gd name="connsiteY3" fmla="*/ 250724 h 1307690"/>
                <a:gd name="connsiteX4" fmla="*/ 0 w 538317"/>
                <a:gd name="connsiteY4" fmla="*/ 0 h 1307690"/>
                <a:gd name="connsiteX0" fmla="*/ 0 w 538317"/>
                <a:gd name="connsiteY0" fmla="*/ 0 h 1307690"/>
                <a:gd name="connsiteX1" fmla="*/ 24582 w 538317"/>
                <a:gd name="connsiteY1" fmla="*/ 1042219 h 1307690"/>
                <a:gd name="connsiteX2" fmla="*/ 538317 w 538317"/>
                <a:gd name="connsiteY2" fmla="*/ 1307690 h 1307690"/>
                <a:gd name="connsiteX3" fmla="*/ 535858 w 538317"/>
                <a:gd name="connsiteY3" fmla="*/ 250724 h 1307690"/>
                <a:gd name="connsiteX4" fmla="*/ 0 w 538317"/>
                <a:gd name="connsiteY4" fmla="*/ 0 h 1307690"/>
                <a:gd name="connsiteX0" fmla="*/ 2566 w 540883"/>
                <a:gd name="connsiteY0" fmla="*/ 0 h 1307690"/>
                <a:gd name="connsiteX1" fmla="*/ 109 w 540883"/>
                <a:gd name="connsiteY1" fmla="*/ 1042219 h 1307690"/>
                <a:gd name="connsiteX2" fmla="*/ 540883 w 540883"/>
                <a:gd name="connsiteY2" fmla="*/ 1307690 h 1307690"/>
                <a:gd name="connsiteX3" fmla="*/ 538424 w 540883"/>
                <a:gd name="connsiteY3" fmla="*/ 250724 h 1307690"/>
                <a:gd name="connsiteX4" fmla="*/ 2566 w 540883"/>
                <a:gd name="connsiteY4" fmla="*/ 0 h 1307690"/>
                <a:gd name="connsiteX0" fmla="*/ 2566 w 538583"/>
                <a:gd name="connsiteY0" fmla="*/ 0 h 1307690"/>
                <a:gd name="connsiteX1" fmla="*/ 109 w 538583"/>
                <a:gd name="connsiteY1" fmla="*/ 1042219 h 1307690"/>
                <a:gd name="connsiteX2" fmla="*/ 496638 w 538583"/>
                <a:gd name="connsiteY2" fmla="*/ 1307690 h 1307690"/>
                <a:gd name="connsiteX3" fmla="*/ 538424 w 538583"/>
                <a:gd name="connsiteY3" fmla="*/ 250724 h 1307690"/>
                <a:gd name="connsiteX4" fmla="*/ 2566 w 538583"/>
                <a:gd name="connsiteY4" fmla="*/ 0 h 1307690"/>
                <a:gd name="connsiteX0" fmla="*/ 2566 w 539370"/>
                <a:gd name="connsiteY0" fmla="*/ 0 h 1307690"/>
                <a:gd name="connsiteX1" fmla="*/ 109 w 539370"/>
                <a:gd name="connsiteY1" fmla="*/ 1042219 h 1307690"/>
                <a:gd name="connsiteX2" fmla="*/ 538425 w 539370"/>
                <a:gd name="connsiteY2" fmla="*/ 1307690 h 1307690"/>
                <a:gd name="connsiteX3" fmla="*/ 538424 w 539370"/>
                <a:gd name="connsiteY3" fmla="*/ 250724 h 1307690"/>
                <a:gd name="connsiteX4" fmla="*/ 2566 w 539370"/>
                <a:gd name="connsiteY4" fmla="*/ 0 h 130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370" h="1307690">
                  <a:moveTo>
                    <a:pt x="2566" y="0"/>
                  </a:moveTo>
                  <a:cubicBezTo>
                    <a:pt x="3386" y="345768"/>
                    <a:pt x="-711" y="696451"/>
                    <a:pt x="109" y="1042219"/>
                  </a:cubicBezTo>
                  <a:lnTo>
                    <a:pt x="538425" y="1307690"/>
                  </a:lnTo>
                  <a:cubicBezTo>
                    <a:pt x="535147" y="955368"/>
                    <a:pt x="541702" y="603046"/>
                    <a:pt x="538424" y="250724"/>
                  </a:cubicBezTo>
                  <a:lnTo>
                    <a:pt x="2566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46" name="Rectangle 1">
            <a:extLst>
              <a:ext uri="{FF2B5EF4-FFF2-40B4-BE49-F238E27FC236}">
                <a16:creationId xmlns:a16="http://schemas.microsoft.com/office/drawing/2014/main" id="{B6B7EE0C-29E8-48AB-A13B-D305DC38BA46}"/>
              </a:ext>
            </a:extLst>
          </p:cNvPr>
          <p:cNvSpPr/>
          <p:nvPr/>
        </p:nvSpPr>
        <p:spPr>
          <a:xfrm>
            <a:off x="3870378" y="1525370"/>
            <a:ext cx="47265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 </a:t>
            </a:r>
          </a:p>
        </p:txBody>
      </p:sp>
      <p:sp>
        <p:nvSpPr>
          <p:cNvPr id="747" name="TextBox 746">
            <a:extLst>
              <a:ext uri="{FF2B5EF4-FFF2-40B4-BE49-F238E27FC236}">
                <a16:creationId xmlns:a16="http://schemas.microsoft.com/office/drawing/2014/main" id="{3BDABA01-26D0-46B2-BBFB-795D1FC4C7DF}"/>
              </a:ext>
            </a:extLst>
          </p:cNvPr>
          <p:cNvSpPr txBox="1"/>
          <p:nvPr/>
        </p:nvSpPr>
        <p:spPr>
          <a:xfrm>
            <a:off x="3870378" y="1862757"/>
            <a:ext cx="47265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Easy to change colors, photos and Text.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You can simply impress your audience and add a unique zing and appeal to your Presentations.</a:t>
            </a:r>
          </a:p>
        </p:txBody>
      </p:sp>
      <p:grpSp>
        <p:nvGrpSpPr>
          <p:cNvPr id="748" name="그룹 12">
            <a:extLst>
              <a:ext uri="{FF2B5EF4-FFF2-40B4-BE49-F238E27FC236}">
                <a16:creationId xmlns:a16="http://schemas.microsoft.com/office/drawing/2014/main" id="{C3E328AE-8F1F-4988-B490-CF71EBEA66D2}"/>
              </a:ext>
            </a:extLst>
          </p:cNvPr>
          <p:cNvGrpSpPr/>
          <p:nvPr/>
        </p:nvGrpSpPr>
        <p:grpSpPr>
          <a:xfrm rot="914251">
            <a:off x="-335378" y="2204529"/>
            <a:ext cx="3392473" cy="1975550"/>
            <a:chOff x="4094747" y="2381166"/>
            <a:chExt cx="4510139" cy="2626405"/>
          </a:xfrm>
        </p:grpSpPr>
        <p:grpSp>
          <p:nvGrpSpPr>
            <p:cNvPr id="749" name="그룹 13">
              <a:extLst>
                <a:ext uri="{FF2B5EF4-FFF2-40B4-BE49-F238E27FC236}">
                  <a16:creationId xmlns:a16="http://schemas.microsoft.com/office/drawing/2014/main" id="{6157E93A-F786-4975-B998-DA5CE073E82A}"/>
                </a:ext>
              </a:extLst>
            </p:cNvPr>
            <p:cNvGrpSpPr/>
            <p:nvPr/>
          </p:nvGrpSpPr>
          <p:grpSpPr>
            <a:xfrm rot="712870">
              <a:off x="4094747" y="2381166"/>
              <a:ext cx="3101505" cy="1698788"/>
              <a:chOff x="2380909" y="2446766"/>
              <a:chExt cx="2745256" cy="1503659"/>
            </a:xfrm>
          </p:grpSpPr>
          <p:sp>
            <p:nvSpPr>
              <p:cNvPr id="755" name="자유형: 도형 19">
                <a:extLst>
                  <a:ext uri="{FF2B5EF4-FFF2-40B4-BE49-F238E27FC236}">
                    <a16:creationId xmlns:a16="http://schemas.microsoft.com/office/drawing/2014/main" id="{CC0B89F6-221A-4E15-8301-E3F895B0A60C}"/>
                  </a:ext>
                </a:extLst>
              </p:cNvPr>
              <p:cNvSpPr/>
              <p:nvPr/>
            </p:nvSpPr>
            <p:spPr>
              <a:xfrm rot="1231697">
                <a:off x="3121386" y="2561927"/>
                <a:ext cx="2004779" cy="1388498"/>
              </a:xfrm>
              <a:custGeom>
                <a:avLst/>
                <a:gdLst>
                  <a:gd name="connsiteX0" fmla="*/ 679840 w 2951501"/>
                  <a:gd name="connsiteY0" fmla="*/ 1516490 h 1616735"/>
                  <a:gd name="connsiteX1" fmla="*/ 1817700 w 2951501"/>
                  <a:gd name="connsiteY1" fmla="*/ 1516490 h 1616735"/>
                  <a:gd name="connsiteX2" fmla="*/ 1817700 w 2951501"/>
                  <a:gd name="connsiteY2" fmla="*/ 1567623 h 1616735"/>
                  <a:gd name="connsiteX3" fmla="*/ 1774636 w 2951501"/>
                  <a:gd name="connsiteY3" fmla="*/ 1616735 h 1616735"/>
                  <a:gd name="connsiteX4" fmla="*/ 722905 w 2951501"/>
                  <a:gd name="connsiteY4" fmla="*/ 1616735 h 1616735"/>
                  <a:gd name="connsiteX5" fmla="*/ 679840 w 2951501"/>
                  <a:gd name="connsiteY5" fmla="*/ 1567623 h 1616735"/>
                  <a:gd name="connsiteX6" fmla="*/ 679840 w 2951501"/>
                  <a:gd name="connsiteY6" fmla="*/ 1407500 h 1616735"/>
                  <a:gd name="connsiteX7" fmla="*/ 1817700 w 2951501"/>
                  <a:gd name="connsiteY7" fmla="*/ 1407500 h 1616735"/>
                  <a:gd name="connsiteX8" fmla="*/ 1817700 w 2951501"/>
                  <a:gd name="connsiteY8" fmla="*/ 1472848 h 1616735"/>
                  <a:gd name="connsiteX9" fmla="*/ 679840 w 2951501"/>
                  <a:gd name="connsiteY9" fmla="*/ 1472848 h 1616735"/>
                  <a:gd name="connsiteX10" fmla="*/ 1817700 w 2951501"/>
                  <a:gd name="connsiteY10" fmla="*/ 611112 h 1616735"/>
                  <a:gd name="connsiteX11" fmla="*/ 1817700 w 2951501"/>
                  <a:gd name="connsiteY11" fmla="*/ 973623 h 1616735"/>
                  <a:gd name="connsiteX12" fmla="*/ 2224001 w 2951501"/>
                  <a:gd name="connsiteY12" fmla="*/ 611112 h 1616735"/>
                  <a:gd name="connsiteX13" fmla="*/ 449189 w 2951501"/>
                  <a:gd name="connsiteY13" fmla="*/ 386587 h 1616735"/>
                  <a:gd name="connsiteX14" fmla="*/ 239392 w 2951501"/>
                  <a:gd name="connsiteY14" fmla="*/ 437793 h 1616735"/>
                  <a:gd name="connsiteX15" fmla="*/ 127717 w 2951501"/>
                  <a:gd name="connsiteY15" fmla="*/ 563345 h 1616735"/>
                  <a:gd name="connsiteX16" fmla="*/ 119224 w 2951501"/>
                  <a:gd name="connsiteY16" fmla="*/ 813828 h 1616735"/>
                  <a:gd name="connsiteX17" fmla="*/ 118041 w 2951501"/>
                  <a:gd name="connsiteY17" fmla="*/ 814226 h 1616735"/>
                  <a:gd name="connsiteX18" fmla="*/ 156579 w 2951501"/>
                  <a:gd name="connsiteY18" fmla="*/ 873845 h 1616735"/>
                  <a:gd name="connsiteX19" fmla="*/ 319223 w 2951501"/>
                  <a:gd name="connsiteY19" fmla="*/ 1023753 h 1616735"/>
                  <a:gd name="connsiteX20" fmla="*/ 318718 w 2951501"/>
                  <a:gd name="connsiteY20" fmla="*/ 1024809 h 1616735"/>
                  <a:gd name="connsiteX21" fmla="*/ 679840 w 2951501"/>
                  <a:gd name="connsiteY21" fmla="*/ 1198510 h 1616735"/>
                  <a:gd name="connsiteX22" fmla="*/ 679840 w 2951501"/>
                  <a:gd name="connsiteY22" fmla="*/ 494818 h 1616735"/>
                  <a:gd name="connsiteX23" fmla="*/ 613050 w 2951501"/>
                  <a:gd name="connsiteY23" fmla="*/ 439426 h 1616735"/>
                  <a:gd name="connsiteX24" fmla="*/ 522606 w 2951501"/>
                  <a:gd name="connsiteY24" fmla="*/ 399416 h 1616735"/>
                  <a:gd name="connsiteX25" fmla="*/ 449189 w 2951501"/>
                  <a:gd name="connsiteY25" fmla="*/ 386587 h 1616735"/>
                  <a:gd name="connsiteX26" fmla="*/ 2556092 w 2951501"/>
                  <a:gd name="connsiteY26" fmla="*/ 0 h 1616735"/>
                  <a:gd name="connsiteX27" fmla="*/ 2951501 w 2951501"/>
                  <a:gd name="connsiteY27" fmla="*/ 404658 h 1616735"/>
                  <a:gd name="connsiteX28" fmla="*/ 2608538 w 2951501"/>
                  <a:gd name="connsiteY28" fmla="*/ 418986 h 1616735"/>
                  <a:gd name="connsiteX29" fmla="*/ 2606605 w 2951501"/>
                  <a:gd name="connsiteY29" fmla="*/ 417008 h 1616735"/>
                  <a:gd name="connsiteX30" fmla="*/ 1820087 w 2951501"/>
                  <a:gd name="connsiteY30" fmla="*/ 1344294 h 1616735"/>
                  <a:gd name="connsiteX31" fmla="*/ 1817700 w 2951501"/>
                  <a:gd name="connsiteY31" fmla="*/ 1341966 h 1616735"/>
                  <a:gd name="connsiteX32" fmla="*/ 1817700 w 2951501"/>
                  <a:gd name="connsiteY32" fmla="*/ 1363858 h 1616735"/>
                  <a:gd name="connsiteX33" fmla="*/ 679840 w 2951501"/>
                  <a:gd name="connsiteY33" fmla="*/ 1363858 h 1616735"/>
                  <a:gd name="connsiteX34" fmla="*/ 679840 w 2951501"/>
                  <a:gd name="connsiteY34" fmla="*/ 1307744 h 1616735"/>
                  <a:gd name="connsiteX35" fmla="*/ 268830 w 2951501"/>
                  <a:gd name="connsiteY35" fmla="*/ 1110047 h 1616735"/>
                  <a:gd name="connsiteX36" fmla="*/ 270209 w 2951501"/>
                  <a:gd name="connsiteY36" fmla="*/ 1107180 h 1616735"/>
                  <a:gd name="connsiteX37" fmla="*/ 198248 w 2951501"/>
                  <a:gd name="connsiteY37" fmla="*/ 1056644 h 1616735"/>
                  <a:gd name="connsiteX38" fmla="*/ 55623 w 2951501"/>
                  <a:gd name="connsiteY38" fmla="*/ 898485 h 1616735"/>
                  <a:gd name="connsiteX39" fmla="*/ 1591 w 2951501"/>
                  <a:gd name="connsiteY39" fmla="*/ 738051 h 1616735"/>
                  <a:gd name="connsiteX40" fmla="*/ 88988 w 2951501"/>
                  <a:gd name="connsiteY40" fmla="*/ 428893 h 1616735"/>
                  <a:gd name="connsiteX41" fmla="*/ 91156 w 2951501"/>
                  <a:gd name="connsiteY41" fmla="*/ 430488 h 1616735"/>
                  <a:gd name="connsiteX42" fmla="*/ 424588 w 2951501"/>
                  <a:gd name="connsiteY42" fmla="*/ 285218 h 1616735"/>
                  <a:gd name="connsiteX43" fmla="*/ 550151 w 2951501"/>
                  <a:gd name="connsiteY43" fmla="*/ 302724 h 1616735"/>
                  <a:gd name="connsiteX44" fmla="*/ 666090 w 2951501"/>
                  <a:gd name="connsiteY44" fmla="*/ 354013 h 1616735"/>
                  <a:gd name="connsiteX45" fmla="*/ 690060 w 2951501"/>
                  <a:gd name="connsiteY45" fmla="*/ 373892 h 1616735"/>
                  <a:gd name="connsiteX46" fmla="*/ 692454 w 2951501"/>
                  <a:gd name="connsiteY46" fmla="*/ 367302 h 1616735"/>
                  <a:gd name="connsiteX47" fmla="*/ 722905 w 2951501"/>
                  <a:gd name="connsiteY47" fmla="*/ 352917 h 1616735"/>
                  <a:gd name="connsiteX48" fmla="*/ 1774636 w 2951501"/>
                  <a:gd name="connsiteY48" fmla="*/ 352917 h 1616735"/>
                  <a:gd name="connsiteX49" fmla="*/ 1817700 w 2951501"/>
                  <a:gd name="connsiteY49" fmla="*/ 402029 h 1616735"/>
                  <a:gd name="connsiteX50" fmla="*/ 1817700 w 2951501"/>
                  <a:gd name="connsiteY50" fmla="*/ 525619 h 1616735"/>
                  <a:gd name="connsiteX51" fmla="*/ 2319822 w 2951501"/>
                  <a:gd name="connsiteY51" fmla="*/ 525619 h 1616735"/>
                  <a:gd name="connsiteX52" fmla="*/ 2530110 w 2951501"/>
                  <a:gd name="connsiteY52" fmla="*/ 337995 h 1616735"/>
                  <a:gd name="connsiteX53" fmla="*/ 2533895 w 2951501"/>
                  <a:gd name="connsiteY53" fmla="*/ 341686 h 16167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</a:cxnLst>
                <a:rect l="l" t="t" r="r" b="b"/>
                <a:pathLst>
                  <a:path w="2951501" h="1616735">
                    <a:moveTo>
                      <a:pt x="679840" y="1516490"/>
                    </a:moveTo>
                    <a:lnTo>
                      <a:pt x="1817700" y="1516490"/>
                    </a:lnTo>
                    <a:lnTo>
                      <a:pt x="1817700" y="1567623"/>
                    </a:lnTo>
                    <a:cubicBezTo>
                      <a:pt x="1817700" y="1594747"/>
                      <a:pt x="1798420" y="1616735"/>
                      <a:pt x="1774636" y="1616735"/>
                    </a:cubicBezTo>
                    <a:lnTo>
                      <a:pt x="722905" y="1616735"/>
                    </a:lnTo>
                    <a:cubicBezTo>
                      <a:pt x="699121" y="1616735"/>
                      <a:pt x="679840" y="1594747"/>
                      <a:pt x="679840" y="1567623"/>
                    </a:cubicBezTo>
                    <a:close/>
                    <a:moveTo>
                      <a:pt x="679840" y="1407500"/>
                    </a:moveTo>
                    <a:lnTo>
                      <a:pt x="1817700" y="1407500"/>
                    </a:lnTo>
                    <a:lnTo>
                      <a:pt x="1817700" y="1472848"/>
                    </a:lnTo>
                    <a:lnTo>
                      <a:pt x="679840" y="1472848"/>
                    </a:lnTo>
                    <a:close/>
                    <a:moveTo>
                      <a:pt x="1817700" y="611112"/>
                    </a:moveTo>
                    <a:lnTo>
                      <a:pt x="1817700" y="973623"/>
                    </a:lnTo>
                    <a:lnTo>
                      <a:pt x="2224001" y="611112"/>
                    </a:lnTo>
                    <a:close/>
                    <a:moveTo>
                      <a:pt x="449189" y="386587"/>
                    </a:moveTo>
                    <a:cubicBezTo>
                      <a:pt x="375505" y="381552"/>
                      <a:pt x="302157" y="399580"/>
                      <a:pt x="239392" y="437793"/>
                    </a:cubicBezTo>
                    <a:cubicBezTo>
                      <a:pt x="191686" y="474403"/>
                      <a:pt x="154461" y="503154"/>
                      <a:pt x="127717" y="563345"/>
                    </a:cubicBezTo>
                    <a:cubicBezTo>
                      <a:pt x="95043" y="642185"/>
                      <a:pt x="91358" y="731154"/>
                      <a:pt x="119224" y="813828"/>
                    </a:cubicBezTo>
                    <a:lnTo>
                      <a:pt x="118041" y="814226"/>
                    </a:lnTo>
                    <a:lnTo>
                      <a:pt x="156579" y="873845"/>
                    </a:lnTo>
                    <a:cubicBezTo>
                      <a:pt x="200043" y="932336"/>
                      <a:pt x="255879" y="983997"/>
                      <a:pt x="319223" y="1023753"/>
                    </a:cubicBezTo>
                    <a:lnTo>
                      <a:pt x="318718" y="1024809"/>
                    </a:lnTo>
                    <a:lnTo>
                      <a:pt x="679840" y="1198510"/>
                    </a:lnTo>
                    <a:lnTo>
                      <a:pt x="679840" y="494818"/>
                    </a:lnTo>
                    <a:lnTo>
                      <a:pt x="613050" y="439426"/>
                    </a:lnTo>
                    <a:cubicBezTo>
                      <a:pt x="585307" y="422195"/>
                      <a:pt x="554948" y="408629"/>
                      <a:pt x="522606" y="399416"/>
                    </a:cubicBezTo>
                    <a:cubicBezTo>
                      <a:pt x="498349" y="392506"/>
                      <a:pt x="473751" y="388265"/>
                      <a:pt x="449189" y="386587"/>
                    </a:cubicBezTo>
                    <a:close/>
                    <a:moveTo>
                      <a:pt x="2556092" y="0"/>
                    </a:moveTo>
                    <a:lnTo>
                      <a:pt x="2951501" y="404658"/>
                    </a:lnTo>
                    <a:lnTo>
                      <a:pt x="2608538" y="418986"/>
                    </a:lnTo>
                    <a:lnTo>
                      <a:pt x="2606605" y="417008"/>
                    </a:lnTo>
                    <a:lnTo>
                      <a:pt x="1820087" y="1344294"/>
                    </a:lnTo>
                    <a:lnTo>
                      <a:pt x="1817700" y="1341966"/>
                    </a:lnTo>
                    <a:lnTo>
                      <a:pt x="1817700" y="1363858"/>
                    </a:lnTo>
                    <a:lnTo>
                      <a:pt x="679840" y="1363858"/>
                    </a:lnTo>
                    <a:lnTo>
                      <a:pt x="679840" y="1307744"/>
                    </a:lnTo>
                    <a:lnTo>
                      <a:pt x="268830" y="1110047"/>
                    </a:lnTo>
                    <a:lnTo>
                      <a:pt x="270209" y="1107180"/>
                    </a:lnTo>
                    <a:lnTo>
                      <a:pt x="198248" y="1056644"/>
                    </a:lnTo>
                    <a:cubicBezTo>
                      <a:pt x="142291" y="1011239"/>
                      <a:pt x="93777" y="957478"/>
                      <a:pt x="55623" y="898485"/>
                    </a:cubicBezTo>
                    <a:cubicBezTo>
                      <a:pt x="27132" y="847625"/>
                      <a:pt x="9121" y="802009"/>
                      <a:pt x="1591" y="738051"/>
                    </a:cubicBezTo>
                    <a:cubicBezTo>
                      <a:pt x="-7531" y="629033"/>
                      <a:pt x="22695" y="518961"/>
                      <a:pt x="88988" y="428893"/>
                    </a:cubicBezTo>
                    <a:lnTo>
                      <a:pt x="91156" y="430488"/>
                    </a:lnTo>
                    <a:cubicBezTo>
                      <a:pt x="162999" y="345385"/>
                      <a:pt x="305583" y="286481"/>
                      <a:pt x="424588" y="285218"/>
                    </a:cubicBezTo>
                    <a:cubicBezTo>
                      <a:pt x="466453" y="285186"/>
                      <a:pt x="508692" y="290914"/>
                      <a:pt x="550151" y="302724"/>
                    </a:cubicBezTo>
                    <a:cubicBezTo>
                      <a:pt x="591610" y="314534"/>
                      <a:pt x="630526" y="331925"/>
                      <a:pt x="666090" y="354013"/>
                    </a:cubicBezTo>
                    <a:lnTo>
                      <a:pt x="690060" y="373892"/>
                    </a:lnTo>
                    <a:lnTo>
                      <a:pt x="692454" y="367302"/>
                    </a:lnTo>
                    <a:cubicBezTo>
                      <a:pt x="700247" y="358414"/>
                      <a:pt x="711013" y="352917"/>
                      <a:pt x="722905" y="352917"/>
                    </a:cubicBezTo>
                    <a:lnTo>
                      <a:pt x="1774636" y="352917"/>
                    </a:lnTo>
                    <a:cubicBezTo>
                      <a:pt x="1798420" y="352917"/>
                      <a:pt x="1817700" y="374905"/>
                      <a:pt x="1817700" y="402029"/>
                    </a:cubicBezTo>
                    <a:lnTo>
                      <a:pt x="1817700" y="525619"/>
                    </a:lnTo>
                    <a:lnTo>
                      <a:pt x="2319822" y="525619"/>
                    </a:lnTo>
                    <a:lnTo>
                      <a:pt x="2530110" y="337995"/>
                    </a:lnTo>
                    <a:lnTo>
                      <a:pt x="2533895" y="34168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756" name="자유형: 도형 20">
                <a:extLst>
                  <a:ext uri="{FF2B5EF4-FFF2-40B4-BE49-F238E27FC236}">
                    <a16:creationId xmlns:a16="http://schemas.microsoft.com/office/drawing/2014/main" id="{1A3FD10C-E1B2-4EFB-B40B-0A76F039758E}"/>
                  </a:ext>
                </a:extLst>
              </p:cNvPr>
              <p:cNvSpPr/>
              <p:nvPr/>
            </p:nvSpPr>
            <p:spPr>
              <a:xfrm rot="6382074">
                <a:off x="2673354" y="2332594"/>
                <a:ext cx="683006" cy="911350"/>
              </a:xfrm>
              <a:custGeom>
                <a:avLst/>
                <a:gdLst>
                  <a:gd name="connsiteX0" fmla="*/ 0 w 852117"/>
                  <a:gd name="connsiteY0" fmla="*/ 226050 h 913021"/>
                  <a:gd name="connsiteX1" fmla="*/ 235595 w 852117"/>
                  <a:gd name="connsiteY1" fmla="*/ 373156 h 913021"/>
                  <a:gd name="connsiteX2" fmla="*/ 311282 w 852117"/>
                  <a:gd name="connsiteY2" fmla="*/ 397996 h 913021"/>
                  <a:gd name="connsiteX3" fmla="*/ 331029 w 852117"/>
                  <a:gd name="connsiteY3" fmla="*/ 139667 h 913021"/>
                  <a:gd name="connsiteX4" fmla="*/ 328134 w 852117"/>
                  <a:gd name="connsiteY4" fmla="*/ 7546 h 913021"/>
                  <a:gd name="connsiteX5" fmla="*/ 443295 w 852117"/>
                  <a:gd name="connsiteY5" fmla="*/ 0 h 913021"/>
                  <a:gd name="connsiteX6" fmla="*/ 445990 w 852117"/>
                  <a:gd name="connsiteY6" fmla="*/ 68978 h 913021"/>
                  <a:gd name="connsiteX7" fmla="*/ 454992 w 852117"/>
                  <a:gd name="connsiteY7" fmla="*/ 231624 h 913021"/>
                  <a:gd name="connsiteX8" fmla="*/ 452843 w 852117"/>
                  <a:gd name="connsiteY8" fmla="*/ 13725 h 913021"/>
                  <a:gd name="connsiteX9" fmla="*/ 562280 w 852117"/>
                  <a:gd name="connsiteY9" fmla="*/ 38587 h 913021"/>
                  <a:gd name="connsiteX10" fmla="*/ 591089 w 852117"/>
                  <a:gd name="connsiteY10" fmla="*/ 223958 h 913021"/>
                  <a:gd name="connsiteX11" fmla="*/ 574101 w 852117"/>
                  <a:gd name="connsiteY11" fmla="*/ 39172 h 913021"/>
                  <a:gd name="connsiteX12" fmla="*/ 703090 w 852117"/>
                  <a:gd name="connsiteY12" fmla="*/ 62958 h 913021"/>
                  <a:gd name="connsiteX13" fmla="*/ 709880 w 852117"/>
                  <a:gd name="connsiteY13" fmla="*/ 237369 h 913021"/>
                  <a:gd name="connsiteX14" fmla="*/ 714239 w 852117"/>
                  <a:gd name="connsiteY14" fmla="*/ 69553 h 913021"/>
                  <a:gd name="connsiteX15" fmla="*/ 822235 w 852117"/>
                  <a:gd name="connsiteY15" fmla="*/ 87329 h 913021"/>
                  <a:gd name="connsiteX16" fmla="*/ 851404 w 852117"/>
                  <a:gd name="connsiteY16" fmla="*/ 326326 h 913021"/>
                  <a:gd name="connsiteX17" fmla="*/ 762365 w 852117"/>
                  <a:gd name="connsiteY17" fmla="*/ 809335 h 913021"/>
                  <a:gd name="connsiteX18" fmla="*/ 751654 w 852117"/>
                  <a:gd name="connsiteY18" fmla="*/ 912259 h 913021"/>
                  <a:gd name="connsiteX19" fmla="*/ 380634 w 852117"/>
                  <a:gd name="connsiteY19" fmla="*/ 913021 h 913021"/>
                  <a:gd name="connsiteX20" fmla="*/ 361777 w 852117"/>
                  <a:gd name="connsiteY20" fmla="*/ 780857 h 913021"/>
                  <a:gd name="connsiteX21" fmla="*/ 259790 w 852117"/>
                  <a:gd name="connsiteY21" fmla="*/ 654805 h 913021"/>
                  <a:gd name="connsiteX22" fmla="*/ 127442 w 852117"/>
                  <a:gd name="connsiteY22" fmla="*/ 467151 h 913021"/>
                  <a:gd name="connsiteX23" fmla="*/ 0 w 852117"/>
                  <a:gd name="connsiteY23" fmla="*/ 226050 h 913021"/>
                  <a:gd name="connsiteX0" fmla="*/ 0 w 852117"/>
                  <a:gd name="connsiteY0" fmla="*/ 226050 h 913021"/>
                  <a:gd name="connsiteX1" fmla="*/ 235595 w 852117"/>
                  <a:gd name="connsiteY1" fmla="*/ 373156 h 913021"/>
                  <a:gd name="connsiteX2" fmla="*/ 311282 w 852117"/>
                  <a:gd name="connsiteY2" fmla="*/ 397996 h 913021"/>
                  <a:gd name="connsiteX3" fmla="*/ 331029 w 852117"/>
                  <a:gd name="connsiteY3" fmla="*/ 139667 h 913021"/>
                  <a:gd name="connsiteX4" fmla="*/ 328134 w 852117"/>
                  <a:gd name="connsiteY4" fmla="*/ 7546 h 913021"/>
                  <a:gd name="connsiteX5" fmla="*/ 443295 w 852117"/>
                  <a:gd name="connsiteY5" fmla="*/ 0 h 913021"/>
                  <a:gd name="connsiteX6" fmla="*/ 454992 w 852117"/>
                  <a:gd name="connsiteY6" fmla="*/ 231624 h 913021"/>
                  <a:gd name="connsiteX7" fmla="*/ 452843 w 852117"/>
                  <a:gd name="connsiteY7" fmla="*/ 13725 h 913021"/>
                  <a:gd name="connsiteX8" fmla="*/ 562280 w 852117"/>
                  <a:gd name="connsiteY8" fmla="*/ 38587 h 913021"/>
                  <a:gd name="connsiteX9" fmla="*/ 591089 w 852117"/>
                  <a:gd name="connsiteY9" fmla="*/ 223958 h 913021"/>
                  <a:gd name="connsiteX10" fmla="*/ 574101 w 852117"/>
                  <a:gd name="connsiteY10" fmla="*/ 39172 h 913021"/>
                  <a:gd name="connsiteX11" fmla="*/ 703090 w 852117"/>
                  <a:gd name="connsiteY11" fmla="*/ 62958 h 913021"/>
                  <a:gd name="connsiteX12" fmla="*/ 709880 w 852117"/>
                  <a:gd name="connsiteY12" fmla="*/ 237369 h 913021"/>
                  <a:gd name="connsiteX13" fmla="*/ 714239 w 852117"/>
                  <a:gd name="connsiteY13" fmla="*/ 69553 h 913021"/>
                  <a:gd name="connsiteX14" fmla="*/ 822235 w 852117"/>
                  <a:gd name="connsiteY14" fmla="*/ 87329 h 913021"/>
                  <a:gd name="connsiteX15" fmla="*/ 851404 w 852117"/>
                  <a:gd name="connsiteY15" fmla="*/ 326326 h 913021"/>
                  <a:gd name="connsiteX16" fmla="*/ 762365 w 852117"/>
                  <a:gd name="connsiteY16" fmla="*/ 809335 h 913021"/>
                  <a:gd name="connsiteX17" fmla="*/ 751654 w 852117"/>
                  <a:gd name="connsiteY17" fmla="*/ 912259 h 913021"/>
                  <a:gd name="connsiteX18" fmla="*/ 380634 w 852117"/>
                  <a:gd name="connsiteY18" fmla="*/ 913021 h 913021"/>
                  <a:gd name="connsiteX19" fmla="*/ 361777 w 852117"/>
                  <a:gd name="connsiteY19" fmla="*/ 780857 h 913021"/>
                  <a:gd name="connsiteX20" fmla="*/ 259790 w 852117"/>
                  <a:gd name="connsiteY20" fmla="*/ 654805 h 913021"/>
                  <a:gd name="connsiteX21" fmla="*/ 127442 w 852117"/>
                  <a:gd name="connsiteY21" fmla="*/ 467151 h 913021"/>
                  <a:gd name="connsiteX22" fmla="*/ 0 w 852117"/>
                  <a:gd name="connsiteY22" fmla="*/ 226050 h 913021"/>
                  <a:gd name="connsiteX0" fmla="*/ 0 w 852117"/>
                  <a:gd name="connsiteY0" fmla="*/ 218504 h 905475"/>
                  <a:gd name="connsiteX1" fmla="*/ 235595 w 852117"/>
                  <a:gd name="connsiteY1" fmla="*/ 365610 h 905475"/>
                  <a:gd name="connsiteX2" fmla="*/ 311282 w 852117"/>
                  <a:gd name="connsiteY2" fmla="*/ 390450 h 905475"/>
                  <a:gd name="connsiteX3" fmla="*/ 331029 w 852117"/>
                  <a:gd name="connsiteY3" fmla="*/ 132121 h 905475"/>
                  <a:gd name="connsiteX4" fmla="*/ 328134 w 852117"/>
                  <a:gd name="connsiteY4" fmla="*/ 0 h 905475"/>
                  <a:gd name="connsiteX5" fmla="*/ 446516 w 852117"/>
                  <a:gd name="connsiteY5" fmla="*/ 3421 h 905475"/>
                  <a:gd name="connsiteX6" fmla="*/ 454992 w 852117"/>
                  <a:gd name="connsiteY6" fmla="*/ 224078 h 905475"/>
                  <a:gd name="connsiteX7" fmla="*/ 452843 w 852117"/>
                  <a:gd name="connsiteY7" fmla="*/ 6179 h 905475"/>
                  <a:gd name="connsiteX8" fmla="*/ 562280 w 852117"/>
                  <a:gd name="connsiteY8" fmla="*/ 31041 h 905475"/>
                  <a:gd name="connsiteX9" fmla="*/ 591089 w 852117"/>
                  <a:gd name="connsiteY9" fmla="*/ 216412 h 905475"/>
                  <a:gd name="connsiteX10" fmla="*/ 574101 w 852117"/>
                  <a:gd name="connsiteY10" fmla="*/ 31626 h 905475"/>
                  <a:gd name="connsiteX11" fmla="*/ 703090 w 852117"/>
                  <a:gd name="connsiteY11" fmla="*/ 55412 h 905475"/>
                  <a:gd name="connsiteX12" fmla="*/ 709880 w 852117"/>
                  <a:gd name="connsiteY12" fmla="*/ 229823 h 905475"/>
                  <a:gd name="connsiteX13" fmla="*/ 714239 w 852117"/>
                  <a:gd name="connsiteY13" fmla="*/ 62007 h 905475"/>
                  <a:gd name="connsiteX14" fmla="*/ 822235 w 852117"/>
                  <a:gd name="connsiteY14" fmla="*/ 79783 h 905475"/>
                  <a:gd name="connsiteX15" fmla="*/ 851404 w 852117"/>
                  <a:gd name="connsiteY15" fmla="*/ 318780 h 905475"/>
                  <a:gd name="connsiteX16" fmla="*/ 762365 w 852117"/>
                  <a:gd name="connsiteY16" fmla="*/ 801789 h 905475"/>
                  <a:gd name="connsiteX17" fmla="*/ 751654 w 852117"/>
                  <a:gd name="connsiteY17" fmla="*/ 904713 h 905475"/>
                  <a:gd name="connsiteX18" fmla="*/ 380634 w 852117"/>
                  <a:gd name="connsiteY18" fmla="*/ 905475 h 905475"/>
                  <a:gd name="connsiteX19" fmla="*/ 361777 w 852117"/>
                  <a:gd name="connsiteY19" fmla="*/ 773311 h 905475"/>
                  <a:gd name="connsiteX20" fmla="*/ 259790 w 852117"/>
                  <a:gd name="connsiteY20" fmla="*/ 647259 h 905475"/>
                  <a:gd name="connsiteX21" fmla="*/ 127442 w 852117"/>
                  <a:gd name="connsiteY21" fmla="*/ 459605 h 905475"/>
                  <a:gd name="connsiteX22" fmla="*/ 0 w 852117"/>
                  <a:gd name="connsiteY22" fmla="*/ 218504 h 905475"/>
                  <a:gd name="connsiteX0" fmla="*/ 0 w 852117"/>
                  <a:gd name="connsiteY0" fmla="*/ 222954 h 909925"/>
                  <a:gd name="connsiteX1" fmla="*/ 235595 w 852117"/>
                  <a:gd name="connsiteY1" fmla="*/ 370060 h 909925"/>
                  <a:gd name="connsiteX2" fmla="*/ 311282 w 852117"/>
                  <a:gd name="connsiteY2" fmla="*/ 394900 h 909925"/>
                  <a:gd name="connsiteX3" fmla="*/ 331029 w 852117"/>
                  <a:gd name="connsiteY3" fmla="*/ 136571 h 909925"/>
                  <a:gd name="connsiteX4" fmla="*/ 328134 w 852117"/>
                  <a:gd name="connsiteY4" fmla="*/ 4450 h 909925"/>
                  <a:gd name="connsiteX5" fmla="*/ 446516 w 852117"/>
                  <a:gd name="connsiteY5" fmla="*/ 7871 h 909925"/>
                  <a:gd name="connsiteX6" fmla="*/ 454992 w 852117"/>
                  <a:gd name="connsiteY6" fmla="*/ 228528 h 909925"/>
                  <a:gd name="connsiteX7" fmla="*/ 452843 w 852117"/>
                  <a:gd name="connsiteY7" fmla="*/ 10629 h 909925"/>
                  <a:gd name="connsiteX8" fmla="*/ 562280 w 852117"/>
                  <a:gd name="connsiteY8" fmla="*/ 35491 h 909925"/>
                  <a:gd name="connsiteX9" fmla="*/ 591089 w 852117"/>
                  <a:gd name="connsiteY9" fmla="*/ 220862 h 909925"/>
                  <a:gd name="connsiteX10" fmla="*/ 574101 w 852117"/>
                  <a:gd name="connsiteY10" fmla="*/ 36076 h 909925"/>
                  <a:gd name="connsiteX11" fmla="*/ 703090 w 852117"/>
                  <a:gd name="connsiteY11" fmla="*/ 59862 h 909925"/>
                  <a:gd name="connsiteX12" fmla="*/ 709880 w 852117"/>
                  <a:gd name="connsiteY12" fmla="*/ 234273 h 909925"/>
                  <a:gd name="connsiteX13" fmla="*/ 714239 w 852117"/>
                  <a:gd name="connsiteY13" fmla="*/ 66457 h 909925"/>
                  <a:gd name="connsiteX14" fmla="*/ 822235 w 852117"/>
                  <a:gd name="connsiteY14" fmla="*/ 84233 h 909925"/>
                  <a:gd name="connsiteX15" fmla="*/ 851404 w 852117"/>
                  <a:gd name="connsiteY15" fmla="*/ 323230 h 909925"/>
                  <a:gd name="connsiteX16" fmla="*/ 762365 w 852117"/>
                  <a:gd name="connsiteY16" fmla="*/ 806239 h 909925"/>
                  <a:gd name="connsiteX17" fmla="*/ 751654 w 852117"/>
                  <a:gd name="connsiteY17" fmla="*/ 909163 h 909925"/>
                  <a:gd name="connsiteX18" fmla="*/ 380634 w 852117"/>
                  <a:gd name="connsiteY18" fmla="*/ 909925 h 909925"/>
                  <a:gd name="connsiteX19" fmla="*/ 361777 w 852117"/>
                  <a:gd name="connsiteY19" fmla="*/ 777761 h 909925"/>
                  <a:gd name="connsiteX20" fmla="*/ 259790 w 852117"/>
                  <a:gd name="connsiteY20" fmla="*/ 651709 h 909925"/>
                  <a:gd name="connsiteX21" fmla="*/ 127442 w 852117"/>
                  <a:gd name="connsiteY21" fmla="*/ 464055 h 909925"/>
                  <a:gd name="connsiteX22" fmla="*/ 0 w 852117"/>
                  <a:gd name="connsiteY22" fmla="*/ 222954 h 909925"/>
                  <a:gd name="connsiteX0" fmla="*/ 0 w 852117"/>
                  <a:gd name="connsiteY0" fmla="*/ 220271 h 907242"/>
                  <a:gd name="connsiteX1" fmla="*/ 235595 w 852117"/>
                  <a:gd name="connsiteY1" fmla="*/ 367377 h 907242"/>
                  <a:gd name="connsiteX2" fmla="*/ 311282 w 852117"/>
                  <a:gd name="connsiteY2" fmla="*/ 392217 h 907242"/>
                  <a:gd name="connsiteX3" fmla="*/ 331029 w 852117"/>
                  <a:gd name="connsiteY3" fmla="*/ 133888 h 907242"/>
                  <a:gd name="connsiteX4" fmla="*/ 334903 w 852117"/>
                  <a:gd name="connsiteY4" fmla="*/ 14671 h 907242"/>
                  <a:gd name="connsiteX5" fmla="*/ 446516 w 852117"/>
                  <a:gd name="connsiteY5" fmla="*/ 5188 h 907242"/>
                  <a:gd name="connsiteX6" fmla="*/ 454992 w 852117"/>
                  <a:gd name="connsiteY6" fmla="*/ 225845 h 907242"/>
                  <a:gd name="connsiteX7" fmla="*/ 452843 w 852117"/>
                  <a:gd name="connsiteY7" fmla="*/ 7946 h 907242"/>
                  <a:gd name="connsiteX8" fmla="*/ 562280 w 852117"/>
                  <a:gd name="connsiteY8" fmla="*/ 32808 h 907242"/>
                  <a:gd name="connsiteX9" fmla="*/ 591089 w 852117"/>
                  <a:gd name="connsiteY9" fmla="*/ 218179 h 907242"/>
                  <a:gd name="connsiteX10" fmla="*/ 574101 w 852117"/>
                  <a:gd name="connsiteY10" fmla="*/ 33393 h 907242"/>
                  <a:gd name="connsiteX11" fmla="*/ 703090 w 852117"/>
                  <a:gd name="connsiteY11" fmla="*/ 57179 h 907242"/>
                  <a:gd name="connsiteX12" fmla="*/ 709880 w 852117"/>
                  <a:gd name="connsiteY12" fmla="*/ 231590 h 907242"/>
                  <a:gd name="connsiteX13" fmla="*/ 714239 w 852117"/>
                  <a:gd name="connsiteY13" fmla="*/ 63774 h 907242"/>
                  <a:gd name="connsiteX14" fmla="*/ 822235 w 852117"/>
                  <a:gd name="connsiteY14" fmla="*/ 81550 h 907242"/>
                  <a:gd name="connsiteX15" fmla="*/ 851404 w 852117"/>
                  <a:gd name="connsiteY15" fmla="*/ 320547 h 907242"/>
                  <a:gd name="connsiteX16" fmla="*/ 762365 w 852117"/>
                  <a:gd name="connsiteY16" fmla="*/ 803556 h 907242"/>
                  <a:gd name="connsiteX17" fmla="*/ 751654 w 852117"/>
                  <a:gd name="connsiteY17" fmla="*/ 906480 h 907242"/>
                  <a:gd name="connsiteX18" fmla="*/ 380634 w 852117"/>
                  <a:gd name="connsiteY18" fmla="*/ 907242 h 907242"/>
                  <a:gd name="connsiteX19" fmla="*/ 361777 w 852117"/>
                  <a:gd name="connsiteY19" fmla="*/ 775078 h 907242"/>
                  <a:gd name="connsiteX20" fmla="*/ 259790 w 852117"/>
                  <a:gd name="connsiteY20" fmla="*/ 649026 h 907242"/>
                  <a:gd name="connsiteX21" fmla="*/ 127442 w 852117"/>
                  <a:gd name="connsiteY21" fmla="*/ 461372 h 907242"/>
                  <a:gd name="connsiteX22" fmla="*/ 0 w 852117"/>
                  <a:gd name="connsiteY22" fmla="*/ 220271 h 907242"/>
                  <a:gd name="connsiteX0" fmla="*/ 0 w 852117"/>
                  <a:gd name="connsiteY0" fmla="*/ 224378 h 911349"/>
                  <a:gd name="connsiteX1" fmla="*/ 235595 w 852117"/>
                  <a:gd name="connsiteY1" fmla="*/ 371484 h 911349"/>
                  <a:gd name="connsiteX2" fmla="*/ 311282 w 852117"/>
                  <a:gd name="connsiteY2" fmla="*/ 396324 h 911349"/>
                  <a:gd name="connsiteX3" fmla="*/ 331029 w 852117"/>
                  <a:gd name="connsiteY3" fmla="*/ 137995 h 911349"/>
                  <a:gd name="connsiteX4" fmla="*/ 334903 w 852117"/>
                  <a:gd name="connsiteY4" fmla="*/ 18778 h 911349"/>
                  <a:gd name="connsiteX5" fmla="*/ 446516 w 852117"/>
                  <a:gd name="connsiteY5" fmla="*/ 9295 h 911349"/>
                  <a:gd name="connsiteX6" fmla="*/ 454992 w 852117"/>
                  <a:gd name="connsiteY6" fmla="*/ 229952 h 911349"/>
                  <a:gd name="connsiteX7" fmla="*/ 452843 w 852117"/>
                  <a:gd name="connsiteY7" fmla="*/ 12053 h 911349"/>
                  <a:gd name="connsiteX8" fmla="*/ 562280 w 852117"/>
                  <a:gd name="connsiteY8" fmla="*/ 36915 h 911349"/>
                  <a:gd name="connsiteX9" fmla="*/ 591089 w 852117"/>
                  <a:gd name="connsiteY9" fmla="*/ 222286 h 911349"/>
                  <a:gd name="connsiteX10" fmla="*/ 574101 w 852117"/>
                  <a:gd name="connsiteY10" fmla="*/ 37500 h 911349"/>
                  <a:gd name="connsiteX11" fmla="*/ 703090 w 852117"/>
                  <a:gd name="connsiteY11" fmla="*/ 61286 h 911349"/>
                  <a:gd name="connsiteX12" fmla="*/ 709880 w 852117"/>
                  <a:gd name="connsiteY12" fmla="*/ 235697 h 911349"/>
                  <a:gd name="connsiteX13" fmla="*/ 714239 w 852117"/>
                  <a:gd name="connsiteY13" fmla="*/ 67881 h 911349"/>
                  <a:gd name="connsiteX14" fmla="*/ 822235 w 852117"/>
                  <a:gd name="connsiteY14" fmla="*/ 85657 h 911349"/>
                  <a:gd name="connsiteX15" fmla="*/ 851404 w 852117"/>
                  <a:gd name="connsiteY15" fmla="*/ 324654 h 911349"/>
                  <a:gd name="connsiteX16" fmla="*/ 762365 w 852117"/>
                  <a:gd name="connsiteY16" fmla="*/ 807663 h 911349"/>
                  <a:gd name="connsiteX17" fmla="*/ 751654 w 852117"/>
                  <a:gd name="connsiteY17" fmla="*/ 910587 h 911349"/>
                  <a:gd name="connsiteX18" fmla="*/ 380634 w 852117"/>
                  <a:gd name="connsiteY18" fmla="*/ 911349 h 911349"/>
                  <a:gd name="connsiteX19" fmla="*/ 361777 w 852117"/>
                  <a:gd name="connsiteY19" fmla="*/ 779185 h 911349"/>
                  <a:gd name="connsiteX20" fmla="*/ 259790 w 852117"/>
                  <a:gd name="connsiteY20" fmla="*/ 653133 h 911349"/>
                  <a:gd name="connsiteX21" fmla="*/ 127442 w 852117"/>
                  <a:gd name="connsiteY21" fmla="*/ 465479 h 911349"/>
                  <a:gd name="connsiteX22" fmla="*/ 0 w 852117"/>
                  <a:gd name="connsiteY22" fmla="*/ 224378 h 911349"/>
                  <a:gd name="connsiteX0" fmla="*/ 0 w 852117"/>
                  <a:gd name="connsiteY0" fmla="*/ 224378 h 911349"/>
                  <a:gd name="connsiteX1" fmla="*/ 235595 w 852117"/>
                  <a:gd name="connsiteY1" fmla="*/ 371484 h 911349"/>
                  <a:gd name="connsiteX2" fmla="*/ 311282 w 852117"/>
                  <a:gd name="connsiteY2" fmla="*/ 396324 h 911349"/>
                  <a:gd name="connsiteX3" fmla="*/ 331029 w 852117"/>
                  <a:gd name="connsiteY3" fmla="*/ 137995 h 911349"/>
                  <a:gd name="connsiteX4" fmla="*/ 334903 w 852117"/>
                  <a:gd name="connsiteY4" fmla="*/ 18778 h 911349"/>
                  <a:gd name="connsiteX5" fmla="*/ 446516 w 852117"/>
                  <a:gd name="connsiteY5" fmla="*/ 9295 h 911349"/>
                  <a:gd name="connsiteX6" fmla="*/ 454992 w 852117"/>
                  <a:gd name="connsiteY6" fmla="*/ 229952 h 911349"/>
                  <a:gd name="connsiteX7" fmla="*/ 452843 w 852117"/>
                  <a:gd name="connsiteY7" fmla="*/ 12053 h 911349"/>
                  <a:gd name="connsiteX8" fmla="*/ 562280 w 852117"/>
                  <a:gd name="connsiteY8" fmla="*/ 36915 h 911349"/>
                  <a:gd name="connsiteX9" fmla="*/ 591089 w 852117"/>
                  <a:gd name="connsiteY9" fmla="*/ 222286 h 911349"/>
                  <a:gd name="connsiteX10" fmla="*/ 574101 w 852117"/>
                  <a:gd name="connsiteY10" fmla="*/ 37500 h 911349"/>
                  <a:gd name="connsiteX11" fmla="*/ 703090 w 852117"/>
                  <a:gd name="connsiteY11" fmla="*/ 61286 h 911349"/>
                  <a:gd name="connsiteX12" fmla="*/ 709880 w 852117"/>
                  <a:gd name="connsiteY12" fmla="*/ 235697 h 911349"/>
                  <a:gd name="connsiteX13" fmla="*/ 714239 w 852117"/>
                  <a:gd name="connsiteY13" fmla="*/ 67881 h 911349"/>
                  <a:gd name="connsiteX14" fmla="*/ 822235 w 852117"/>
                  <a:gd name="connsiteY14" fmla="*/ 85657 h 911349"/>
                  <a:gd name="connsiteX15" fmla="*/ 851404 w 852117"/>
                  <a:gd name="connsiteY15" fmla="*/ 324654 h 911349"/>
                  <a:gd name="connsiteX16" fmla="*/ 762365 w 852117"/>
                  <a:gd name="connsiteY16" fmla="*/ 807663 h 911349"/>
                  <a:gd name="connsiteX17" fmla="*/ 751654 w 852117"/>
                  <a:gd name="connsiteY17" fmla="*/ 910587 h 911349"/>
                  <a:gd name="connsiteX18" fmla="*/ 380634 w 852117"/>
                  <a:gd name="connsiteY18" fmla="*/ 911349 h 911349"/>
                  <a:gd name="connsiteX19" fmla="*/ 361777 w 852117"/>
                  <a:gd name="connsiteY19" fmla="*/ 779185 h 911349"/>
                  <a:gd name="connsiteX20" fmla="*/ 259790 w 852117"/>
                  <a:gd name="connsiteY20" fmla="*/ 653133 h 911349"/>
                  <a:gd name="connsiteX21" fmla="*/ 172766 w 852117"/>
                  <a:gd name="connsiteY21" fmla="*/ 437275 h 911349"/>
                  <a:gd name="connsiteX22" fmla="*/ 0 w 852117"/>
                  <a:gd name="connsiteY22" fmla="*/ 224378 h 911349"/>
                  <a:gd name="connsiteX0" fmla="*/ 22647 w 683324"/>
                  <a:gd name="connsiteY0" fmla="*/ 156238 h 911349"/>
                  <a:gd name="connsiteX1" fmla="*/ 66802 w 683324"/>
                  <a:gd name="connsiteY1" fmla="*/ 371484 h 911349"/>
                  <a:gd name="connsiteX2" fmla="*/ 142489 w 683324"/>
                  <a:gd name="connsiteY2" fmla="*/ 396324 h 911349"/>
                  <a:gd name="connsiteX3" fmla="*/ 162236 w 683324"/>
                  <a:gd name="connsiteY3" fmla="*/ 137995 h 911349"/>
                  <a:gd name="connsiteX4" fmla="*/ 166110 w 683324"/>
                  <a:gd name="connsiteY4" fmla="*/ 18778 h 911349"/>
                  <a:gd name="connsiteX5" fmla="*/ 277723 w 683324"/>
                  <a:gd name="connsiteY5" fmla="*/ 9295 h 911349"/>
                  <a:gd name="connsiteX6" fmla="*/ 286199 w 683324"/>
                  <a:gd name="connsiteY6" fmla="*/ 229952 h 911349"/>
                  <a:gd name="connsiteX7" fmla="*/ 284050 w 683324"/>
                  <a:gd name="connsiteY7" fmla="*/ 12053 h 911349"/>
                  <a:gd name="connsiteX8" fmla="*/ 393487 w 683324"/>
                  <a:gd name="connsiteY8" fmla="*/ 36915 h 911349"/>
                  <a:gd name="connsiteX9" fmla="*/ 422296 w 683324"/>
                  <a:gd name="connsiteY9" fmla="*/ 222286 h 911349"/>
                  <a:gd name="connsiteX10" fmla="*/ 405308 w 683324"/>
                  <a:gd name="connsiteY10" fmla="*/ 37500 h 911349"/>
                  <a:gd name="connsiteX11" fmla="*/ 534297 w 683324"/>
                  <a:gd name="connsiteY11" fmla="*/ 61286 h 911349"/>
                  <a:gd name="connsiteX12" fmla="*/ 541087 w 683324"/>
                  <a:gd name="connsiteY12" fmla="*/ 235697 h 911349"/>
                  <a:gd name="connsiteX13" fmla="*/ 545446 w 683324"/>
                  <a:gd name="connsiteY13" fmla="*/ 67881 h 911349"/>
                  <a:gd name="connsiteX14" fmla="*/ 653442 w 683324"/>
                  <a:gd name="connsiteY14" fmla="*/ 85657 h 911349"/>
                  <a:gd name="connsiteX15" fmla="*/ 682611 w 683324"/>
                  <a:gd name="connsiteY15" fmla="*/ 324654 h 911349"/>
                  <a:gd name="connsiteX16" fmla="*/ 593572 w 683324"/>
                  <a:gd name="connsiteY16" fmla="*/ 807663 h 911349"/>
                  <a:gd name="connsiteX17" fmla="*/ 582861 w 683324"/>
                  <a:gd name="connsiteY17" fmla="*/ 910587 h 911349"/>
                  <a:gd name="connsiteX18" fmla="*/ 211841 w 683324"/>
                  <a:gd name="connsiteY18" fmla="*/ 911349 h 911349"/>
                  <a:gd name="connsiteX19" fmla="*/ 192984 w 683324"/>
                  <a:gd name="connsiteY19" fmla="*/ 779185 h 911349"/>
                  <a:gd name="connsiteX20" fmla="*/ 90997 w 683324"/>
                  <a:gd name="connsiteY20" fmla="*/ 653133 h 911349"/>
                  <a:gd name="connsiteX21" fmla="*/ 3973 w 683324"/>
                  <a:gd name="connsiteY21" fmla="*/ 437275 h 911349"/>
                  <a:gd name="connsiteX22" fmla="*/ 22647 w 683324"/>
                  <a:gd name="connsiteY22" fmla="*/ 156238 h 911349"/>
                  <a:gd name="connsiteX0" fmla="*/ 28763 w 689440"/>
                  <a:gd name="connsiteY0" fmla="*/ 156238 h 911349"/>
                  <a:gd name="connsiteX1" fmla="*/ 72918 w 689440"/>
                  <a:gd name="connsiteY1" fmla="*/ 371484 h 911349"/>
                  <a:gd name="connsiteX2" fmla="*/ 148605 w 689440"/>
                  <a:gd name="connsiteY2" fmla="*/ 396324 h 911349"/>
                  <a:gd name="connsiteX3" fmla="*/ 168352 w 689440"/>
                  <a:gd name="connsiteY3" fmla="*/ 137995 h 911349"/>
                  <a:gd name="connsiteX4" fmla="*/ 172226 w 689440"/>
                  <a:gd name="connsiteY4" fmla="*/ 18778 h 911349"/>
                  <a:gd name="connsiteX5" fmla="*/ 283839 w 689440"/>
                  <a:gd name="connsiteY5" fmla="*/ 9295 h 911349"/>
                  <a:gd name="connsiteX6" fmla="*/ 292315 w 689440"/>
                  <a:gd name="connsiteY6" fmla="*/ 229952 h 911349"/>
                  <a:gd name="connsiteX7" fmla="*/ 290166 w 689440"/>
                  <a:gd name="connsiteY7" fmla="*/ 12053 h 911349"/>
                  <a:gd name="connsiteX8" fmla="*/ 399603 w 689440"/>
                  <a:gd name="connsiteY8" fmla="*/ 36915 h 911349"/>
                  <a:gd name="connsiteX9" fmla="*/ 428412 w 689440"/>
                  <a:gd name="connsiteY9" fmla="*/ 222286 h 911349"/>
                  <a:gd name="connsiteX10" fmla="*/ 411424 w 689440"/>
                  <a:gd name="connsiteY10" fmla="*/ 37500 h 911349"/>
                  <a:gd name="connsiteX11" fmla="*/ 540413 w 689440"/>
                  <a:gd name="connsiteY11" fmla="*/ 61286 h 911349"/>
                  <a:gd name="connsiteX12" fmla="*/ 547203 w 689440"/>
                  <a:gd name="connsiteY12" fmla="*/ 235697 h 911349"/>
                  <a:gd name="connsiteX13" fmla="*/ 551562 w 689440"/>
                  <a:gd name="connsiteY13" fmla="*/ 67881 h 911349"/>
                  <a:gd name="connsiteX14" fmla="*/ 659558 w 689440"/>
                  <a:gd name="connsiteY14" fmla="*/ 85657 h 911349"/>
                  <a:gd name="connsiteX15" fmla="*/ 688727 w 689440"/>
                  <a:gd name="connsiteY15" fmla="*/ 324654 h 911349"/>
                  <a:gd name="connsiteX16" fmla="*/ 599688 w 689440"/>
                  <a:gd name="connsiteY16" fmla="*/ 807663 h 911349"/>
                  <a:gd name="connsiteX17" fmla="*/ 588977 w 689440"/>
                  <a:gd name="connsiteY17" fmla="*/ 910587 h 911349"/>
                  <a:gd name="connsiteX18" fmla="*/ 217957 w 689440"/>
                  <a:gd name="connsiteY18" fmla="*/ 911349 h 911349"/>
                  <a:gd name="connsiteX19" fmla="*/ 199100 w 689440"/>
                  <a:gd name="connsiteY19" fmla="*/ 779185 h 911349"/>
                  <a:gd name="connsiteX20" fmla="*/ 97113 w 689440"/>
                  <a:gd name="connsiteY20" fmla="*/ 653133 h 911349"/>
                  <a:gd name="connsiteX21" fmla="*/ 10089 w 689440"/>
                  <a:gd name="connsiteY21" fmla="*/ 437275 h 911349"/>
                  <a:gd name="connsiteX22" fmla="*/ 28763 w 689440"/>
                  <a:gd name="connsiteY22" fmla="*/ 156238 h 911349"/>
                  <a:gd name="connsiteX0" fmla="*/ 28763 w 689440"/>
                  <a:gd name="connsiteY0" fmla="*/ 156238 h 911349"/>
                  <a:gd name="connsiteX1" fmla="*/ 72918 w 689440"/>
                  <a:gd name="connsiteY1" fmla="*/ 371484 h 911349"/>
                  <a:gd name="connsiteX2" fmla="*/ 148605 w 689440"/>
                  <a:gd name="connsiteY2" fmla="*/ 396324 h 911349"/>
                  <a:gd name="connsiteX3" fmla="*/ 168352 w 689440"/>
                  <a:gd name="connsiteY3" fmla="*/ 137995 h 911349"/>
                  <a:gd name="connsiteX4" fmla="*/ 172226 w 689440"/>
                  <a:gd name="connsiteY4" fmla="*/ 18778 h 911349"/>
                  <a:gd name="connsiteX5" fmla="*/ 283839 w 689440"/>
                  <a:gd name="connsiteY5" fmla="*/ 9295 h 911349"/>
                  <a:gd name="connsiteX6" fmla="*/ 292315 w 689440"/>
                  <a:gd name="connsiteY6" fmla="*/ 229952 h 911349"/>
                  <a:gd name="connsiteX7" fmla="*/ 290166 w 689440"/>
                  <a:gd name="connsiteY7" fmla="*/ 12053 h 911349"/>
                  <a:gd name="connsiteX8" fmla="*/ 399603 w 689440"/>
                  <a:gd name="connsiteY8" fmla="*/ 36915 h 911349"/>
                  <a:gd name="connsiteX9" fmla="*/ 428412 w 689440"/>
                  <a:gd name="connsiteY9" fmla="*/ 222286 h 911349"/>
                  <a:gd name="connsiteX10" fmla="*/ 411424 w 689440"/>
                  <a:gd name="connsiteY10" fmla="*/ 37500 h 911349"/>
                  <a:gd name="connsiteX11" fmla="*/ 540413 w 689440"/>
                  <a:gd name="connsiteY11" fmla="*/ 61286 h 911349"/>
                  <a:gd name="connsiteX12" fmla="*/ 547203 w 689440"/>
                  <a:gd name="connsiteY12" fmla="*/ 235697 h 911349"/>
                  <a:gd name="connsiteX13" fmla="*/ 551562 w 689440"/>
                  <a:gd name="connsiteY13" fmla="*/ 67881 h 911349"/>
                  <a:gd name="connsiteX14" fmla="*/ 659558 w 689440"/>
                  <a:gd name="connsiteY14" fmla="*/ 85657 h 911349"/>
                  <a:gd name="connsiteX15" fmla="*/ 688727 w 689440"/>
                  <a:gd name="connsiteY15" fmla="*/ 324654 h 911349"/>
                  <a:gd name="connsiteX16" fmla="*/ 599688 w 689440"/>
                  <a:gd name="connsiteY16" fmla="*/ 807663 h 911349"/>
                  <a:gd name="connsiteX17" fmla="*/ 588977 w 689440"/>
                  <a:gd name="connsiteY17" fmla="*/ 910587 h 911349"/>
                  <a:gd name="connsiteX18" fmla="*/ 217957 w 689440"/>
                  <a:gd name="connsiteY18" fmla="*/ 911349 h 911349"/>
                  <a:gd name="connsiteX19" fmla="*/ 199100 w 689440"/>
                  <a:gd name="connsiteY19" fmla="*/ 779185 h 911349"/>
                  <a:gd name="connsiteX20" fmla="*/ 97113 w 689440"/>
                  <a:gd name="connsiteY20" fmla="*/ 653133 h 911349"/>
                  <a:gd name="connsiteX21" fmla="*/ 10089 w 689440"/>
                  <a:gd name="connsiteY21" fmla="*/ 437275 h 911349"/>
                  <a:gd name="connsiteX22" fmla="*/ 28763 w 689440"/>
                  <a:gd name="connsiteY22" fmla="*/ 156238 h 911349"/>
                  <a:gd name="connsiteX0" fmla="*/ 56291 w 685678"/>
                  <a:gd name="connsiteY0" fmla="*/ 141091 h 911349"/>
                  <a:gd name="connsiteX1" fmla="*/ 69156 w 685678"/>
                  <a:gd name="connsiteY1" fmla="*/ 371484 h 911349"/>
                  <a:gd name="connsiteX2" fmla="*/ 144843 w 685678"/>
                  <a:gd name="connsiteY2" fmla="*/ 396324 h 911349"/>
                  <a:gd name="connsiteX3" fmla="*/ 164590 w 685678"/>
                  <a:gd name="connsiteY3" fmla="*/ 137995 h 911349"/>
                  <a:gd name="connsiteX4" fmla="*/ 168464 w 685678"/>
                  <a:gd name="connsiteY4" fmla="*/ 18778 h 911349"/>
                  <a:gd name="connsiteX5" fmla="*/ 280077 w 685678"/>
                  <a:gd name="connsiteY5" fmla="*/ 9295 h 911349"/>
                  <a:gd name="connsiteX6" fmla="*/ 288553 w 685678"/>
                  <a:gd name="connsiteY6" fmla="*/ 229952 h 911349"/>
                  <a:gd name="connsiteX7" fmla="*/ 286404 w 685678"/>
                  <a:gd name="connsiteY7" fmla="*/ 12053 h 911349"/>
                  <a:gd name="connsiteX8" fmla="*/ 395841 w 685678"/>
                  <a:gd name="connsiteY8" fmla="*/ 36915 h 911349"/>
                  <a:gd name="connsiteX9" fmla="*/ 424650 w 685678"/>
                  <a:gd name="connsiteY9" fmla="*/ 222286 h 911349"/>
                  <a:gd name="connsiteX10" fmla="*/ 407662 w 685678"/>
                  <a:gd name="connsiteY10" fmla="*/ 37500 h 911349"/>
                  <a:gd name="connsiteX11" fmla="*/ 536651 w 685678"/>
                  <a:gd name="connsiteY11" fmla="*/ 61286 h 911349"/>
                  <a:gd name="connsiteX12" fmla="*/ 543441 w 685678"/>
                  <a:gd name="connsiteY12" fmla="*/ 235697 h 911349"/>
                  <a:gd name="connsiteX13" fmla="*/ 547800 w 685678"/>
                  <a:gd name="connsiteY13" fmla="*/ 67881 h 911349"/>
                  <a:gd name="connsiteX14" fmla="*/ 655796 w 685678"/>
                  <a:gd name="connsiteY14" fmla="*/ 85657 h 911349"/>
                  <a:gd name="connsiteX15" fmla="*/ 684965 w 685678"/>
                  <a:gd name="connsiteY15" fmla="*/ 324654 h 911349"/>
                  <a:gd name="connsiteX16" fmla="*/ 595926 w 685678"/>
                  <a:gd name="connsiteY16" fmla="*/ 807663 h 911349"/>
                  <a:gd name="connsiteX17" fmla="*/ 585215 w 685678"/>
                  <a:gd name="connsiteY17" fmla="*/ 910587 h 911349"/>
                  <a:gd name="connsiteX18" fmla="*/ 214195 w 685678"/>
                  <a:gd name="connsiteY18" fmla="*/ 911349 h 911349"/>
                  <a:gd name="connsiteX19" fmla="*/ 195338 w 685678"/>
                  <a:gd name="connsiteY19" fmla="*/ 779185 h 911349"/>
                  <a:gd name="connsiteX20" fmla="*/ 93351 w 685678"/>
                  <a:gd name="connsiteY20" fmla="*/ 653133 h 911349"/>
                  <a:gd name="connsiteX21" fmla="*/ 6327 w 685678"/>
                  <a:gd name="connsiteY21" fmla="*/ 437275 h 911349"/>
                  <a:gd name="connsiteX22" fmla="*/ 56291 w 685678"/>
                  <a:gd name="connsiteY22" fmla="*/ 141091 h 911349"/>
                  <a:gd name="connsiteX0" fmla="*/ 58398 w 687785"/>
                  <a:gd name="connsiteY0" fmla="*/ 141091 h 911349"/>
                  <a:gd name="connsiteX1" fmla="*/ 71263 w 687785"/>
                  <a:gd name="connsiteY1" fmla="*/ 371484 h 911349"/>
                  <a:gd name="connsiteX2" fmla="*/ 146950 w 687785"/>
                  <a:gd name="connsiteY2" fmla="*/ 396324 h 911349"/>
                  <a:gd name="connsiteX3" fmla="*/ 166697 w 687785"/>
                  <a:gd name="connsiteY3" fmla="*/ 137995 h 911349"/>
                  <a:gd name="connsiteX4" fmla="*/ 170571 w 687785"/>
                  <a:gd name="connsiteY4" fmla="*/ 18778 h 911349"/>
                  <a:gd name="connsiteX5" fmla="*/ 282184 w 687785"/>
                  <a:gd name="connsiteY5" fmla="*/ 9295 h 911349"/>
                  <a:gd name="connsiteX6" fmla="*/ 290660 w 687785"/>
                  <a:gd name="connsiteY6" fmla="*/ 229952 h 911349"/>
                  <a:gd name="connsiteX7" fmla="*/ 288511 w 687785"/>
                  <a:gd name="connsiteY7" fmla="*/ 12053 h 911349"/>
                  <a:gd name="connsiteX8" fmla="*/ 397948 w 687785"/>
                  <a:gd name="connsiteY8" fmla="*/ 36915 h 911349"/>
                  <a:gd name="connsiteX9" fmla="*/ 426757 w 687785"/>
                  <a:gd name="connsiteY9" fmla="*/ 222286 h 911349"/>
                  <a:gd name="connsiteX10" fmla="*/ 409769 w 687785"/>
                  <a:gd name="connsiteY10" fmla="*/ 37500 h 911349"/>
                  <a:gd name="connsiteX11" fmla="*/ 538758 w 687785"/>
                  <a:gd name="connsiteY11" fmla="*/ 61286 h 911349"/>
                  <a:gd name="connsiteX12" fmla="*/ 545548 w 687785"/>
                  <a:gd name="connsiteY12" fmla="*/ 235697 h 911349"/>
                  <a:gd name="connsiteX13" fmla="*/ 549907 w 687785"/>
                  <a:gd name="connsiteY13" fmla="*/ 67881 h 911349"/>
                  <a:gd name="connsiteX14" fmla="*/ 657903 w 687785"/>
                  <a:gd name="connsiteY14" fmla="*/ 85657 h 911349"/>
                  <a:gd name="connsiteX15" fmla="*/ 687072 w 687785"/>
                  <a:gd name="connsiteY15" fmla="*/ 324654 h 911349"/>
                  <a:gd name="connsiteX16" fmla="*/ 598033 w 687785"/>
                  <a:gd name="connsiteY16" fmla="*/ 807663 h 911349"/>
                  <a:gd name="connsiteX17" fmla="*/ 587322 w 687785"/>
                  <a:gd name="connsiteY17" fmla="*/ 910587 h 911349"/>
                  <a:gd name="connsiteX18" fmla="*/ 216302 w 687785"/>
                  <a:gd name="connsiteY18" fmla="*/ 911349 h 911349"/>
                  <a:gd name="connsiteX19" fmla="*/ 197445 w 687785"/>
                  <a:gd name="connsiteY19" fmla="*/ 779185 h 911349"/>
                  <a:gd name="connsiteX20" fmla="*/ 95458 w 687785"/>
                  <a:gd name="connsiteY20" fmla="*/ 653133 h 911349"/>
                  <a:gd name="connsiteX21" fmla="*/ 8434 w 687785"/>
                  <a:gd name="connsiteY21" fmla="*/ 437275 h 911349"/>
                  <a:gd name="connsiteX22" fmla="*/ 58398 w 687785"/>
                  <a:gd name="connsiteY22" fmla="*/ 141091 h 911349"/>
                  <a:gd name="connsiteX0" fmla="*/ 52893 w 682280"/>
                  <a:gd name="connsiteY0" fmla="*/ 141091 h 911349"/>
                  <a:gd name="connsiteX1" fmla="*/ 65758 w 682280"/>
                  <a:gd name="connsiteY1" fmla="*/ 371484 h 911349"/>
                  <a:gd name="connsiteX2" fmla="*/ 141445 w 682280"/>
                  <a:gd name="connsiteY2" fmla="*/ 396324 h 911349"/>
                  <a:gd name="connsiteX3" fmla="*/ 161192 w 682280"/>
                  <a:gd name="connsiteY3" fmla="*/ 137995 h 911349"/>
                  <a:gd name="connsiteX4" fmla="*/ 165066 w 682280"/>
                  <a:gd name="connsiteY4" fmla="*/ 18778 h 911349"/>
                  <a:gd name="connsiteX5" fmla="*/ 276679 w 682280"/>
                  <a:gd name="connsiteY5" fmla="*/ 9295 h 911349"/>
                  <a:gd name="connsiteX6" fmla="*/ 285155 w 682280"/>
                  <a:gd name="connsiteY6" fmla="*/ 229952 h 911349"/>
                  <a:gd name="connsiteX7" fmla="*/ 283006 w 682280"/>
                  <a:gd name="connsiteY7" fmla="*/ 12053 h 911349"/>
                  <a:gd name="connsiteX8" fmla="*/ 392443 w 682280"/>
                  <a:gd name="connsiteY8" fmla="*/ 36915 h 911349"/>
                  <a:gd name="connsiteX9" fmla="*/ 421252 w 682280"/>
                  <a:gd name="connsiteY9" fmla="*/ 222286 h 911349"/>
                  <a:gd name="connsiteX10" fmla="*/ 404264 w 682280"/>
                  <a:gd name="connsiteY10" fmla="*/ 37500 h 911349"/>
                  <a:gd name="connsiteX11" fmla="*/ 533253 w 682280"/>
                  <a:gd name="connsiteY11" fmla="*/ 61286 h 911349"/>
                  <a:gd name="connsiteX12" fmla="*/ 540043 w 682280"/>
                  <a:gd name="connsiteY12" fmla="*/ 235697 h 911349"/>
                  <a:gd name="connsiteX13" fmla="*/ 544402 w 682280"/>
                  <a:gd name="connsiteY13" fmla="*/ 67881 h 911349"/>
                  <a:gd name="connsiteX14" fmla="*/ 652398 w 682280"/>
                  <a:gd name="connsiteY14" fmla="*/ 85657 h 911349"/>
                  <a:gd name="connsiteX15" fmla="*/ 681567 w 682280"/>
                  <a:gd name="connsiteY15" fmla="*/ 324654 h 911349"/>
                  <a:gd name="connsiteX16" fmla="*/ 592528 w 682280"/>
                  <a:gd name="connsiteY16" fmla="*/ 807663 h 911349"/>
                  <a:gd name="connsiteX17" fmla="*/ 581817 w 682280"/>
                  <a:gd name="connsiteY17" fmla="*/ 910587 h 911349"/>
                  <a:gd name="connsiteX18" fmla="*/ 210797 w 682280"/>
                  <a:gd name="connsiteY18" fmla="*/ 911349 h 911349"/>
                  <a:gd name="connsiteX19" fmla="*/ 191940 w 682280"/>
                  <a:gd name="connsiteY19" fmla="*/ 779185 h 911349"/>
                  <a:gd name="connsiteX20" fmla="*/ 89953 w 682280"/>
                  <a:gd name="connsiteY20" fmla="*/ 653133 h 911349"/>
                  <a:gd name="connsiteX21" fmla="*/ 2929 w 682280"/>
                  <a:gd name="connsiteY21" fmla="*/ 437275 h 911349"/>
                  <a:gd name="connsiteX22" fmla="*/ 52893 w 682280"/>
                  <a:gd name="connsiteY22" fmla="*/ 141091 h 911349"/>
                  <a:gd name="connsiteX0" fmla="*/ 52893 w 682280"/>
                  <a:gd name="connsiteY0" fmla="*/ 141091 h 911349"/>
                  <a:gd name="connsiteX1" fmla="*/ 65758 w 682280"/>
                  <a:gd name="connsiteY1" fmla="*/ 371484 h 911349"/>
                  <a:gd name="connsiteX2" fmla="*/ 141445 w 682280"/>
                  <a:gd name="connsiteY2" fmla="*/ 396324 h 911349"/>
                  <a:gd name="connsiteX3" fmla="*/ 161192 w 682280"/>
                  <a:gd name="connsiteY3" fmla="*/ 137995 h 911349"/>
                  <a:gd name="connsiteX4" fmla="*/ 165066 w 682280"/>
                  <a:gd name="connsiteY4" fmla="*/ 18778 h 911349"/>
                  <a:gd name="connsiteX5" fmla="*/ 276679 w 682280"/>
                  <a:gd name="connsiteY5" fmla="*/ 9295 h 911349"/>
                  <a:gd name="connsiteX6" fmla="*/ 285155 w 682280"/>
                  <a:gd name="connsiteY6" fmla="*/ 229952 h 911349"/>
                  <a:gd name="connsiteX7" fmla="*/ 283006 w 682280"/>
                  <a:gd name="connsiteY7" fmla="*/ 12053 h 911349"/>
                  <a:gd name="connsiteX8" fmla="*/ 392443 w 682280"/>
                  <a:gd name="connsiteY8" fmla="*/ 36915 h 911349"/>
                  <a:gd name="connsiteX9" fmla="*/ 421252 w 682280"/>
                  <a:gd name="connsiteY9" fmla="*/ 222286 h 911349"/>
                  <a:gd name="connsiteX10" fmla="*/ 404264 w 682280"/>
                  <a:gd name="connsiteY10" fmla="*/ 37500 h 911349"/>
                  <a:gd name="connsiteX11" fmla="*/ 533253 w 682280"/>
                  <a:gd name="connsiteY11" fmla="*/ 61286 h 911349"/>
                  <a:gd name="connsiteX12" fmla="*/ 540043 w 682280"/>
                  <a:gd name="connsiteY12" fmla="*/ 235697 h 911349"/>
                  <a:gd name="connsiteX13" fmla="*/ 544402 w 682280"/>
                  <a:gd name="connsiteY13" fmla="*/ 67881 h 911349"/>
                  <a:gd name="connsiteX14" fmla="*/ 652398 w 682280"/>
                  <a:gd name="connsiteY14" fmla="*/ 85657 h 911349"/>
                  <a:gd name="connsiteX15" fmla="*/ 681567 w 682280"/>
                  <a:gd name="connsiteY15" fmla="*/ 324654 h 911349"/>
                  <a:gd name="connsiteX16" fmla="*/ 592528 w 682280"/>
                  <a:gd name="connsiteY16" fmla="*/ 807663 h 911349"/>
                  <a:gd name="connsiteX17" fmla="*/ 581817 w 682280"/>
                  <a:gd name="connsiteY17" fmla="*/ 910587 h 911349"/>
                  <a:gd name="connsiteX18" fmla="*/ 210797 w 682280"/>
                  <a:gd name="connsiteY18" fmla="*/ 911349 h 911349"/>
                  <a:gd name="connsiteX19" fmla="*/ 191940 w 682280"/>
                  <a:gd name="connsiteY19" fmla="*/ 779185 h 911349"/>
                  <a:gd name="connsiteX20" fmla="*/ 89953 w 682280"/>
                  <a:gd name="connsiteY20" fmla="*/ 653133 h 911349"/>
                  <a:gd name="connsiteX21" fmla="*/ 2929 w 682280"/>
                  <a:gd name="connsiteY21" fmla="*/ 437275 h 911349"/>
                  <a:gd name="connsiteX22" fmla="*/ 52893 w 682280"/>
                  <a:gd name="connsiteY22" fmla="*/ 141091 h 911349"/>
                  <a:gd name="connsiteX0" fmla="*/ 60601 w 681763"/>
                  <a:gd name="connsiteY0" fmla="*/ 138676 h 911349"/>
                  <a:gd name="connsiteX1" fmla="*/ 65241 w 681763"/>
                  <a:gd name="connsiteY1" fmla="*/ 371484 h 911349"/>
                  <a:gd name="connsiteX2" fmla="*/ 140928 w 681763"/>
                  <a:gd name="connsiteY2" fmla="*/ 396324 h 911349"/>
                  <a:gd name="connsiteX3" fmla="*/ 160675 w 681763"/>
                  <a:gd name="connsiteY3" fmla="*/ 137995 h 911349"/>
                  <a:gd name="connsiteX4" fmla="*/ 164549 w 681763"/>
                  <a:gd name="connsiteY4" fmla="*/ 18778 h 911349"/>
                  <a:gd name="connsiteX5" fmla="*/ 276162 w 681763"/>
                  <a:gd name="connsiteY5" fmla="*/ 9295 h 911349"/>
                  <a:gd name="connsiteX6" fmla="*/ 284638 w 681763"/>
                  <a:gd name="connsiteY6" fmla="*/ 229952 h 911349"/>
                  <a:gd name="connsiteX7" fmla="*/ 282489 w 681763"/>
                  <a:gd name="connsiteY7" fmla="*/ 12053 h 911349"/>
                  <a:gd name="connsiteX8" fmla="*/ 391926 w 681763"/>
                  <a:gd name="connsiteY8" fmla="*/ 36915 h 911349"/>
                  <a:gd name="connsiteX9" fmla="*/ 420735 w 681763"/>
                  <a:gd name="connsiteY9" fmla="*/ 222286 h 911349"/>
                  <a:gd name="connsiteX10" fmla="*/ 403747 w 681763"/>
                  <a:gd name="connsiteY10" fmla="*/ 37500 h 911349"/>
                  <a:gd name="connsiteX11" fmla="*/ 532736 w 681763"/>
                  <a:gd name="connsiteY11" fmla="*/ 61286 h 911349"/>
                  <a:gd name="connsiteX12" fmla="*/ 539526 w 681763"/>
                  <a:gd name="connsiteY12" fmla="*/ 235697 h 911349"/>
                  <a:gd name="connsiteX13" fmla="*/ 543885 w 681763"/>
                  <a:gd name="connsiteY13" fmla="*/ 67881 h 911349"/>
                  <a:gd name="connsiteX14" fmla="*/ 651881 w 681763"/>
                  <a:gd name="connsiteY14" fmla="*/ 85657 h 911349"/>
                  <a:gd name="connsiteX15" fmla="*/ 681050 w 681763"/>
                  <a:gd name="connsiteY15" fmla="*/ 324654 h 911349"/>
                  <a:gd name="connsiteX16" fmla="*/ 592011 w 681763"/>
                  <a:gd name="connsiteY16" fmla="*/ 807663 h 911349"/>
                  <a:gd name="connsiteX17" fmla="*/ 581300 w 681763"/>
                  <a:gd name="connsiteY17" fmla="*/ 910587 h 911349"/>
                  <a:gd name="connsiteX18" fmla="*/ 210280 w 681763"/>
                  <a:gd name="connsiteY18" fmla="*/ 911349 h 911349"/>
                  <a:gd name="connsiteX19" fmla="*/ 191423 w 681763"/>
                  <a:gd name="connsiteY19" fmla="*/ 779185 h 911349"/>
                  <a:gd name="connsiteX20" fmla="*/ 89436 w 681763"/>
                  <a:gd name="connsiteY20" fmla="*/ 653133 h 911349"/>
                  <a:gd name="connsiteX21" fmla="*/ 2412 w 681763"/>
                  <a:gd name="connsiteY21" fmla="*/ 437275 h 911349"/>
                  <a:gd name="connsiteX22" fmla="*/ 60601 w 681763"/>
                  <a:gd name="connsiteY22" fmla="*/ 138676 h 911349"/>
                  <a:gd name="connsiteX0" fmla="*/ 45719 w 683006"/>
                  <a:gd name="connsiteY0" fmla="*/ 134476 h 911349"/>
                  <a:gd name="connsiteX1" fmla="*/ 66484 w 683006"/>
                  <a:gd name="connsiteY1" fmla="*/ 371484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66484 w 683006"/>
                  <a:gd name="connsiteY1" fmla="*/ 371484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83259 w 683006"/>
                  <a:gd name="connsiteY1" fmla="*/ 357622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83259 w 683006"/>
                  <a:gd name="connsiteY1" fmla="*/ 357622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83259 w 683006"/>
                  <a:gd name="connsiteY1" fmla="*/ 357622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104061 w 683006"/>
                  <a:gd name="connsiteY1" fmla="*/ 357469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104061 w 683006"/>
                  <a:gd name="connsiteY1" fmla="*/ 357469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104061 w 683006"/>
                  <a:gd name="connsiteY1" fmla="*/ 357469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104061 w 683006"/>
                  <a:gd name="connsiteY1" fmla="*/ 357469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104061 w 683006"/>
                  <a:gd name="connsiteY1" fmla="*/ 357469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104061 w 683006"/>
                  <a:gd name="connsiteY1" fmla="*/ 357469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104061 w 683006"/>
                  <a:gd name="connsiteY1" fmla="*/ 357469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104061 w 683006"/>
                  <a:gd name="connsiteY1" fmla="*/ 357469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683006" h="911349">
                    <a:moveTo>
                      <a:pt x="45719" y="134476"/>
                    </a:moveTo>
                    <a:cubicBezTo>
                      <a:pt x="186906" y="178031"/>
                      <a:pt x="77411" y="293724"/>
                      <a:pt x="104061" y="357469"/>
                    </a:cubicBezTo>
                    <a:cubicBezTo>
                      <a:pt x="111327" y="384451"/>
                      <a:pt x="134405" y="424827"/>
                      <a:pt x="142171" y="396324"/>
                    </a:cubicBezTo>
                    <a:cubicBezTo>
                      <a:pt x="161497" y="378147"/>
                      <a:pt x="163714" y="263470"/>
                      <a:pt x="161918" y="137995"/>
                    </a:cubicBezTo>
                    <a:lnTo>
                      <a:pt x="165792" y="18778"/>
                    </a:lnTo>
                    <a:cubicBezTo>
                      <a:pt x="205100" y="-883"/>
                      <a:pt x="248431" y="-6838"/>
                      <a:pt x="277405" y="9295"/>
                    </a:cubicBezTo>
                    <a:lnTo>
                      <a:pt x="285881" y="229952"/>
                    </a:lnTo>
                    <a:cubicBezTo>
                      <a:pt x="292743" y="135104"/>
                      <a:pt x="288936" y="90619"/>
                      <a:pt x="283732" y="12053"/>
                    </a:cubicBezTo>
                    <a:cubicBezTo>
                      <a:pt x="344488" y="7410"/>
                      <a:pt x="362005" y="7292"/>
                      <a:pt x="393169" y="36915"/>
                    </a:cubicBezTo>
                    <a:cubicBezTo>
                      <a:pt x="432458" y="90909"/>
                      <a:pt x="415495" y="219932"/>
                      <a:pt x="421978" y="222286"/>
                    </a:cubicBezTo>
                    <a:cubicBezTo>
                      <a:pt x="425215" y="169590"/>
                      <a:pt x="440910" y="99095"/>
                      <a:pt x="404990" y="37500"/>
                    </a:cubicBezTo>
                    <a:cubicBezTo>
                      <a:pt x="452541" y="9313"/>
                      <a:pt x="505933" y="28253"/>
                      <a:pt x="533979" y="61286"/>
                    </a:cubicBezTo>
                    <a:cubicBezTo>
                      <a:pt x="556608" y="94319"/>
                      <a:pt x="532593" y="233695"/>
                      <a:pt x="540769" y="235697"/>
                    </a:cubicBezTo>
                    <a:cubicBezTo>
                      <a:pt x="546608" y="189844"/>
                      <a:pt x="564054" y="120930"/>
                      <a:pt x="545128" y="67881"/>
                    </a:cubicBezTo>
                    <a:cubicBezTo>
                      <a:pt x="600410" y="49193"/>
                      <a:pt x="614468" y="45569"/>
                      <a:pt x="653124" y="85657"/>
                    </a:cubicBezTo>
                    <a:cubicBezTo>
                      <a:pt x="678241" y="128452"/>
                      <a:pt x="685502" y="205222"/>
                      <a:pt x="682293" y="324654"/>
                    </a:cubicBezTo>
                    <a:cubicBezTo>
                      <a:pt x="682293" y="386243"/>
                      <a:pt x="685168" y="641728"/>
                      <a:pt x="593254" y="807663"/>
                    </a:cubicBezTo>
                    <a:cubicBezTo>
                      <a:pt x="562434" y="865879"/>
                      <a:pt x="574223" y="873371"/>
                      <a:pt x="582543" y="910587"/>
                    </a:cubicBezTo>
                    <a:lnTo>
                      <a:pt x="211523" y="911349"/>
                    </a:lnTo>
                    <a:cubicBezTo>
                      <a:pt x="212499" y="851582"/>
                      <a:pt x="236044" y="827966"/>
                      <a:pt x="192666" y="779185"/>
                    </a:cubicBezTo>
                    <a:cubicBezTo>
                      <a:pt x="170208" y="755505"/>
                      <a:pt x="148074" y="710617"/>
                      <a:pt x="90679" y="653133"/>
                    </a:cubicBezTo>
                    <a:cubicBezTo>
                      <a:pt x="33254" y="569821"/>
                      <a:pt x="26583" y="515785"/>
                      <a:pt x="3655" y="437275"/>
                    </a:cubicBezTo>
                    <a:cubicBezTo>
                      <a:pt x="-8217" y="341138"/>
                      <a:pt x="9615" y="253260"/>
                      <a:pt x="45719" y="134476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57" name="Rectangle 1">
                <a:extLst>
                  <a:ext uri="{FF2B5EF4-FFF2-40B4-BE49-F238E27FC236}">
                    <a16:creationId xmlns:a16="http://schemas.microsoft.com/office/drawing/2014/main" id="{EB69E094-A439-4E91-BD06-A2E344882285}"/>
                  </a:ext>
                </a:extLst>
              </p:cNvPr>
              <p:cNvSpPr/>
              <p:nvPr/>
            </p:nvSpPr>
            <p:spPr>
              <a:xfrm rot="982074">
                <a:off x="2380909" y="2452410"/>
                <a:ext cx="298755" cy="501084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50" name="그룹 14">
              <a:extLst>
                <a:ext uri="{FF2B5EF4-FFF2-40B4-BE49-F238E27FC236}">
                  <a16:creationId xmlns:a16="http://schemas.microsoft.com/office/drawing/2014/main" id="{07AB9C36-87A7-4565-82BA-752955060D6D}"/>
                </a:ext>
              </a:extLst>
            </p:cNvPr>
            <p:cNvGrpSpPr/>
            <p:nvPr/>
          </p:nvGrpSpPr>
          <p:grpSpPr>
            <a:xfrm>
              <a:off x="6636699" y="3039384"/>
              <a:ext cx="1968187" cy="1968187"/>
              <a:chOff x="6384003" y="3061995"/>
              <a:chExt cx="1968187" cy="1968187"/>
            </a:xfrm>
          </p:grpSpPr>
          <p:sp>
            <p:nvSpPr>
              <p:cNvPr id="751" name="원호 15">
                <a:extLst>
                  <a:ext uri="{FF2B5EF4-FFF2-40B4-BE49-F238E27FC236}">
                    <a16:creationId xmlns:a16="http://schemas.microsoft.com/office/drawing/2014/main" id="{AB60D9ED-6FB4-4878-B615-9FFE5C2EBFE9}"/>
                  </a:ext>
                </a:extLst>
              </p:cNvPr>
              <p:cNvSpPr/>
              <p:nvPr/>
            </p:nvSpPr>
            <p:spPr>
              <a:xfrm>
                <a:off x="6384003" y="3061995"/>
                <a:ext cx="1968187" cy="1968187"/>
              </a:xfrm>
              <a:prstGeom prst="arc">
                <a:avLst>
                  <a:gd name="adj1" fmla="val 14786098"/>
                  <a:gd name="adj2" fmla="val 471423"/>
                </a:avLst>
              </a:prstGeom>
              <a:ln w="12700">
                <a:solidFill>
                  <a:schemeClr val="accent2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2" name="원호 16">
                <a:extLst>
                  <a:ext uri="{FF2B5EF4-FFF2-40B4-BE49-F238E27FC236}">
                    <a16:creationId xmlns:a16="http://schemas.microsoft.com/office/drawing/2014/main" id="{DB54B1F0-6942-4CC6-A351-2DEAA7D92E1E}"/>
                  </a:ext>
                </a:extLst>
              </p:cNvPr>
              <p:cNvSpPr/>
              <p:nvPr/>
            </p:nvSpPr>
            <p:spPr>
              <a:xfrm>
                <a:off x="6503401" y="3202080"/>
                <a:ext cx="1612841" cy="1612841"/>
              </a:xfrm>
              <a:prstGeom prst="arc">
                <a:avLst>
                  <a:gd name="adj1" fmla="val 14786098"/>
                  <a:gd name="adj2" fmla="val 350082"/>
                </a:avLst>
              </a:prstGeom>
              <a:ln w="12700">
                <a:solidFill>
                  <a:schemeClr val="accent2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3" name="원호 17">
                <a:extLst>
                  <a:ext uri="{FF2B5EF4-FFF2-40B4-BE49-F238E27FC236}">
                    <a16:creationId xmlns:a16="http://schemas.microsoft.com/office/drawing/2014/main" id="{0A58459B-DB11-45D3-A72F-E1CE9FCD2353}"/>
                  </a:ext>
                </a:extLst>
              </p:cNvPr>
              <p:cNvSpPr/>
              <p:nvPr/>
            </p:nvSpPr>
            <p:spPr>
              <a:xfrm>
                <a:off x="6679890" y="3375378"/>
                <a:ext cx="1111135" cy="1111135"/>
              </a:xfrm>
              <a:prstGeom prst="arc">
                <a:avLst>
                  <a:gd name="adj1" fmla="val 14786098"/>
                  <a:gd name="adj2" fmla="val 0"/>
                </a:avLst>
              </a:prstGeom>
              <a:ln w="12700">
                <a:solidFill>
                  <a:schemeClr val="accent2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4" name="원호 18">
                <a:extLst>
                  <a:ext uri="{FF2B5EF4-FFF2-40B4-BE49-F238E27FC236}">
                    <a16:creationId xmlns:a16="http://schemas.microsoft.com/office/drawing/2014/main" id="{6C976BFD-E794-4293-BE44-12CD97828656}"/>
                  </a:ext>
                </a:extLst>
              </p:cNvPr>
              <p:cNvSpPr/>
              <p:nvPr/>
            </p:nvSpPr>
            <p:spPr>
              <a:xfrm>
                <a:off x="6804540" y="3545256"/>
                <a:ext cx="819951" cy="819951"/>
              </a:xfrm>
              <a:prstGeom prst="arc">
                <a:avLst>
                  <a:gd name="adj1" fmla="val 14786098"/>
                  <a:gd name="adj2" fmla="val 20780800"/>
                </a:avLst>
              </a:prstGeom>
              <a:ln w="12700">
                <a:solidFill>
                  <a:schemeClr val="accent2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11169</TotalTime>
  <Words>161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22</cp:revision>
  <dcterms:created xsi:type="dcterms:W3CDTF">2018-02-18T19:39:47Z</dcterms:created>
  <dcterms:modified xsi:type="dcterms:W3CDTF">2020-01-08T04:36:28Z</dcterms:modified>
</cp:coreProperties>
</file>