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0" name="자유형: 도형 97">
            <a:extLst>
              <a:ext uri="{FF2B5EF4-FFF2-40B4-BE49-F238E27FC236}">
                <a16:creationId xmlns:a16="http://schemas.microsoft.com/office/drawing/2014/main" id="{A9193FDE-1E4B-486A-9D3A-AD4B1EA44625}"/>
              </a:ext>
            </a:extLst>
          </p:cNvPr>
          <p:cNvSpPr/>
          <p:nvPr/>
        </p:nvSpPr>
        <p:spPr>
          <a:xfrm rot="19904446">
            <a:off x="6794820" y="3865978"/>
            <a:ext cx="1846151" cy="2723482"/>
          </a:xfrm>
          <a:custGeom>
            <a:avLst/>
            <a:gdLst>
              <a:gd name="connsiteX0" fmla="*/ 1369085 w 1731008"/>
              <a:gd name="connsiteY0" fmla="*/ 138135 h 2553621"/>
              <a:gd name="connsiteX1" fmla="*/ 1548958 w 1731008"/>
              <a:gd name="connsiteY1" fmla="*/ 234821 h 2553621"/>
              <a:gd name="connsiteX2" fmla="*/ 1515950 w 1731008"/>
              <a:gd name="connsiteY2" fmla="*/ 536835 h 2553621"/>
              <a:gd name="connsiteX3" fmla="*/ 965649 w 1731008"/>
              <a:gd name="connsiteY3" fmla="*/ 1631909 h 2553621"/>
              <a:gd name="connsiteX4" fmla="*/ 1496987 w 1731008"/>
              <a:gd name="connsiteY4" fmla="*/ 1234160 h 2553621"/>
              <a:gd name="connsiteX5" fmla="*/ 1654017 w 1731008"/>
              <a:gd name="connsiteY5" fmla="*/ 1188459 h 2553621"/>
              <a:gd name="connsiteX6" fmla="*/ 1724568 w 1731008"/>
              <a:gd name="connsiteY6" fmla="*/ 1276184 h 2553621"/>
              <a:gd name="connsiteX7" fmla="*/ 1646250 w 1731008"/>
              <a:gd name="connsiteY7" fmla="*/ 1419757 h 2553621"/>
              <a:gd name="connsiteX8" fmla="*/ 642525 w 1731008"/>
              <a:gd name="connsiteY8" fmla="*/ 2274911 h 2553621"/>
              <a:gd name="connsiteX9" fmla="*/ 502467 w 1731008"/>
              <a:gd name="connsiteY9" fmla="*/ 2553621 h 2553621"/>
              <a:gd name="connsiteX10" fmla="*/ 0 w 1731008"/>
              <a:gd name="connsiteY10" fmla="*/ 2283532 h 2553621"/>
              <a:gd name="connsiteX11" fmla="*/ 439379 w 1731008"/>
              <a:gd name="connsiteY11" fmla="*/ 1528430 h 2553621"/>
              <a:gd name="connsiteX12" fmla="*/ 487144 w 1731008"/>
              <a:gd name="connsiteY12" fmla="*/ 151008 h 2553621"/>
              <a:gd name="connsiteX13" fmla="*/ 549834 w 1731008"/>
              <a:gd name="connsiteY13" fmla="*/ 0 h 2553621"/>
              <a:gd name="connsiteX14" fmla="*/ 662214 w 1731008"/>
              <a:gd name="connsiteY14" fmla="*/ 0 h 2553621"/>
              <a:gd name="connsiteX15" fmla="*/ 724904 w 1731008"/>
              <a:gd name="connsiteY15" fmla="*/ 151008 h 2553621"/>
              <a:gd name="connsiteX16" fmla="*/ 748823 w 1731008"/>
              <a:gd name="connsiteY16" fmla="*/ 996628 h 2553621"/>
              <a:gd name="connsiteX17" fmla="*/ 1135396 w 1731008"/>
              <a:gd name="connsiteY17" fmla="*/ 332277 h 2553621"/>
              <a:gd name="connsiteX18" fmla="*/ 1369085 w 1731008"/>
              <a:gd name="connsiteY18" fmla="*/ 138135 h 2553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31008" h="2553621">
                <a:moveTo>
                  <a:pt x="1369085" y="138135"/>
                </a:moveTo>
                <a:lnTo>
                  <a:pt x="1548958" y="234821"/>
                </a:lnTo>
                <a:cubicBezTo>
                  <a:pt x="1604374" y="264609"/>
                  <a:pt x="1589597" y="399825"/>
                  <a:pt x="1515950" y="536835"/>
                </a:cubicBezTo>
                <a:lnTo>
                  <a:pt x="965649" y="1631909"/>
                </a:lnTo>
                <a:lnTo>
                  <a:pt x="1496987" y="1234160"/>
                </a:lnTo>
                <a:cubicBezTo>
                  <a:pt x="1561977" y="1181893"/>
                  <a:pt x="1632281" y="1161432"/>
                  <a:pt x="1654017" y="1188459"/>
                </a:cubicBezTo>
                <a:lnTo>
                  <a:pt x="1724568" y="1276184"/>
                </a:lnTo>
                <a:cubicBezTo>
                  <a:pt x="1746303" y="1303210"/>
                  <a:pt x="1711240" y="1367490"/>
                  <a:pt x="1646250" y="1419757"/>
                </a:cubicBezTo>
                <a:lnTo>
                  <a:pt x="642525" y="2274911"/>
                </a:lnTo>
                <a:lnTo>
                  <a:pt x="502467" y="2553621"/>
                </a:lnTo>
                <a:lnTo>
                  <a:pt x="0" y="2283532"/>
                </a:lnTo>
                <a:lnTo>
                  <a:pt x="439379" y="1528430"/>
                </a:lnTo>
                <a:lnTo>
                  <a:pt x="487144" y="151008"/>
                </a:lnTo>
                <a:cubicBezTo>
                  <a:pt x="487144" y="67609"/>
                  <a:pt x="515211" y="0"/>
                  <a:pt x="549834" y="0"/>
                </a:cubicBezTo>
                <a:lnTo>
                  <a:pt x="662214" y="0"/>
                </a:lnTo>
                <a:cubicBezTo>
                  <a:pt x="696837" y="0"/>
                  <a:pt x="724904" y="67608"/>
                  <a:pt x="724904" y="151008"/>
                </a:cubicBezTo>
                <a:lnTo>
                  <a:pt x="748823" y="996628"/>
                </a:lnTo>
                <a:lnTo>
                  <a:pt x="1135396" y="332277"/>
                </a:lnTo>
                <a:cubicBezTo>
                  <a:pt x="1209042" y="195267"/>
                  <a:pt x="1313669" y="108347"/>
                  <a:pt x="1369085" y="1381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719" name="Oval 91">
            <a:extLst>
              <a:ext uri="{FF2B5EF4-FFF2-40B4-BE49-F238E27FC236}">
                <a16:creationId xmlns:a16="http://schemas.microsoft.com/office/drawing/2014/main" id="{248241E5-1A8C-4124-8A2F-A8FE31F3C960}"/>
              </a:ext>
            </a:extLst>
          </p:cNvPr>
          <p:cNvSpPr/>
          <p:nvPr/>
        </p:nvSpPr>
        <p:spPr>
          <a:xfrm>
            <a:off x="9995424" y="1230344"/>
            <a:ext cx="2196577" cy="1865503"/>
          </a:xfrm>
          <a:custGeom>
            <a:avLst/>
            <a:gdLst/>
            <a:ahLst/>
            <a:cxnLst/>
            <a:rect l="l" t="t" r="r" b="b"/>
            <a:pathLst>
              <a:path w="1511204" h="1283431">
                <a:moveTo>
                  <a:pt x="1070875" y="0"/>
                </a:moveTo>
                <a:cubicBezTo>
                  <a:pt x="1215711" y="0"/>
                  <a:pt x="1344832" y="53393"/>
                  <a:pt x="1427393" y="138030"/>
                </a:cubicBezTo>
                <a:cubicBezTo>
                  <a:pt x="1450578" y="114069"/>
                  <a:pt x="1478625" y="93346"/>
                  <a:pt x="1511204" y="78347"/>
                </a:cubicBezTo>
                <a:lnTo>
                  <a:pt x="1511204" y="1244781"/>
                </a:lnTo>
                <a:cubicBezTo>
                  <a:pt x="1391820" y="1242049"/>
                  <a:pt x="1285972" y="1196753"/>
                  <a:pt x="1216656" y="1126646"/>
                </a:cubicBezTo>
                <a:cubicBezTo>
                  <a:pt x="1151607" y="1220641"/>
                  <a:pt x="1025733" y="1283431"/>
                  <a:pt x="881379" y="1283431"/>
                </a:cubicBezTo>
                <a:cubicBezTo>
                  <a:pt x="705171" y="1283431"/>
                  <a:pt x="556498" y="1189872"/>
                  <a:pt x="511603" y="1061335"/>
                </a:cubicBezTo>
                <a:cubicBezTo>
                  <a:pt x="506048" y="1062500"/>
                  <a:pt x="500442" y="1062574"/>
                  <a:pt x="494815" y="1062574"/>
                </a:cubicBezTo>
                <a:cubicBezTo>
                  <a:pt x="221536" y="1062574"/>
                  <a:pt x="0" y="886774"/>
                  <a:pt x="0" y="669913"/>
                </a:cubicBezTo>
                <a:cubicBezTo>
                  <a:pt x="0" y="453052"/>
                  <a:pt x="221536" y="277252"/>
                  <a:pt x="494815" y="277252"/>
                </a:cubicBezTo>
                <a:cubicBezTo>
                  <a:pt x="539005" y="277252"/>
                  <a:pt x="581843" y="281849"/>
                  <a:pt x="622274" y="292062"/>
                </a:cubicBezTo>
                <a:cubicBezTo>
                  <a:pt x="663704" y="125503"/>
                  <a:pt x="848820" y="0"/>
                  <a:pt x="1070875" y="0"/>
                </a:cubicBezTo>
                <a:close/>
              </a:path>
            </a:pathLst>
          </a:custGeom>
          <a:solidFill>
            <a:schemeClr val="bg1">
              <a:lumMod val="95000"/>
              <a:alpha val="57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720" name="TextBox 3719">
            <a:extLst>
              <a:ext uri="{FF2B5EF4-FFF2-40B4-BE49-F238E27FC236}">
                <a16:creationId xmlns:a16="http://schemas.microsoft.com/office/drawing/2014/main" id="{217B5EC4-95E9-4B03-873F-460843FFDD2D}"/>
              </a:ext>
            </a:extLst>
          </p:cNvPr>
          <p:cNvSpPr txBox="1"/>
          <p:nvPr/>
        </p:nvSpPr>
        <p:spPr>
          <a:xfrm>
            <a:off x="865986" y="1961249"/>
            <a:ext cx="2872980" cy="1107996"/>
          </a:xfrm>
          <a:prstGeom prst="rect">
            <a:avLst/>
          </a:prstGeom>
          <a:noFill/>
        </p:spPr>
        <p:txBody>
          <a:bodyPr wrap="square" lIns="144000" tIns="0" rIns="108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3"/>
                </a:solidFill>
              </a:rPr>
              <a:t>We Create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Quality Professional 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PPT Presentation 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3721" name="TextBox 3720">
            <a:extLst>
              <a:ext uri="{FF2B5EF4-FFF2-40B4-BE49-F238E27FC236}">
                <a16:creationId xmlns:a16="http://schemas.microsoft.com/office/drawing/2014/main" id="{BCC121CE-2060-419C-A2E8-764672EDB388}"/>
              </a:ext>
            </a:extLst>
          </p:cNvPr>
          <p:cNvSpPr txBox="1"/>
          <p:nvPr/>
        </p:nvSpPr>
        <p:spPr>
          <a:xfrm>
            <a:off x="865987" y="3370584"/>
            <a:ext cx="3752555" cy="1292662"/>
          </a:xfrm>
          <a:prstGeom prst="rect">
            <a:avLst/>
          </a:prstGeom>
          <a:noFill/>
        </p:spPr>
        <p:txBody>
          <a:bodyPr wrap="square" lIns="144000" tIns="0" rIns="108000" b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22" name="Oval 3721">
            <a:extLst>
              <a:ext uri="{FF2B5EF4-FFF2-40B4-BE49-F238E27FC236}">
                <a16:creationId xmlns:a16="http://schemas.microsoft.com/office/drawing/2014/main" id="{1B96747E-5A59-495F-BC47-0B3070757537}"/>
              </a:ext>
            </a:extLst>
          </p:cNvPr>
          <p:cNvSpPr/>
          <p:nvPr/>
        </p:nvSpPr>
        <p:spPr>
          <a:xfrm>
            <a:off x="5185811" y="3053349"/>
            <a:ext cx="2078872" cy="19775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723" name="Group 3722">
            <a:extLst>
              <a:ext uri="{FF2B5EF4-FFF2-40B4-BE49-F238E27FC236}">
                <a16:creationId xmlns:a16="http://schemas.microsoft.com/office/drawing/2014/main" id="{0520B7A6-6219-4E8E-998B-D345A082462C}"/>
              </a:ext>
            </a:extLst>
          </p:cNvPr>
          <p:cNvGrpSpPr/>
          <p:nvPr/>
        </p:nvGrpSpPr>
        <p:grpSpPr>
          <a:xfrm rot="20090553">
            <a:off x="8388571" y="5333348"/>
            <a:ext cx="792165" cy="419924"/>
            <a:chOff x="5407012" y="1267880"/>
            <a:chExt cx="2876113" cy="1549137"/>
          </a:xfrm>
          <a:solidFill>
            <a:schemeClr val="accent2"/>
          </a:solidFill>
        </p:grpSpPr>
        <p:sp>
          <p:nvSpPr>
            <p:cNvPr id="3724" name="Oval 35">
              <a:extLst>
                <a:ext uri="{FF2B5EF4-FFF2-40B4-BE49-F238E27FC236}">
                  <a16:creationId xmlns:a16="http://schemas.microsoft.com/office/drawing/2014/main" id="{2B5DF3B0-08C4-4478-99F1-11C153AD1559}"/>
                </a:ext>
              </a:extLst>
            </p:cNvPr>
            <p:cNvSpPr/>
            <p:nvPr/>
          </p:nvSpPr>
          <p:spPr>
            <a:xfrm>
              <a:off x="5436096" y="1267880"/>
              <a:ext cx="2847029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725" name="Oval 35">
              <a:extLst>
                <a:ext uri="{FF2B5EF4-FFF2-40B4-BE49-F238E27FC236}">
                  <a16:creationId xmlns:a16="http://schemas.microsoft.com/office/drawing/2014/main" id="{6305AF2F-45B2-4338-853E-E45AADAB850F}"/>
                </a:ext>
              </a:extLst>
            </p:cNvPr>
            <p:cNvSpPr/>
            <p:nvPr/>
          </p:nvSpPr>
          <p:spPr>
            <a:xfrm rot="10800000">
              <a:off x="5407012" y="2072257"/>
              <a:ext cx="2847027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3726" name="그룹 7">
            <a:extLst>
              <a:ext uri="{FF2B5EF4-FFF2-40B4-BE49-F238E27FC236}">
                <a16:creationId xmlns:a16="http://schemas.microsoft.com/office/drawing/2014/main" id="{F70C5242-E604-4C18-874C-5784035A2DF2}"/>
              </a:ext>
            </a:extLst>
          </p:cNvPr>
          <p:cNvGrpSpPr/>
          <p:nvPr/>
        </p:nvGrpSpPr>
        <p:grpSpPr>
          <a:xfrm rot="1743819">
            <a:off x="6758957" y="5197577"/>
            <a:ext cx="775477" cy="355592"/>
            <a:chOff x="3864864" y="5088211"/>
            <a:chExt cx="775477" cy="355592"/>
          </a:xfrm>
        </p:grpSpPr>
        <p:sp>
          <p:nvSpPr>
            <p:cNvPr id="3727" name="Oval 35">
              <a:extLst>
                <a:ext uri="{FF2B5EF4-FFF2-40B4-BE49-F238E27FC236}">
                  <a16:creationId xmlns:a16="http://schemas.microsoft.com/office/drawing/2014/main" id="{D29A9E9A-42B3-4DB8-AEBE-B5E7B6FBD6C8}"/>
                </a:ext>
              </a:extLst>
            </p:cNvPr>
            <p:cNvSpPr/>
            <p:nvPr/>
          </p:nvSpPr>
          <p:spPr>
            <a:xfrm rot="1606238">
              <a:off x="3946219" y="5088211"/>
              <a:ext cx="694122" cy="178703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728" name="Oval 35">
              <a:extLst>
                <a:ext uri="{FF2B5EF4-FFF2-40B4-BE49-F238E27FC236}">
                  <a16:creationId xmlns:a16="http://schemas.microsoft.com/office/drawing/2014/main" id="{BD4B981C-9EA1-4622-8BE2-6B2667B69071}"/>
                </a:ext>
              </a:extLst>
            </p:cNvPr>
            <p:cNvSpPr/>
            <p:nvPr/>
          </p:nvSpPr>
          <p:spPr>
            <a:xfrm rot="12406238">
              <a:off x="3864864" y="5265100"/>
              <a:ext cx="694122" cy="178703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3729" name="Group 3728">
            <a:extLst>
              <a:ext uri="{FF2B5EF4-FFF2-40B4-BE49-F238E27FC236}">
                <a16:creationId xmlns:a16="http://schemas.microsoft.com/office/drawing/2014/main" id="{0B186BB2-76B1-47C9-BAEA-27B5E37E205D}"/>
              </a:ext>
            </a:extLst>
          </p:cNvPr>
          <p:cNvGrpSpPr/>
          <p:nvPr/>
        </p:nvGrpSpPr>
        <p:grpSpPr>
          <a:xfrm rot="18485092">
            <a:off x="7370662" y="4522178"/>
            <a:ext cx="793952" cy="417905"/>
            <a:chOff x="5436096" y="1267880"/>
            <a:chExt cx="2882601" cy="1541690"/>
          </a:xfrm>
          <a:solidFill>
            <a:schemeClr val="accent2"/>
          </a:solidFill>
        </p:grpSpPr>
        <p:sp>
          <p:nvSpPr>
            <p:cNvPr id="3730" name="Oval 35">
              <a:extLst>
                <a:ext uri="{FF2B5EF4-FFF2-40B4-BE49-F238E27FC236}">
                  <a16:creationId xmlns:a16="http://schemas.microsoft.com/office/drawing/2014/main" id="{19833CF0-9437-44DE-B515-1B5B5DF482F9}"/>
                </a:ext>
              </a:extLst>
            </p:cNvPr>
            <p:cNvSpPr/>
            <p:nvPr/>
          </p:nvSpPr>
          <p:spPr>
            <a:xfrm>
              <a:off x="5436096" y="1267880"/>
              <a:ext cx="2847029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731" name="Oval 35">
              <a:extLst>
                <a:ext uri="{FF2B5EF4-FFF2-40B4-BE49-F238E27FC236}">
                  <a16:creationId xmlns:a16="http://schemas.microsoft.com/office/drawing/2014/main" id="{09EC7BC5-5479-468D-AD29-7288E22BAE9E}"/>
                </a:ext>
              </a:extLst>
            </p:cNvPr>
            <p:cNvSpPr/>
            <p:nvPr/>
          </p:nvSpPr>
          <p:spPr>
            <a:xfrm rot="10800000">
              <a:off x="5471670" y="2064809"/>
              <a:ext cx="2847027" cy="744761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3732" name="Oval 3731">
            <a:extLst>
              <a:ext uri="{FF2B5EF4-FFF2-40B4-BE49-F238E27FC236}">
                <a16:creationId xmlns:a16="http://schemas.microsoft.com/office/drawing/2014/main" id="{33724F76-AB81-4B9D-AFDA-AF7BB36ECF65}"/>
              </a:ext>
            </a:extLst>
          </p:cNvPr>
          <p:cNvSpPr/>
          <p:nvPr/>
        </p:nvSpPr>
        <p:spPr>
          <a:xfrm>
            <a:off x="6624834" y="2128210"/>
            <a:ext cx="2255005" cy="21451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733" name="Oval 3732">
            <a:extLst>
              <a:ext uri="{FF2B5EF4-FFF2-40B4-BE49-F238E27FC236}">
                <a16:creationId xmlns:a16="http://schemas.microsoft.com/office/drawing/2014/main" id="{D6E93864-185F-402B-90E2-7DB2CA25F7D8}"/>
              </a:ext>
            </a:extLst>
          </p:cNvPr>
          <p:cNvSpPr/>
          <p:nvPr/>
        </p:nvSpPr>
        <p:spPr>
          <a:xfrm>
            <a:off x="8176969" y="3381288"/>
            <a:ext cx="1937320" cy="18429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734" name="자유형: 도형 90">
            <a:extLst>
              <a:ext uri="{FF2B5EF4-FFF2-40B4-BE49-F238E27FC236}">
                <a16:creationId xmlns:a16="http://schemas.microsoft.com/office/drawing/2014/main" id="{094084A3-1D57-4400-8000-74011693073A}"/>
              </a:ext>
            </a:extLst>
          </p:cNvPr>
          <p:cNvSpPr/>
          <p:nvPr/>
        </p:nvSpPr>
        <p:spPr>
          <a:xfrm>
            <a:off x="9907494" y="2656588"/>
            <a:ext cx="1662486" cy="878517"/>
          </a:xfrm>
          <a:custGeom>
            <a:avLst/>
            <a:gdLst>
              <a:gd name="connsiteX0" fmla="*/ 590850 w 1311139"/>
              <a:gd name="connsiteY0" fmla="*/ 391077 h 692853"/>
              <a:gd name="connsiteX1" fmla="*/ 588124 w 1311139"/>
              <a:gd name="connsiteY1" fmla="*/ 391295 h 692853"/>
              <a:gd name="connsiteX2" fmla="*/ 591343 w 1311139"/>
              <a:gd name="connsiteY2" fmla="*/ 393017 h 692853"/>
              <a:gd name="connsiteX3" fmla="*/ 578107 w 1311139"/>
              <a:gd name="connsiteY3" fmla="*/ 0 h 692853"/>
              <a:gd name="connsiteX4" fmla="*/ 752798 w 1311139"/>
              <a:gd name="connsiteY4" fmla="*/ 57421 h 692853"/>
              <a:gd name="connsiteX5" fmla="*/ 770235 w 1311139"/>
              <a:gd name="connsiteY5" fmla="*/ 77944 h 692853"/>
              <a:gd name="connsiteX6" fmla="*/ 784675 w 1311139"/>
              <a:gd name="connsiteY6" fmla="*/ 60949 h 692853"/>
              <a:gd name="connsiteX7" fmla="*/ 918301 w 1311139"/>
              <a:gd name="connsiteY7" fmla="*/ 17026 h 692853"/>
              <a:gd name="connsiteX8" fmla="*/ 1107277 w 1311139"/>
              <a:gd name="connsiteY8" fmla="*/ 166988 h 692853"/>
              <a:gd name="connsiteX9" fmla="*/ 1099775 w 1311139"/>
              <a:gd name="connsiteY9" fmla="*/ 196476 h 692853"/>
              <a:gd name="connsiteX10" fmla="*/ 1102454 w 1311139"/>
              <a:gd name="connsiteY10" fmla="*/ 196047 h 692853"/>
              <a:gd name="connsiteX11" fmla="*/ 1311139 w 1311139"/>
              <a:gd name="connsiteY11" fmla="*/ 361649 h 692853"/>
              <a:gd name="connsiteX12" fmla="*/ 1102454 w 1311139"/>
              <a:gd name="connsiteY12" fmla="*/ 527251 h 692853"/>
              <a:gd name="connsiteX13" fmla="*/ 1038272 w 1311139"/>
              <a:gd name="connsiteY13" fmla="*/ 516968 h 692853"/>
              <a:gd name="connsiteX14" fmla="*/ 1025415 w 1311139"/>
              <a:gd name="connsiteY14" fmla="*/ 567505 h 692853"/>
              <a:gd name="connsiteX15" fmla="*/ 825158 w 1311139"/>
              <a:gd name="connsiteY15" fmla="*/ 672840 h 692853"/>
              <a:gd name="connsiteX16" fmla="*/ 671479 w 1311139"/>
              <a:gd name="connsiteY16" fmla="*/ 622326 h 692853"/>
              <a:gd name="connsiteX17" fmla="*/ 656781 w 1311139"/>
              <a:gd name="connsiteY17" fmla="*/ 605026 h 692853"/>
              <a:gd name="connsiteX18" fmla="*/ 623371 w 1311139"/>
              <a:gd name="connsiteY18" fmla="*/ 644349 h 692853"/>
              <a:gd name="connsiteX19" fmla="*/ 475808 w 1311139"/>
              <a:gd name="connsiteY19" fmla="*/ 692853 h 692853"/>
              <a:gd name="connsiteX20" fmla="*/ 283522 w 1311139"/>
              <a:gd name="connsiteY20" fmla="*/ 591711 h 692853"/>
              <a:gd name="connsiteX21" fmla="*/ 278572 w 1311139"/>
              <a:gd name="connsiteY21" fmla="*/ 572252 h 692853"/>
              <a:gd name="connsiteX22" fmla="*/ 267123 w 1311139"/>
              <a:gd name="connsiteY22" fmla="*/ 573625 h 692853"/>
              <a:gd name="connsiteX23" fmla="*/ 0 w 1311139"/>
              <a:gd name="connsiteY23" fmla="*/ 361649 h 692853"/>
              <a:gd name="connsiteX24" fmla="*/ 267123 w 1311139"/>
              <a:gd name="connsiteY24" fmla="*/ 149673 h 692853"/>
              <a:gd name="connsiteX25" fmla="*/ 320957 w 1311139"/>
              <a:gd name="connsiteY25" fmla="*/ 153980 h 692853"/>
              <a:gd name="connsiteX26" fmla="*/ 340532 w 1311139"/>
              <a:gd name="connsiteY26" fmla="*/ 158801 h 692853"/>
              <a:gd name="connsiteX27" fmla="*/ 350471 w 1311139"/>
              <a:gd name="connsiteY27" fmla="*/ 119737 h 692853"/>
              <a:gd name="connsiteX28" fmla="*/ 578107 w 1311139"/>
              <a:gd name="connsiteY28" fmla="*/ 0 h 692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11139" h="692853">
                <a:moveTo>
                  <a:pt x="590850" y="391077"/>
                </a:moveTo>
                <a:lnTo>
                  <a:pt x="588124" y="391295"/>
                </a:lnTo>
                <a:lnTo>
                  <a:pt x="591343" y="393017"/>
                </a:lnTo>
                <a:close/>
                <a:moveTo>
                  <a:pt x="578107" y="0"/>
                </a:moveTo>
                <a:cubicBezTo>
                  <a:pt x="646328" y="0"/>
                  <a:pt x="708091" y="21944"/>
                  <a:pt x="752798" y="57421"/>
                </a:cubicBezTo>
                <a:lnTo>
                  <a:pt x="770235" y="77944"/>
                </a:lnTo>
                <a:lnTo>
                  <a:pt x="784675" y="60949"/>
                </a:lnTo>
                <a:cubicBezTo>
                  <a:pt x="818873" y="33811"/>
                  <a:pt x="866117" y="17026"/>
                  <a:pt x="918301" y="17026"/>
                </a:cubicBezTo>
                <a:cubicBezTo>
                  <a:pt x="1022670" y="17026"/>
                  <a:pt x="1107277" y="84166"/>
                  <a:pt x="1107277" y="166988"/>
                </a:cubicBezTo>
                <a:lnTo>
                  <a:pt x="1099775" y="196476"/>
                </a:lnTo>
                <a:lnTo>
                  <a:pt x="1102454" y="196047"/>
                </a:lnTo>
                <a:cubicBezTo>
                  <a:pt x="1217708" y="196047"/>
                  <a:pt x="1311139" y="270190"/>
                  <a:pt x="1311139" y="361649"/>
                </a:cubicBezTo>
                <a:cubicBezTo>
                  <a:pt x="1311139" y="453108"/>
                  <a:pt x="1217708" y="527251"/>
                  <a:pt x="1102454" y="527251"/>
                </a:cubicBezTo>
                <a:lnTo>
                  <a:pt x="1038272" y="516968"/>
                </a:lnTo>
                <a:lnTo>
                  <a:pt x="1025415" y="567505"/>
                </a:lnTo>
                <a:cubicBezTo>
                  <a:pt x="992421" y="629406"/>
                  <a:pt x="915181" y="672840"/>
                  <a:pt x="825158" y="672840"/>
                </a:cubicBezTo>
                <a:cubicBezTo>
                  <a:pt x="765143" y="672840"/>
                  <a:pt x="710809" y="653536"/>
                  <a:pt x="671479" y="622326"/>
                </a:cubicBezTo>
                <a:lnTo>
                  <a:pt x="656781" y="605026"/>
                </a:lnTo>
                <a:lnTo>
                  <a:pt x="623371" y="644349"/>
                </a:lnTo>
                <a:cubicBezTo>
                  <a:pt x="585607" y="674317"/>
                  <a:pt x="533435" y="692853"/>
                  <a:pt x="475808" y="692853"/>
                </a:cubicBezTo>
                <a:cubicBezTo>
                  <a:pt x="389368" y="692853"/>
                  <a:pt x="315202" y="651148"/>
                  <a:pt x="283522" y="591711"/>
                </a:cubicBezTo>
                <a:lnTo>
                  <a:pt x="278572" y="572252"/>
                </a:lnTo>
                <a:lnTo>
                  <a:pt x="267123" y="573625"/>
                </a:lnTo>
                <a:cubicBezTo>
                  <a:pt x="119595" y="573625"/>
                  <a:pt x="0" y="478720"/>
                  <a:pt x="0" y="361649"/>
                </a:cubicBezTo>
                <a:cubicBezTo>
                  <a:pt x="0" y="244578"/>
                  <a:pt x="119595" y="149673"/>
                  <a:pt x="267123" y="149673"/>
                </a:cubicBezTo>
                <a:cubicBezTo>
                  <a:pt x="285564" y="149673"/>
                  <a:pt x="303568" y="151156"/>
                  <a:pt x="320957" y="153980"/>
                </a:cubicBezTo>
                <a:lnTo>
                  <a:pt x="340532" y="158801"/>
                </a:lnTo>
                <a:lnTo>
                  <a:pt x="350471" y="119737"/>
                </a:lnTo>
                <a:cubicBezTo>
                  <a:pt x="387975" y="49373"/>
                  <a:pt x="475776" y="0"/>
                  <a:pt x="5781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/>
          </a:p>
        </p:txBody>
      </p:sp>
      <p:sp>
        <p:nvSpPr>
          <p:cNvPr id="3735" name="자유형: 도형 93">
            <a:extLst>
              <a:ext uri="{FF2B5EF4-FFF2-40B4-BE49-F238E27FC236}">
                <a16:creationId xmlns:a16="http://schemas.microsoft.com/office/drawing/2014/main" id="{3B6091CD-F3FC-4D20-A451-021BB059D3CB}"/>
              </a:ext>
            </a:extLst>
          </p:cNvPr>
          <p:cNvSpPr/>
          <p:nvPr/>
        </p:nvSpPr>
        <p:spPr>
          <a:xfrm>
            <a:off x="4854552" y="2212340"/>
            <a:ext cx="1274009" cy="673234"/>
          </a:xfrm>
          <a:custGeom>
            <a:avLst/>
            <a:gdLst>
              <a:gd name="connsiteX0" fmla="*/ 429715 w 953973"/>
              <a:gd name="connsiteY0" fmla="*/ 283830 h 504115"/>
              <a:gd name="connsiteX1" fmla="*/ 427072 w 953973"/>
              <a:gd name="connsiteY1" fmla="*/ 284253 h 504115"/>
              <a:gd name="connsiteX2" fmla="*/ 430256 w 953973"/>
              <a:gd name="connsiteY2" fmla="*/ 285956 h 504115"/>
              <a:gd name="connsiteX3" fmla="*/ 420625 w 953973"/>
              <a:gd name="connsiteY3" fmla="*/ 0 h 504115"/>
              <a:gd name="connsiteX4" fmla="*/ 547729 w 953973"/>
              <a:gd name="connsiteY4" fmla="*/ 41779 h 504115"/>
              <a:gd name="connsiteX5" fmla="*/ 560417 w 953973"/>
              <a:gd name="connsiteY5" fmla="*/ 56712 h 504115"/>
              <a:gd name="connsiteX6" fmla="*/ 570923 w 953973"/>
              <a:gd name="connsiteY6" fmla="*/ 44346 h 504115"/>
              <a:gd name="connsiteX7" fmla="*/ 668148 w 953973"/>
              <a:gd name="connsiteY7" fmla="*/ 12388 h 504115"/>
              <a:gd name="connsiteX8" fmla="*/ 805645 w 953973"/>
              <a:gd name="connsiteY8" fmla="*/ 121499 h 504115"/>
              <a:gd name="connsiteX9" fmla="*/ 797202 w 953973"/>
              <a:gd name="connsiteY9" fmla="*/ 143432 h 504115"/>
              <a:gd name="connsiteX10" fmla="*/ 802136 w 953973"/>
              <a:gd name="connsiteY10" fmla="*/ 142642 h 504115"/>
              <a:gd name="connsiteX11" fmla="*/ 953973 w 953973"/>
              <a:gd name="connsiteY11" fmla="*/ 263133 h 504115"/>
              <a:gd name="connsiteX12" fmla="*/ 802136 w 953973"/>
              <a:gd name="connsiteY12" fmla="*/ 383624 h 504115"/>
              <a:gd name="connsiteX13" fmla="*/ 755438 w 953973"/>
              <a:gd name="connsiteY13" fmla="*/ 376142 h 504115"/>
              <a:gd name="connsiteX14" fmla="*/ 746083 w 953973"/>
              <a:gd name="connsiteY14" fmla="*/ 412913 h 504115"/>
              <a:gd name="connsiteX15" fmla="*/ 600378 w 953973"/>
              <a:gd name="connsiteY15" fmla="*/ 489554 h 504115"/>
              <a:gd name="connsiteX16" fmla="*/ 488562 w 953973"/>
              <a:gd name="connsiteY16" fmla="*/ 452800 h 504115"/>
              <a:gd name="connsiteX17" fmla="*/ 477868 w 953973"/>
              <a:gd name="connsiteY17" fmla="*/ 440213 h 504115"/>
              <a:gd name="connsiteX18" fmla="*/ 453559 w 953973"/>
              <a:gd name="connsiteY18" fmla="*/ 468824 h 504115"/>
              <a:gd name="connsiteX19" fmla="*/ 346194 w 953973"/>
              <a:gd name="connsiteY19" fmla="*/ 504115 h 504115"/>
              <a:gd name="connsiteX20" fmla="*/ 206289 w 953973"/>
              <a:gd name="connsiteY20" fmla="*/ 430524 h 504115"/>
              <a:gd name="connsiteX21" fmla="*/ 202687 w 953973"/>
              <a:gd name="connsiteY21" fmla="*/ 416366 h 504115"/>
              <a:gd name="connsiteX22" fmla="*/ 194357 w 953973"/>
              <a:gd name="connsiteY22" fmla="*/ 417365 h 504115"/>
              <a:gd name="connsiteX23" fmla="*/ 0 w 953973"/>
              <a:gd name="connsiteY23" fmla="*/ 263133 h 504115"/>
              <a:gd name="connsiteX24" fmla="*/ 194357 w 953973"/>
              <a:gd name="connsiteY24" fmla="*/ 108901 h 504115"/>
              <a:gd name="connsiteX25" fmla="*/ 247299 w 953973"/>
              <a:gd name="connsiteY25" fmla="*/ 117383 h 504115"/>
              <a:gd name="connsiteX26" fmla="*/ 254999 w 953973"/>
              <a:gd name="connsiteY26" fmla="*/ 87120 h 504115"/>
              <a:gd name="connsiteX27" fmla="*/ 420625 w 953973"/>
              <a:gd name="connsiteY27" fmla="*/ 0 h 504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53973" h="504115">
                <a:moveTo>
                  <a:pt x="429715" y="283830"/>
                </a:moveTo>
                <a:lnTo>
                  <a:pt x="427072" y="284253"/>
                </a:lnTo>
                <a:lnTo>
                  <a:pt x="430256" y="285956"/>
                </a:lnTo>
                <a:close/>
                <a:moveTo>
                  <a:pt x="420625" y="0"/>
                </a:moveTo>
                <a:cubicBezTo>
                  <a:pt x="470262" y="0"/>
                  <a:pt x="515200" y="15966"/>
                  <a:pt x="547729" y="41779"/>
                </a:cubicBezTo>
                <a:lnTo>
                  <a:pt x="560417" y="56712"/>
                </a:lnTo>
                <a:lnTo>
                  <a:pt x="570923" y="44346"/>
                </a:lnTo>
                <a:cubicBezTo>
                  <a:pt x="595805" y="24601"/>
                  <a:pt x="630180" y="12388"/>
                  <a:pt x="668148" y="12388"/>
                </a:cubicBezTo>
                <a:cubicBezTo>
                  <a:pt x="744085" y="12388"/>
                  <a:pt x="805645" y="61239"/>
                  <a:pt x="805645" y="121499"/>
                </a:cubicBezTo>
                <a:lnTo>
                  <a:pt x="797202" y="143432"/>
                </a:lnTo>
                <a:lnTo>
                  <a:pt x="802136" y="142642"/>
                </a:lnTo>
                <a:cubicBezTo>
                  <a:pt x="885993" y="142642"/>
                  <a:pt x="953973" y="196588"/>
                  <a:pt x="953973" y="263133"/>
                </a:cubicBezTo>
                <a:cubicBezTo>
                  <a:pt x="953973" y="329678"/>
                  <a:pt x="885993" y="383624"/>
                  <a:pt x="802136" y="383624"/>
                </a:cubicBezTo>
                <a:lnTo>
                  <a:pt x="755438" y="376142"/>
                </a:lnTo>
                <a:lnTo>
                  <a:pt x="746083" y="412913"/>
                </a:lnTo>
                <a:cubicBezTo>
                  <a:pt x="722078" y="457952"/>
                  <a:pt x="665879" y="489554"/>
                  <a:pt x="600378" y="489554"/>
                </a:cubicBezTo>
                <a:cubicBezTo>
                  <a:pt x="556711" y="489554"/>
                  <a:pt x="517178" y="475509"/>
                  <a:pt x="488562" y="452800"/>
                </a:cubicBezTo>
                <a:lnTo>
                  <a:pt x="477868" y="440213"/>
                </a:lnTo>
                <a:lnTo>
                  <a:pt x="453559" y="468824"/>
                </a:lnTo>
                <a:cubicBezTo>
                  <a:pt x="426082" y="490629"/>
                  <a:pt x="388122" y="504115"/>
                  <a:pt x="346194" y="504115"/>
                </a:cubicBezTo>
                <a:cubicBezTo>
                  <a:pt x="283301" y="504115"/>
                  <a:pt x="229339" y="473770"/>
                  <a:pt x="206289" y="430524"/>
                </a:cubicBezTo>
                <a:lnTo>
                  <a:pt x="202687" y="416366"/>
                </a:lnTo>
                <a:lnTo>
                  <a:pt x="194357" y="417365"/>
                </a:lnTo>
                <a:cubicBezTo>
                  <a:pt x="87017" y="417365"/>
                  <a:pt x="0" y="348313"/>
                  <a:pt x="0" y="263133"/>
                </a:cubicBezTo>
                <a:cubicBezTo>
                  <a:pt x="0" y="177953"/>
                  <a:pt x="87017" y="108901"/>
                  <a:pt x="194357" y="108901"/>
                </a:cubicBezTo>
                <a:lnTo>
                  <a:pt x="247299" y="117383"/>
                </a:lnTo>
                <a:lnTo>
                  <a:pt x="254999" y="87120"/>
                </a:lnTo>
                <a:cubicBezTo>
                  <a:pt x="282287" y="35923"/>
                  <a:pt x="346169" y="0"/>
                  <a:pt x="42062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/>
          </a:p>
        </p:txBody>
      </p:sp>
      <p:sp>
        <p:nvSpPr>
          <p:cNvPr id="3736" name="자유형: 도형 94">
            <a:extLst>
              <a:ext uri="{FF2B5EF4-FFF2-40B4-BE49-F238E27FC236}">
                <a16:creationId xmlns:a16="http://schemas.microsoft.com/office/drawing/2014/main" id="{4983AFDD-BDFB-4694-8A91-830C778CDB6E}"/>
              </a:ext>
            </a:extLst>
          </p:cNvPr>
          <p:cNvSpPr/>
          <p:nvPr/>
        </p:nvSpPr>
        <p:spPr>
          <a:xfrm>
            <a:off x="4723762" y="4523045"/>
            <a:ext cx="961075" cy="507868"/>
          </a:xfrm>
          <a:custGeom>
            <a:avLst/>
            <a:gdLst>
              <a:gd name="connsiteX0" fmla="*/ 340688 w 756332"/>
              <a:gd name="connsiteY0" fmla="*/ 225026 h 399674"/>
              <a:gd name="connsiteX1" fmla="*/ 338592 w 756332"/>
              <a:gd name="connsiteY1" fmla="*/ 225362 h 399674"/>
              <a:gd name="connsiteX2" fmla="*/ 341117 w 756332"/>
              <a:gd name="connsiteY2" fmla="*/ 226713 h 399674"/>
              <a:gd name="connsiteX3" fmla="*/ 333482 w 756332"/>
              <a:gd name="connsiteY3" fmla="*/ 0 h 399674"/>
              <a:gd name="connsiteX4" fmla="*/ 434253 w 756332"/>
              <a:gd name="connsiteY4" fmla="*/ 33124 h 399674"/>
              <a:gd name="connsiteX5" fmla="*/ 444312 w 756332"/>
              <a:gd name="connsiteY5" fmla="*/ 44962 h 399674"/>
              <a:gd name="connsiteX6" fmla="*/ 452641 w 756332"/>
              <a:gd name="connsiteY6" fmla="*/ 35159 h 399674"/>
              <a:gd name="connsiteX7" fmla="*/ 529723 w 756332"/>
              <a:gd name="connsiteY7" fmla="*/ 9822 h 399674"/>
              <a:gd name="connsiteX8" fmla="*/ 638734 w 756332"/>
              <a:gd name="connsiteY8" fmla="*/ 96328 h 399674"/>
              <a:gd name="connsiteX9" fmla="*/ 634407 w 756332"/>
              <a:gd name="connsiteY9" fmla="*/ 113338 h 399674"/>
              <a:gd name="connsiteX10" fmla="*/ 635952 w 756332"/>
              <a:gd name="connsiteY10" fmla="*/ 113090 h 399674"/>
              <a:gd name="connsiteX11" fmla="*/ 756332 w 756332"/>
              <a:gd name="connsiteY11" fmla="*/ 208618 h 399674"/>
              <a:gd name="connsiteX12" fmla="*/ 635952 w 756332"/>
              <a:gd name="connsiteY12" fmla="*/ 304146 h 399674"/>
              <a:gd name="connsiteX13" fmla="*/ 598929 w 756332"/>
              <a:gd name="connsiteY13" fmla="*/ 298215 h 399674"/>
              <a:gd name="connsiteX14" fmla="*/ 591513 w 756332"/>
              <a:gd name="connsiteY14" fmla="*/ 327367 h 399674"/>
              <a:gd name="connsiteX15" fmla="*/ 475994 w 756332"/>
              <a:gd name="connsiteY15" fmla="*/ 388129 h 399674"/>
              <a:gd name="connsiteX16" fmla="*/ 387344 w 756332"/>
              <a:gd name="connsiteY16" fmla="*/ 358990 h 399674"/>
              <a:gd name="connsiteX17" fmla="*/ 378865 w 756332"/>
              <a:gd name="connsiteY17" fmla="*/ 349011 h 399674"/>
              <a:gd name="connsiteX18" fmla="*/ 359593 w 756332"/>
              <a:gd name="connsiteY18" fmla="*/ 371695 h 399674"/>
              <a:gd name="connsiteX19" fmla="*/ 274471 w 756332"/>
              <a:gd name="connsiteY19" fmla="*/ 399674 h 399674"/>
              <a:gd name="connsiteX20" fmla="*/ 163551 w 756332"/>
              <a:gd name="connsiteY20" fmla="*/ 341330 h 399674"/>
              <a:gd name="connsiteX21" fmla="*/ 160695 w 756332"/>
              <a:gd name="connsiteY21" fmla="*/ 330105 h 399674"/>
              <a:gd name="connsiteX22" fmla="*/ 154091 w 756332"/>
              <a:gd name="connsiteY22" fmla="*/ 330897 h 399674"/>
              <a:gd name="connsiteX23" fmla="*/ 0 w 756332"/>
              <a:gd name="connsiteY23" fmla="*/ 208618 h 399674"/>
              <a:gd name="connsiteX24" fmla="*/ 154091 w 756332"/>
              <a:gd name="connsiteY24" fmla="*/ 86339 h 399674"/>
              <a:gd name="connsiteX25" fmla="*/ 196065 w 756332"/>
              <a:gd name="connsiteY25" fmla="*/ 93064 h 399674"/>
              <a:gd name="connsiteX26" fmla="*/ 202169 w 756332"/>
              <a:gd name="connsiteY26" fmla="*/ 69070 h 399674"/>
              <a:gd name="connsiteX27" fmla="*/ 333482 w 756332"/>
              <a:gd name="connsiteY27" fmla="*/ 0 h 399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56332" h="399674">
                <a:moveTo>
                  <a:pt x="340688" y="225026"/>
                </a:moveTo>
                <a:lnTo>
                  <a:pt x="338592" y="225362"/>
                </a:lnTo>
                <a:lnTo>
                  <a:pt x="341117" y="226713"/>
                </a:lnTo>
                <a:close/>
                <a:moveTo>
                  <a:pt x="333482" y="0"/>
                </a:moveTo>
                <a:cubicBezTo>
                  <a:pt x="372836" y="0"/>
                  <a:pt x="408464" y="12658"/>
                  <a:pt x="434253" y="33124"/>
                </a:cubicBezTo>
                <a:lnTo>
                  <a:pt x="444312" y="44962"/>
                </a:lnTo>
                <a:lnTo>
                  <a:pt x="452641" y="35159"/>
                </a:lnTo>
                <a:cubicBezTo>
                  <a:pt x="472368" y="19505"/>
                  <a:pt x="499621" y="9822"/>
                  <a:pt x="529723" y="9822"/>
                </a:cubicBezTo>
                <a:cubicBezTo>
                  <a:pt x="589928" y="9822"/>
                  <a:pt x="638734" y="48552"/>
                  <a:pt x="638734" y="96328"/>
                </a:cubicBezTo>
                <a:lnTo>
                  <a:pt x="634407" y="113338"/>
                </a:lnTo>
                <a:lnTo>
                  <a:pt x="635952" y="113090"/>
                </a:lnTo>
                <a:cubicBezTo>
                  <a:pt x="702436" y="113090"/>
                  <a:pt x="756332" y="155859"/>
                  <a:pt x="756332" y="208618"/>
                </a:cubicBezTo>
                <a:cubicBezTo>
                  <a:pt x="756332" y="261377"/>
                  <a:pt x="702436" y="304146"/>
                  <a:pt x="635952" y="304146"/>
                </a:cubicBezTo>
                <a:lnTo>
                  <a:pt x="598929" y="298215"/>
                </a:lnTo>
                <a:lnTo>
                  <a:pt x="591513" y="327367"/>
                </a:lnTo>
                <a:cubicBezTo>
                  <a:pt x="572480" y="363074"/>
                  <a:pt x="527924" y="388129"/>
                  <a:pt x="475994" y="388129"/>
                </a:cubicBezTo>
                <a:cubicBezTo>
                  <a:pt x="441374" y="388129"/>
                  <a:pt x="410031" y="376994"/>
                  <a:pt x="387344" y="358990"/>
                </a:cubicBezTo>
                <a:lnTo>
                  <a:pt x="378865" y="349011"/>
                </a:lnTo>
                <a:lnTo>
                  <a:pt x="359593" y="371695"/>
                </a:lnTo>
                <a:cubicBezTo>
                  <a:pt x="337808" y="388982"/>
                  <a:pt x="307713" y="399674"/>
                  <a:pt x="274471" y="399674"/>
                </a:cubicBezTo>
                <a:cubicBezTo>
                  <a:pt x="224608" y="399674"/>
                  <a:pt x="181826" y="375617"/>
                  <a:pt x="163551" y="341330"/>
                </a:cubicBezTo>
                <a:lnTo>
                  <a:pt x="160695" y="330105"/>
                </a:lnTo>
                <a:lnTo>
                  <a:pt x="154091" y="330897"/>
                </a:lnTo>
                <a:cubicBezTo>
                  <a:pt x="68989" y="330897"/>
                  <a:pt x="0" y="276151"/>
                  <a:pt x="0" y="208618"/>
                </a:cubicBezTo>
                <a:cubicBezTo>
                  <a:pt x="0" y="141085"/>
                  <a:pt x="68989" y="86339"/>
                  <a:pt x="154091" y="86339"/>
                </a:cubicBezTo>
                <a:lnTo>
                  <a:pt x="196065" y="93064"/>
                </a:lnTo>
                <a:lnTo>
                  <a:pt x="202169" y="69070"/>
                </a:lnTo>
                <a:cubicBezTo>
                  <a:pt x="223804" y="28481"/>
                  <a:pt x="274452" y="0"/>
                  <a:pt x="33348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/>
          </a:p>
        </p:txBody>
      </p:sp>
      <p:grpSp>
        <p:nvGrpSpPr>
          <p:cNvPr id="3737" name="Group 3736">
            <a:extLst>
              <a:ext uri="{FF2B5EF4-FFF2-40B4-BE49-F238E27FC236}">
                <a16:creationId xmlns:a16="http://schemas.microsoft.com/office/drawing/2014/main" id="{13C8FA38-DCA0-4403-A120-369BA54CEC14}"/>
              </a:ext>
            </a:extLst>
          </p:cNvPr>
          <p:cNvGrpSpPr/>
          <p:nvPr/>
        </p:nvGrpSpPr>
        <p:grpSpPr>
          <a:xfrm>
            <a:off x="8383767" y="3856467"/>
            <a:ext cx="1523727" cy="954108"/>
            <a:chOff x="5210294" y="837292"/>
            <a:chExt cx="1750034" cy="954108"/>
          </a:xfrm>
        </p:grpSpPr>
        <p:sp>
          <p:nvSpPr>
            <p:cNvPr id="3738" name="TextBox 3737">
              <a:extLst>
                <a:ext uri="{FF2B5EF4-FFF2-40B4-BE49-F238E27FC236}">
                  <a16:creationId xmlns:a16="http://schemas.microsoft.com/office/drawing/2014/main" id="{D7307F7E-0A4A-49B1-9A38-43C46889FE0D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739" name="TextBox 3738">
              <a:extLst>
                <a:ext uri="{FF2B5EF4-FFF2-40B4-BE49-F238E27FC236}">
                  <a16:creationId xmlns:a16="http://schemas.microsoft.com/office/drawing/2014/main" id="{D15354F2-1F18-481C-9747-964B6039608E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VALUE</a:t>
              </a:r>
            </a:p>
          </p:txBody>
        </p:sp>
      </p:grpSp>
      <p:grpSp>
        <p:nvGrpSpPr>
          <p:cNvPr id="3740" name="Group 3739">
            <a:extLst>
              <a:ext uri="{FF2B5EF4-FFF2-40B4-BE49-F238E27FC236}">
                <a16:creationId xmlns:a16="http://schemas.microsoft.com/office/drawing/2014/main" id="{1BAE8945-8D13-4748-B7BE-32C226A28761}"/>
              </a:ext>
            </a:extLst>
          </p:cNvPr>
          <p:cNvGrpSpPr/>
          <p:nvPr/>
        </p:nvGrpSpPr>
        <p:grpSpPr>
          <a:xfrm>
            <a:off x="6990473" y="2754491"/>
            <a:ext cx="1523727" cy="954108"/>
            <a:chOff x="5210294" y="837292"/>
            <a:chExt cx="1750034" cy="954108"/>
          </a:xfrm>
        </p:grpSpPr>
        <p:sp>
          <p:nvSpPr>
            <p:cNvPr id="3741" name="TextBox 3740">
              <a:extLst>
                <a:ext uri="{FF2B5EF4-FFF2-40B4-BE49-F238E27FC236}">
                  <a16:creationId xmlns:a16="http://schemas.microsoft.com/office/drawing/2014/main" id="{D02D8016-0711-436D-8B62-893A77BEB8A9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742" name="TextBox 3741">
              <a:extLst>
                <a:ext uri="{FF2B5EF4-FFF2-40B4-BE49-F238E27FC236}">
                  <a16:creationId xmlns:a16="http://schemas.microsoft.com/office/drawing/2014/main" id="{C9585B08-AEDD-46D0-ADB6-61D92141DC63}"/>
                </a:ext>
              </a:extLst>
            </p:cNvPr>
            <p:cNvSpPr txBox="1"/>
            <p:nvPr/>
          </p:nvSpPr>
          <p:spPr>
            <a:xfrm>
              <a:off x="5218241" y="837292"/>
              <a:ext cx="174208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VALUE</a:t>
              </a:r>
            </a:p>
          </p:txBody>
        </p:sp>
      </p:grpSp>
      <p:grpSp>
        <p:nvGrpSpPr>
          <p:cNvPr id="3743" name="Group 3742">
            <a:extLst>
              <a:ext uri="{FF2B5EF4-FFF2-40B4-BE49-F238E27FC236}">
                <a16:creationId xmlns:a16="http://schemas.microsoft.com/office/drawing/2014/main" id="{60939C14-9D65-48C3-B91B-901EB180D8D4}"/>
              </a:ext>
            </a:extLst>
          </p:cNvPr>
          <p:cNvGrpSpPr/>
          <p:nvPr/>
        </p:nvGrpSpPr>
        <p:grpSpPr>
          <a:xfrm>
            <a:off x="5554806" y="3605917"/>
            <a:ext cx="1340885" cy="938350"/>
            <a:chOff x="5210294" y="902002"/>
            <a:chExt cx="1750034" cy="708321"/>
          </a:xfrm>
        </p:grpSpPr>
        <p:sp>
          <p:nvSpPr>
            <p:cNvPr id="3744" name="TextBox 3743">
              <a:extLst>
                <a:ext uri="{FF2B5EF4-FFF2-40B4-BE49-F238E27FC236}">
                  <a16:creationId xmlns:a16="http://schemas.microsoft.com/office/drawing/2014/main" id="{1EF1D981-BA8A-4A07-95B3-EC71F2EC60B6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75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745" name="TextBox 3744">
              <a:extLst>
                <a:ext uri="{FF2B5EF4-FFF2-40B4-BE49-F238E27FC236}">
                  <a16:creationId xmlns:a16="http://schemas.microsoft.com/office/drawing/2014/main" id="{15C2A0A4-7B5A-43CE-B814-E8D3299BA5E8}"/>
                </a:ext>
              </a:extLst>
            </p:cNvPr>
            <p:cNvSpPr txBox="1"/>
            <p:nvPr/>
          </p:nvSpPr>
          <p:spPr>
            <a:xfrm>
              <a:off x="5218241" y="902002"/>
              <a:ext cx="1742087" cy="1626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VALUE</a:t>
              </a:r>
            </a:p>
          </p:txBody>
        </p:sp>
      </p:grpSp>
      <p:sp>
        <p:nvSpPr>
          <p:cNvPr id="3746" name="TextBox 3745">
            <a:extLst>
              <a:ext uri="{FF2B5EF4-FFF2-40B4-BE49-F238E27FC236}">
                <a16:creationId xmlns:a16="http://schemas.microsoft.com/office/drawing/2014/main" id="{7B69157B-2DEC-499C-9A2B-CE55AA6AB76E}"/>
              </a:ext>
            </a:extLst>
          </p:cNvPr>
          <p:cNvSpPr txBox="1"/>
          <p:nvPr/>
        </p:nvSpPr>
        <p:spPr>
          <a:xfrm>
            <a:off x="6640048" y="1758856"/>
            <a:ext cx="225500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BRAND TREE</a:t>
            </a:r>
          </a:p>
        </p:txBody>
      </p:sp>
      <p:sp>
        <p:nvSpPr>
          <p:cNvPr id="3747" name="자유형: 도형 99">
            <a:extLst>
              <a:ext uri="{FF2B5EF4-FFF2-40B4-BE49-F238E27FC236}">
                <a16:creationId xmlns:a16="http://schemas.microsoft.com/office/drawing/2014/main" id="{E1064F3A-037E-4859-BDE3-8321C733C364}"/>
              </a:ext>
            </a:extLst>
          </p:cNvPr>
          <p:cNvSpPr/>
          <p:nvPr/>
        </p:nvSpPr>
        <p:spPr>
          <a:xfrm>
            <a:off x="9871852" y="4336454"/>
            <a:ext cx="1145086" cy="605106"/>
          </a:xfrm>
          <a:custGeom>
            <a:avLst/>
            <a:gdLst>
              <a:gd name="connsiteX0" fmla="*/ 429715 w 953973"/>
              <a:gd name="connsiteY0" fmla="*/ 283830 h 504115"/>
              <a:gd name="connsiteX1" fmla="*/ 427072 w 953973"/>
              <a:gd name="connsiteY1" fmla="*/ 284253 h 504115"/>
              <a:gd name="connsiteX2" fmla="*/ 430256 w 953973"/>
              <a:gd name="connsiteY2" fmla="*/ 285956 h 504115"/>
              <a:gd name="connsiteX3" fmla="*/ 420625 w 953973"/>
              <a:gd name="connsiteY3" fmla="*/ 0 h 504115"/>
              <a:gd name="connsiteX4" fmla="*/ 547729 w 953973"/>
              <a:gd name="connsiteY4" fmla="*/ 41779 h 504115"/>
              <a:gd name="connsiteX5" fmla="*/ 560417 w 953973"/>
              <a:gd name="connsiteY5" fmla="*/ 56712 h 504115"/>
              <a:gd name="connsiteX6" fmla="*/ 570923 w 953973"/>
              <a:gd name="connsiteY6" fmla="*/ 44346 h 504115"/>
              <a:gd name="connsiteX7" fmla="*/ 668148 w 953973"/>
              <a:gd name="connsiteY7" fmla="*/ 12388 h 504115"/>
              <a:gd name="connsiteX8" fmla="*/ 805645 w 953973"/>
              <a:gd name="connsiteY8" fmla="*/ 121499 h 504115"/>
              <a:gd name="connsiteX9" fmla="*/ 797202 w 953973"/>
              <a:gd name="connsiteY9" fmla="*/ 143432 h 504115"/>
              <a:gd name="connsiteX10" fmla="*/ 802136 w 953973"/>
              <a:gd name="connsiteY10" fmla="*/ 142642 h 504115"/>
              <a:gd name="connsiteX11" fmla="*/ 953973 w 953973"/>
              <a:gd name="connsiteY11" fmla="*/ 263133 h 504115"/>
              <a:gd name="connsiteX12" fmla="*/ 802136 w 953973"/>
              <a:gd name="connsiteY12" fmla="*/ 383624 h 504115"/>
              <a:gd name="connsiteX13" fmla="*/ 755438 w 953973"/>
              <a:gd name="connsiteY13" fmla="*/ 376142 h 504115"/>
              <a:gd name="connsiteX14" fmla="*/ 746083 w 953973"/>
              <a:gd name="connsiteY14" fmla="*/ 412913 h 504115"/>
              <a:gd name="connsiteX15" fmla="*/ 600378 w 953973"/>
              <a:gd name="connsiteY15" fmla="*/ 489554 h 504115"/>
              <a:gd name="connsiteX16" fmla="*/ 488562 w 953973"/>
              <a:gd name="connsiteY16" fmla="*/ 452800 h 504115"/>
              <a:gd name="connsiteX17" fmla="*/ 477868 w 953973"/>
              <a:gd name="connsiteY17" fmla="*/ 440213 h 504115"/>
              <a:gd name="connsiteX18" fmla="*/ 453559 w 953973"/>
              <a:gd name="connsiteY18" fmla="*/ 468824 h 504115"/>
              <a:gd name="connsiteX19" fmla="*/ 346194 w 953973"/>
              <a:gd name="connsiteY19" fmla="*/ 504115 h 504115"/>
              <a:gd name="connsiteX20" fmla="*/ 206289 w 953973"/>
              <a:gd name="connsiteY20" fmla="*/ 430524 h 504115"/>
              <a:gd name="connsiteX21" fmla="*/ 202687 w 953973"/>
              <a:gd name="connsiteY21" fmla="*/ 416366 h 504115"/>
              <a:gd name="connsiteX22" fmla="*/ 194357 w 953973"/>
              <a:gd name="connsiteY22" fmla="*/ 417365 h 504115"/>
              <a:gd name="connsiteX23" fmla="*/ 0 w 953973"/>
              <a:gd name="connsiteY23" fmla="*/ 263133 h 504115"/>
              <a:gd name="connsiteX24" fmla="*/ 194357 w 953973"/>
              <a:gd name="connsiteY24" fmla="*/ 108901 h 504115"/>
              <a:gd name="connsiteX25" fmla="*/ 247299 w 953973"/>
              <a:gd name="connsiteY25" fmla="*/ 117383 h 504115"/>
              <a:gd name="connsiteX26" fmla="*/ 254999 w 953973"/>
              <a:gd name="connsiteY26" fmla="*/ 87120 h 504115"/>
              <a:gd name="connsiteX27" fmla="*/ 420625 w 953973"/>
              <a:gd name="connsiteY27" fmla="*/ 0 h 504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53973" h="504115">
                <a:moveTo>
                  <a:pt x="429715" y="283830"/>
                </a:moveTo>
                <a:lnTo>
                  <a:pt x="427072" y="284253"/>
                </a:lnTo>
                <a:lnTo>
                  <a:pt x="430256" y="285956"/>
                </a:lnTo>
                <a:close/>
                <a:moveTo>
                  <a:pt x="420625" y="0"/>
                </a:moveTo>
                <a:cubicBezTo>
                  <a:pt x="470262" y="0"/>
                  <a:pt x="515200" y="15966"/>
                  <a:pt x="547729" y="41779"/>
                </a:cubicBezTo>
                <a:lnTo>
                  <a:pt x="560417" y="56712"/>
                </a:lnTo>
                <a:lnTo>
                  <a:pt x="570923" y="44346"/>
                </a:lnTo>
                <a:cubicBezTo>
                  <a:pt x="595805" y="24601"/>
                  <a:pt x="630180" y="12388"/>
                  <a:pt x="668148" y="12388"/>
                </a:cubicBezTo>
                <a:cubicBezTo>
                  <a:pt x="744085" y="12388"/>
                  <a:pt x="805645" y="61239"/>
                  <a:pt x="805645" y="121499"/>
                </a:cubicBezTo>
                <a:lnTo>
                  <a:pt x="797202" y="143432"/>
                </a:lnTo>
                <a:lnTo>
                  <a:pt x="802136" y="142642"/>
                </a:lnTo>
                <a:cubicBezTo>
                  <a:pt x="885993" y="142642"/>
                  <a:pt x="953973" y="196588"/>
                  <a:pt x="953973" y="263133"/>
                </a:cubicBezTo>
                <a:cubicBezTo>
                  <a:pt x="953973" y="329678"/>
                  <a:pt x="885993" y="383624"/>
                  <a:pt x="802136" y="383624"/>
                </a:cubicBezTo>
                <a:lnTo>
                  <a:pt x="755438" y="376142"/>
                </a:lnTo>
                <a:lnTo>
                  <a:pt x="746083" y="412913"/>
                </a:lnTo>
                <a:cubicBezTo>
                  <a:pt x="722078" y="457952"/>
                  <a:pt x="665879" y="489554"/>
                  <a:pt x="600378" y="489554"/>
                </a:cubicBezTo>
                <a:cubicBezTo>
                  <a:pt x="556711" y="489554"/>
                  <a:pt x="517178" y="475509"/>
                  <a:pt x="488562" y="452800"/>
                </a:cubicBezTo>
                <a:lnTo>
                  <a:pt x="477868" y="440213"/>
                </a:lnTo>
                <a:lnTo>
                  <a:pt x="453559" y="468824"/>
                </a:lnTo>
                <a:cubicBezTo>
                  <a:pt x="426082" y="490629"/>
                  <a:pt x="388122" y="504115"/>
                  <a:pt x="346194" y="504115"/>
                </a:cubicBezTo>
                <a:cubicBezTo>
                  <a:pt x="283301" y="504115"/>
                  <a:pt x="229339" y="473770"/>
                  <a:pt x="206289" y="430524"/>
                </a:cubicBezTo>
                <a:lnTo>
                  <a:pt x="202687" y="416366"/>
                </a:lnTo>
                <a:lnTo>
                  <a:pt x="194357" y="417365"/>
                </a:lnTo>
                <a:cubicBezTo>
                  <a:pt x="87017" y="417365"/>
                  <a:pt x="0" y="348313"/>
                  <a:pt x="0" y="263133"/>
                </a:cubicBezTo>
                <a:cubicBezTo>
                  <a:pt x="0" y="177953"/>
                  <a:pt x="87017" y="108901"/>
                  <a:pt x="194357" y="108901"/>
                </a:cubicBezTo>
                <a:lnTo>
                  <a:pt x="247299" y="117383"/>
                </a:lnTo>
                <a:lnTo>
                  <a:pt x="254999" y="87120"/>
                </a:lnTo>
                <a:cubicBezTo>
                  <a:pt x="282287" y="35923"/>
                  <a:pt x="346169" y="0"/>
                  <a:pt x="42062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/>
          </a:p>
        </p:txBody>
      </p:sp>
      <p:grpSp>
        <p:nvGrpSpPr>
          <p:cNvPr id="3748" name="Group 49">
            <a:extLst>
              <a:ext uri="{FF2B5EF4-FFF2-40B4-BE49-F238E27FC236}">
                <a16:creationId xmlns:a16="http://schemas.microsoft.com/office/drawing/2014/main" id="{51C04EDA-5499-4FD7-B5A3-87C2699C8DEF}"/>
              </a:ext>
            </a:extLst>
          </p:cNvPr>
          <p:cNvGrpSpPr/>
          <p:nvPr/>
        </p:nvGrpSpPr>
        <p:grpSpPr>
          <a:xfrm rot="19761610">
            <a:off x="5759618" y="4836833"/>
            <a:ext cx="701162" cy="373276"/>
            <a:chOff x="5404517" y="1204281"/>
            <a:chExt cx="2875904" cy="1555662"/>
          </a:xfrm>
          <a:solidFill>
            <a:schemeClr val="accent2"/>
          </a:solidFill>
        </p:grpSpPr>
        <p:sp>
          <p:nvSpPr>
            <p:cNvPr id="3749" name="Oval 35">
              <a:extLst>
                <a:ext uri="{FF2B5EF4-FFF2-40B4-BE49-F238E27FC236}">
                  <a16:creationId xmlns:a16="http://schemas.microsoft.com/office/drawing/2014/main" id="{56C13FC2-D158-4516-BF97-4DBBE85AD870}"/>
                </a:ext>
              </a:extLst>
            </p:cNvPr>
            <p:cNvSpPr/>
            <p:nvPr/>
          </p:nvSpPr>
          <p:spPr>
            <a:xfrm>
              <a:off x="5404517" y="1204281"/>
              <a:ext cx="2847030" cy="744761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750" name="Oval 35">
              <a:extLst>
                <a:ext uri="{FF2B5EF4-FFF2-40B4-BE49-F238E27FC236}">
                  <a16:creationId xmlns:a16="http://schemas.microsoft.com/office/drawing/2014/main" id="{1B793DF2-A21C-4607-83B5-0C0DAE699F82}"/>
                </a:ext>
              </a:extLst>
            </p:cNvPr>
            <p:cNvSpPr/>
            <p:nvPr/>
          </p:nvSpPr>
          <p:spPr>
            <a:xfrm rot="10800000">
              <a:off x="5433392" y="2015183"/>
              <a:ext cx="2847029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3751" name="그룹 46">
            <a:extLst>
              <a:ext uri="{FF2B5EF4-FFF2-40B4-BE49-F238E27FC236}">
                <a16:creationId xmlns:a16="http://schemas.microsoft.com/office/drawing/2014/main" id="{C995FA77-1803-4E5E-8503-74CF7FA32A38}"/>
              </a:ext>
            </a:extLst>
          </p:cNvPr>
          <p:cNvGrpSpPr/>
          <p:nvPr/>
        </p:nvGrpSpPr>
        <p:grpSpPr>
          <a:xfrm rot="1743819">
            <a:off x="9493752" y="4959866"/>
            <a:ext cx="775477" cy="355592"/>
            <a:chOff x="3864864" y="5088211"/>
            <a:chExt cx="775477" cy="355592"/>
          </a:xfrm>
        </p:grpSpPr>
        <p:sp>
          <p:nvSpPr>
            <p:cNvPr id="3752" name="Oval 35">
              <a:extLst>
                <a:ext uri="{FF2B5EF4-FFF2-40B4-BE49-F238E27FC236}">
                  <a16:creationId xmlns:a16="http://schemas.microsoft.com/office/drawing/2014/main" id="{CAD0935E-3ECB-4454-B906-BEA6C3E271FB}"/>
                </a:ext>
              </a:extLst>
            </p:cNvPr>
            <p:cNvSpPr/>
            <p:nvPr/>
          </p:nvSpPr>
          <p:spPr>
            <a:xfrm rot="1606238">
              <a:off x="3946219" y="5088211"/>
              <a:ext cx="694122" cy="178703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753" name="Oval 35">
              <a:extLst>
                <a:ext uri="{FF2B5EF4-FFF2-40B4-BE49-F238E27FC236}">
                  <a16:creationId xmlns:a16="http://schemas.microsoft.com/office/drawing/2014/main" id="{C066B5F9-1A37-4067-A4A8-D856C64909DA}"/>
                </a:ext>
              </a:extLst>
            </p:cNvPr>
            <p:cNvSpPr/>
            <p:nvPr/>
          </p:nvSpPr>
          <p:spPr>
            <a:xfrm rot="12406238">
              <a:off x="3864864" y="5265100"/>
              <a:ext cx="694122" cy="178703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3754" name="Group 3753">
            <a:extLst>
              <a:ext uri="{FF2B5EF4-FFF2-40B4-BE49-F238E27FC236}">
                <a16:creationId xmlns:a16="http://schemas.microsoft.com/office/drawing/2014/main" id="{2F1427BE-BAA9-4D6E-94A0-5A785EE11F8B}"/>
              </a:ext>
            </a:extLst>
          </p:cNvPr>
          <p:cNvGrpSpPr/>
          <p:nvPr/>
        </p:nvGrpSpPr>
        <p:grpSpPr>
          <a:xfrm rot="1606238">
            <a:off x="6218906" y="2594531"/>
            <a:ext cx="701162" cy="373276"/>
            <a:chOff x="5404517" y="1204281"/>
            <a:chExt cx="2875904" cy="1555662"/>
          </a:xfrm>
          <a:solidFill>
            <a:schemeClr val="accent2"/>
          </a:solidFill>
        </p:grpSpPr>
        <p:sp>
          <p:nvSpPr>
            <p:cNvPr id="3755" name="Oval 35">
              <a:extLst>
                <a:ext uri="{FF2B5EF4-FFF2-40B4-BE49-F238E27FC236}">
                  <a16:creationId xmlns:a16="http://schemas.microsoft.com/office/drawing/2014/main" id="{FF9AC555-D59A-4970-8C48-CC7EE8CC1312}"/>
                </a:ext>
              </a:extLst>
            </p:cNvPr>
            <p:cNvSpPr/>
            <p:nvPr/>
          </p:nvSpPr>
          <p:spPr>
            <a:xfrm>
              <a:off x="5404517" y="1204281"/>
              <a:ext cx="2847030" cy="744761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756" name="Oval 35">
              <a:extLst>
                <a:ext uri="{FF2B5EF4-FFF2-40B4-BE49-F238E27FC236}">
                  <a16:creationId xmlns:a16="http://schemas.microsoft.com/office/drawing/2014/main" id="{EF0B909C-24A5-4E08-A8DA-184DDB14129B}"/>
                </a:ext>
              </a:extLst>
            </p:cNvPr>
            <p:cNvSpPr/>
            <p:nvPr/>
          </p:nvSpPr>
          <p:spPr>
            <a:xfrm rot="10800000">
              <a:off x="5433392" y="2015183"/>
              <a:ext cx="2847029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3757" name="Group 3756">
            <a:extLst>
              <a:ext uri="{FF2B5EF4-FFF2-40B4-BE49-F238E27FC236}">
                <a16:creationId xmlns:a16="http://schemas.microsoft.com/office/drawing/2014/main" id="{B280ECC2-AAB7-4EDA-B6D3-F120AEAAD05E}"/>
              </a:ext>
            </a:extLst>
          </p:cNvPr>
          <p:cNvGrpSpPr/>
          <p:nvPr/>
        </p:nvGrpSpPr>
        <p:grpSpPr>
          <a:xfrm rot="19688669">
            <a:off x="8937530" y="3091322"/>
            <a:ext cx="793920" cy="418970"/>
            <a:chOff x="5400641" y="1267880"/>
            <a:chExt cx="2882484" cy="1545619"/>
          </a:xfrm>
          <a:solidFill>
            <a:schemeClr val="accent2"/>
          </a:solidFill>
        </p:grpSpPr>
        <p:sp>
          <p:nvSpPr>
            <p:cNvPr id="3758" name="Oval 35">
              <a:extLst>
                <a:ext uri="{FF2B5EF4-FFF2-40B4-BE49-F238E27FC236}">
                  <a16:creationId xmlns:a16="http://schemas.microsoft.com/office/drawing/2014/main" id="{39866B08-FE6E-4286-95D3-391428AF7A36}"/>
                </a:ext>
              </a:extLst>
            </p:cNvPr>
            <p:cNvSpPr/>
            <p:nvPr/>
          </p:nvSpPr>
          <p:spPr>
            <a:xfrm>
              <a:off x="5436096" y="1267880"/>
              <a:ext cx="2847029" cy="744760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759" name="Oval 35">
              <a:extLst>
                <a:ext uri="{FF2B5EF4-FFF2-40B4-BE49-F238E27FC236}">
                  <a16:creationId xmlns:a16="http://schemas.microsoft.com/office/drawing/2014/main" id="{5420CA08-6703-48CD-AB6A-F496D0B9AC72}"/>
                </a:ext>
              </a:extLst>
            </p:cNvPr>
            <p:cNvSpPr/>
            <p:nvPr/>
          </p:nvSpPr>
          <p:spPr>
            <a:xfrm rot="10800000">
              <a:off x="5400641" y="2068738"/>
              <a:ext cx="2847027" cy="744761"/>
            </a:xfrm>
            <a:custGeom>
              <a:avLst/>
              <a:gdLst/>
              <a:ahLst/>
              <a:cxnLst/>
              <a:rect l="l" t="t" r="r" b="b"/>
              <a:pathLst>
                <a:path w="2847029" h="744760">
                  <a:moveTo>
                    <a:pt x="1423514" y="0"/>
                  </a:moveTo>
                  <a:cubicBezTo>
                    <a:pt x="2105041" y="0"/>
                    <a:pt x="2678695" y="315414"/>
                    <a:pt x="2847029" y="744760"/>
                  </a:cubicBezTo>
                  <a:lnTo>
                    <a:pt x="0" y="744760"/>
                  </a:lnTo>
                  <a:cubicBezTo>
                    <a:pt x="168333" y="315414"/>
                    <a:pt x="741987" y="0"/>
                    <a:pt x="142351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11309</TotalTime>
  <Words>117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116</cp:revision>
  <dcterms:created xsi:type="dcterms:W3CDTF">2018-02-18T19:39:47Z</dcterms:created>
  <dcterms:modified xsi:type="dcterms:W3CDTF">2020-01-03T05:05:32Z</dcterms:modified>
</cp:coreProperties>
</file>