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379" name="그룹 15">
            <a:extLst>
              <a:ext uri="{FF2B5EF4-FFF2-40B4-BE49-F238E27FC236}">
                <a16:creationId xmlns:a16="http://schemas.microsoft.com/office/drawing/2014/main" id="{CE0E9FB0-F800-45B8-9A5A-A407F69EC91F}"/>
              </a:ext>
            </a:extLst>
          </p:cNvPr>
          <p:cNvGrpSpPr/>
          <p:nvPr/>
        </p:nvGrpSpPr>
        <p:grpSpPr>
          <a:xfrm>
            <a:off x="3798900" y="2582800"/>
            <a:ext cx="4506282" cy="2993737"/>
            <a:chOff x="3798899" y="2582799"/>
            <a:chExt cx="4506282" cy="2993737"/>
          </a:xfrm>
        </p:grpSpPr>
        <p:sp>
          <p:nvSpPr>
            <p:cNvPr id="3380" name="Rounded Rectangle 12">
              <a:extLst>
                <a:ext uri="{FF2B5EF4-FFF2-40B4-BE49-F238E27FC236}">
                  <a16:creationId xmlns:a16="http://schemas.microsoft.com/office/drawing/2014/main" id="{D68D66B8-5B3E-4BC6-916C-33B8E08B8E56}"/>
                </a:ext>
              </a:extLst>
            </p:cNvPr>
            <p:cNvSpPr/>
            <p:nvPr/>
          </p:nvSpPr>
          <p:spPr>
            <a:xfrm>
              <a:off x="5932300" y="2701351"/>
              <a:ext cx="327730" cy="250111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grpSp>
          <p:nvGrpSpPr>
            <p:cNvPr id="3381" name="Group 3380">
              <a:extLst>
                <a:ext uri="{FF2B5EF4-FFF2-40B4-BE49-F238E27FC236}">
                  <a16:creationId xmlns:a16="http://schemas.microsoft.com/office/drawing/2014/main" id="{5751E3A0-1EF5-4969-BC6B-1F47489B4E97}"/>
                </a:ext>
              </a:extLst>
            </p:cNvPr>
            <p:cNvGrpSpPr/>
            <p:nvPr/>
          </p:nvGrpSpPr>
          <p:grpSpPr>
            <a:xfrm>
              <a:off x="4044696" y="3686502"/>
              <a:ext cx="2051469" cy="1474783"/>
              <a:chOff x="2860082" y="2268017"/>
              <a:chExt cx="1711918" cy="1294234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395" name="Freeform 28">
                <a:extLst>
                  <a:ext uri="{FF2B5EF4-FFF2-40B4-BE49-F238E27FC236}">
                    <a16:creationId xmlns:a16="http://schemas.microsoft.com/office/drawing/2014/main" id="{52E8C136-57AA-41AB-99D9-BA94B431B6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0082" y="2310780"/>
                <a:ext cx="1711918" cy="1251471"/>
              </a:xfrm>
              <a:custGeom>
                <a:avLst/>
                <a:gdLst>
                  <a:gd name="T0" fmla="*/ 194 w 798"/>
                  <a:gd name="T1" fmla="*/ 0 h 583"/>
                  <a:gd name="T2" fmla="*/ 604 w 798"/>
                  <a:gd name="T3" fmla="*/ 0 h 583"/>
                  <a:gd name="T4" fmla="*/ 798 w 798"/>
                  <a:gd name="T5" fmla="*/ 195 h 583"/>
                  <a:gd name="T6" fmla="*/ 798 w 798"/>
                  <a:gd name="T7" fmla="*/ 198 h 583"/>
                  <a:gd name="T8" fmla="*/ 798 w 798"/>
                  <a:gd name="T9" fmla="*/ 198 h 583"/>
                  <a:gd name="T10" fmla="*/ 798 w 798"/>
                  <a:gd name="T11" fmla="*/ 583 h 583"/>
                  <a:gd name="T12" fmla="*/ 604 w 798"/>
                  <a:gd name="T13" fmla="*/ 389 h 583"/>
                  <a:gd name="T14" fmla="*/ 335 w 798"/>
                  <a:gd name="T15" fmla="*/ 389 h 583"/>
                  <a:gd name="T16" fmla="*/ 194 w 798"/>
                  <a:gd name="T17" fmla="*/ 389 h 583"/>
                  <a:gd name="T18" fmla="*/ 0 w 798"/>
                  <a:gd name="T19" fmla="*/ 195 h 583"/>
                  <a:gd name="T20" fmla="*/ 194 w 798"/>
                  <a:gd name="T21" fmla="*/ 0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8" h="583">
                    <a:moveTo>
                      <a:pt x="194" y="0"/>
                    </a:moveTo>
                    <a:cubicBezTo>
                      <a:pt x="199" y="0"/>
                      <a:pt x="599" y="0"/>
                      <a:pt x="604" y="0"/>
                    </a:cubicBezTo>
                    <a:cubicBezTo>
                      <a:pt x="711" y="0"/>
                      <a:pt x="798" y="87"/>
                      <a:pt x="798" y="195"/>
                    </a:cubicBezTo>
                    <a:cubicBezTo>
                      <a:pt x="798" y="196"/>
                      <a:pt x="798" y="197"/>
                      <a:pt x="798" y="198"/>
                    </a:cubicBezTo>
                    <a:cubicBezTo>
                      <a:pt x="798" y="198"/>
                      <a:pt x="798" y="198"/>
                      <a:pt x="798" y="198"/>
                    </a:cubicBezTo>
                    <a:cubicBezTo>
                      <a:pt x="798" y="583"/>
                      <a:pt x="798" y="583"/>
                      <a:pt x="798" y="583"/>
                    </a:cubicBezTo>
                    <a:cubicBezTo>
                      <a:pt x="798" y="476"/>
                      <a:pt x="711" y="389"/>
                      <a:pt x="604" y="389"/>
                    </a:cubicBezTo>
                    <a:cubicBezTo>
                      <a:pt x="600" y="389"/>
                      <a:pt x="452" y="389"/>
                      <a:pt x="335" y="389"/>
                    </a:cubicBezTo>
                    <a:cubicBezTo>
                      <a:pt x="259" y="389"/>
                      <a:pt x="196" y="389"/>
                      <a:pt x="194" y="389"/>
                    </a:cubicBezTo>
                    <a:cubicBezTo>
                      <a:pt x="87" y="389"/>
                      <a:pt x="0" y="302"/>
                      <a:pt x="0" y="195"/>
                    </a:cubicBezTo>
                    <a:cubicBezTo>
                      <a:pt x="0" y="87"/>
                      <a:pt x="87" y="0"/>
                      <a:pt x="19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6BF3E"/>
                  </a:gs>
                  <a:gs pos="100000">
                    <a:srgbClr val="86BF3E">
                      <a:lumMod val="83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/>
              </a:p>
            </p:txBody>
          </p:sp>
          <p:sp>
            <p:nvSpPr>
              <p:cNvPr id="3396" name="Freeform 16">
                <a:extLst>
                  <a:ext uri="{FF2B5EF4-FFF2-40B4-BE49-F238E27FC236}">
                    <a16:creationId xmlns:a16="http://schemas.microsoft.com/office/drawing/2014/main" id="{A47A86CF-5855-472A-A047-912CC79225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0082" y="2268017"/>
                <a:ext cx="1711918" cy="1251471"/>
              </a:xfrm>
              <a:custGeom>
                <a:avLst/>
                <a:gdLst>
                  <a:gd name="T0" fmla="*/ 194 w 798"/>
                  <a:gd name="T1" fmla="*/ 0 h 583"/>
                  <a:gd name="T2" fmla="*/ 604 w 798"/>
                  <a:gd name="T3" fmla="*/ 0 h 583"/>
                  <a:gd name="T4" fmla="*/ 798 w 798"/>
                  <a:gd name="T5" fmla="*/ 195 h 583"/>
                  <a:gd name="T6" fmla="*/ 798 w 798"/>
                  <a:gd name="T7" fmla="*/ 198 h 583"/>
                  <a:gd name="T8" fmla="*/ 798 w 798"/>
                  <a:gd name="T9" fmla="*/ 198 h 583"/>
                  <a:gd name="T10" fmla="*/ 798 w 798"/>
                  <a:gd name="T11" fmla="*/ 583 h 583"/>
                  <a:gd name="T12" fmla="*/ 604 w 798"/>
                  <a:gd name="T13" fmla="*/ 389 h 583"/>
                  <a:gd name="T14" fmla="*/ 335 w 798"/>
                  <a:gd name="T15" fmla="*/ 389 h 583"/>
                  <a:gd name="T16" fmla="*/ 194 w 798"/>
                  <a:gd name="T17" fmla="*/ 389 h 583"/>
                  <a:gd name="T18" fmla="*/ 0 w 798"/>
                  <a:gd name="T19" fmla="*/ 195 h 583"/>
                  <a:gd name="T20" fmla="*/ 194 w 798"/>
                  <a:gd name="T21" fmla="*/ 0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8" h="583">
                    <a:moveTo>
                      <a:pt x="194" y="0"/>
                    </a:moveTo>
                    <a:cubicBezTo>
                      <a:pt x="199" y="0"/>
                      <a:pt x="599" y="0"/>
                      <a:pt x="604" y="0"/>
                    </a:cubicBezTo>
                    <a:cubicBezTo>
                      <a:pt x="711" y="0"/>
                      <a:pt x="798" y="87"/>
                      <a:pt x="798" y="195"/>
                    </a:cubicBezTo>
                    <a:cubicBezTo>
                      <a:pt x="798" y="196"/>
                      <a:pt x="798" y="197"/>
                      <a:pt x="798" y="198"/>
                    </a:cubicBezTo>
                    <a:cubicBezTo>
                      <a:pt x="798" y="198"/>
                      <a:pt x="798" y="198"/>
                      <a:pt x="798" y="198"/>
                    </a:cubicBezTo>
                    <a:cubicBezTo>
                      <a:pt x="798" y="583"/>
                      <a:pt x="798" y="583"/>
                      <a:pt x="798" y="583"/>
                    </a:cubicBezTo>
                    <a:cubicBezTo>
                      <a:pt x="798" y="476"/>
                      <a:pt x="711" y="389"/>
                      <a:pt x="604" y="389"/>
                    </a:cubicBezTo>
                    <a:cubicBezTo>
                      <a:pt x="600" y="389"/>
                      <a:pt x="452" y="389"/>
                      <a:pt x="335" y="389"/>
                    </a:cubicBezTo>
                    <a:cubicBezTo>
                      <a:pt x="259" y="389"/>
                      <a:pt x="196" y="389"/>
                      <a:pt x="194" y="389"/>
                    </a:cubicBezTo>
                    <a:cubicBezTo>
                      <a:pt x="87" y="389"/>
                      <a:pt x="0" y="302"/>
                      <a:pt x="0" y="195"/>
                    </a:cubicBezTo>
                    <a:cubicBezTo>
                      <a:pt x="0" y="87"/>
                      <a:pt x="87" y="0"/>
                      <a:pt x="194" y="0"/>
                    </a:cubicBezTo>
                    <a:close/>
                  </a:path>
                </a:pathLst>
              </a:custGeom>
              <a:gradFill>
                <a:gsLst>
                  <a:gs pos="77000">
                    <a:schemeClr val="accent1"/>
                  </a:gs>
                  <a:gs pos="100000">
                    <a:schemeClr val="accent1">
                      <a:lumMod val="46000"/>
                    </a:schemeClr>
                  </a:gs>
                </a:gsLst>
                <a:lin ang="0" scaled="1"/>
              </a:gradFill>
              <a:ln>
                <a:noFill/>
              </a:ln>
              <a:effectLst>
                <a:outerShdw blurRad="50800" dist="50800" dir="5400000" algn="ctr" rotWithShape="0">
                  <a:schemeClr val="accent1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/>
              </a:p>
            </p:txBody>
          </p:sp>
        </p:grpSp>
        <p:sp>
          <p:nvSpPr>
            <p:cNvPr id="3382" name="Freeform 16">
              <a:extLst>
                <a:ext uri="{FF2B5EF4-FFF2-40B4-BE49-F238E27FC236}">
                  <a16:creationId xmlns:a16="http://schemas.microsoft.com/office/drawing/2014/main" id="{07F43E8F-920B-4F6E-BDF6-F8B3EB97678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096165" y="4199632"/>
              <a:ext cx="1635489" cy="1376904"/>
            </a:xfrm>
            <a:custGeom>
              <a:avLst/>
              <a:gdLst>
                <a:gd name="T0" fmla="*/ 194 w 798"/>
                <a:gd name="T1" fmla="*/ 0 h 583"/>
                <a:gd name="T2" fmla="*/ 604 w 798"/>
                <a:gd name="T3" fmla="*/ 0 h 583"/>
                <a:gd name="T4" fmla="*/ 798 w 798"/>
                <a:gd name="T5" fmla="*/ 195 h 583"/>
                <a:gd name="T6" fmla="*/ 798 w 798"/>
                <a:gd name="T7" fmla="*/ 198 h 583"/>
                <a:gd name="T8" fmla="*/ 798 w 798"/>
                <a:gd name="T9" fmla="*/ 198 h 583"/>
                <a:gd name="T10" fmla="*/ 798 w 798"/>
                <a:gd name="T11" fmla="*/ 583 h 583"/>
                <a:gd name="T12" fmla="*/ 604 w 798"/>
                <a:gd name="T13" fmla="*/ 389 h 583"/>
                <a:gd name="T14" fmla="*/ 335 w 798"/>
                <a:gd name="T15" fmla="*/ 389 h 583"/>
                <a:gd name="T16" fmla="*/ 194 w 798"/>
                <a:gd name="T17" fmla="*/ 389 h 583"/>
                <a:gd name="T18" fmla="*/ 0 w 798"/>
                <a:gd name="T19" fmla="*/ 195 h 583"/>
                <a:gd name="T20" fmla="*/ 194 w 798"/>
                <a:gd name="T21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8" h="583">
                  <a:moveTo>
                    <a:pt x="194" y="0"/>
                  </a:moveTo>
                  <a:cubicBezTo>
                    <a:pt x="199" y="0"/>
                    <a:pt x="599" y="0"/>
                    <a:pt x="604" y="0"/>
                  </a:cubicBezTo>
                  <a:cubicBezTo>
                    <a:pt x="711" y="0"/>
                    <a:pt x="798" y="87"/>
                    <a:pt x="798" y="195"/>
                  </a:cubicBezTo>
                  <a:cubicBezTo>
                    <a:pt x="798" y="196"/>
                    <a:pt x="798" y="197"/>
                    <a:pt x="798" y="198"/>
                  </a:cubicBezTo>
                  <a:cubicBezTo>
                    <a:pt x="798" y="198"/>
                    <a:pt x="798" y="198"/>
                    <a:pt x="798" y="198"/>
                  </a:cubicBezTo>
                  <a:cubicBezTo>
                    <a:pt x="798" y="583"/>
                    <a:pt x="798" y="583"/>
                    <a:pt x="798" y="583"/>
                  </a:cubicBezTo>
                  <a:cubicBezTo>
                    <a:pt x="798" y="476"/>
                    <a:pt x="711" y="389"/>
                    <a:pt x="604" y="389"/>
                  </a:cubicBezTo>
                  <a:cubicBezTo>
                    <a:pt x="600" y="389"/>
                    <a:pt x="452" y="389"/>
                    <a:pt x="335" y="389"/>
                  </a:cubicBezTo>
                  <a:cubicBezTo>
                    <a:pt x="259" y="389"/>
                    <a:pt x="196" y="389"/>
                    <a:pt x="194" y="389"/>
                  </a:cubicBezTo>
                  <a:cubicBezTo>
                    <a:pt x="87" y="389"/>
                    <a:pt x="0" y="302"/>
                    <a:pt x="0" y="195"/>
                  </a:cubicBezTo>
                  <a:cubicBezTo>
                    <a:pt x="0" y="87"/>
                    <a:pt x="87" y="0"/>
                    <a:pt x="194" y="0"/>
                  </a:cubicBezTo>
                  <a:close/>
                </a:path>
              </a:pathLst>
            </a:custGeom>
            <a:gradFill>
              <a:gsLst>
                <a:gs pos="77000">
                  <a:schemeClr val="accent6"/>
                </a:gs>
                <a:gs pos="100000">
                  <a:schemeClr val="accent6">
                    <a:lumMod val="70000"/>
                  </a:schemeClr>
                </a:gs>
              </a:gsLst>
              <a:lin ang="0" scaled="1"/>
            </a:gradFill>
            <a:ln>
              <a:noFill/>
            </a:ln>
            <a:effectLst>
              <a:outerShdw blurRad="50800" dist="50800" dir="5400000" algn="ctr" rotWithShape="0">
                <a:schemeClr val="accent6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  <p:grpSp>
          <p:nvGrpSpPr>
            <p:cNvPr id="3383" name="Group 3382">
              <a:extLst>
                <a:ext uri="{FF2B5EF4-FFF2-40B4-BE49-F238E27FC236}">
                  <a16:creationId xmlns:a16="http://schemas.microsoft.com/office/drawing/2014/main" id="{E339974E-50CD-4803-BB9A-791773D120ED}"/>
                </a:ext>
              </a:extLst>
            </p:cNvPr>
            <p:cNvGrpSpPr/>
            <p:nvPr/>
          </p:nvGrpSpPr>
          <p:grpSpPr>
            <a:xfrm>
              <a:off x="3798899" y="3318019"/>
              <a:ext cx="2297266" cy="1638647"/>
              <a:chOff x="2860082" y="2268017"/>
              <a:chExt cx="1711918" cy="1294232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393" name="Freeform 22">
                <a:extLst>
                  <a:ext uri="{FF2B5EF4-FFF2-40B4-BE49-F238E27FC236}">
                    <a16:creationId xmlns:a16="http://schemas.microsoft.com/office/drawing/2014/main" id="{EF347E93-E8C2-498E-AD90-6CE5CC8232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0082" y="2310778"/>
                <a:ext cx="1711918" cy="1251471"/>
              </a:xfrm>
              <a:custGeom>
                <a:avLst/>
                <a:gdLst>
                  <a:gd name="T0" fmla="*/ 194 w 798"/>
                  <a:gd name="T1" fmla="*/ 0 h 583"/>
                  <a:gd name="T2" fmla="*/ 604 w 798"/>
                  <a:gd name="T3" fmla="*/ 0 h 583"/>
                  <a:gd name="T4" fmla="*/ 798 w 798"/>
                  <a:gd name="T5" fmla="*/ 195 h 583"/>
                  <a:gd name="T6" fmla="*/ 798 w 798"/>
                  <a:gd name="T7" fmla="*/ 198 h 583"/>
                  <a:gd name="T8" fmla="*/ 798 w 798"/>
                  <a:gd name="T9" fmla="*/ 198 h 583"/>
                  <a:gd name="T10" fmla="*/ 798 w 798"/>
                  <a:gd name="T11" fmla="*/ 583 h 583"/>
                  <a:gd name="T12" fmla="*/ 604 w 798"/>
                  <a:gd name="T13" fmla="*/ 389 h 583"/>
                  <a:gd name="T14" fmla="*/ 335 w 798"/>
                  <a:gd name="T15" fmla="*/ 389 h 583"/>
                  <a:gd name="T16" fmla="*/ 194 w 798"/>
                  <a:gd name="T17" fmla="*/ 389 h 583"/>
                  <a:gd name="T18" fmla="*/ 0 w 798"/>
                  <a:gd name="T19" fmla="*/ 195 h 583"/>
                  <a:gd name="T20" fmla="*/ 194 w 798"/>
                  <a:gd name="T21" fmla="*/ 0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8" h="583">
                    <a:moveTo>
                      <a:pt x="194" y="0"/>
                    </a:moveTo>
                    <a:cubicBezTo>
                      <a:pt x="199" y="0"/>
                      <a:pt x="599" y="0"/>
                      <a:pt x="604" y="0"/>
                    </a:cubicBezTo>
                    <a:cubicBezTo>
                      <a:pt x="711" y="0"/>
                      <a:pt x="798" y="87"/>
                      <a:pt x="798" y="195"/>
                    </a:cubicBezTo>
                    <a:cubicBezTo>
                      <a:pt x="798" y="196"/>
                      <a:pt x="798" y="197"/>
                      <a:pt x="798" y="198"/>
                    </a:cubicBezTo>
                    <a:cubicBezTo>
                      <a:pt x="798" y="198"/>
                      <a:pt x="798" y="198"/>
                      <a:pt x="798" y="198"/>
                    </a:cubicBezTo>
                    <a:cubicBezTo>
                      <a:pt x="798" y="583"/>
                      <a:pt x="798" y="583"/>
                      <a:pt x="798" y="583"/>
                    </a:cubicBezTo>
                    <a:cubicBezTo>
                      <a:pt x="798" y="476"/>
                      <a:pt x="711" y="389"/>
                      <a:pt x="604" y="389"/>
                    </a:cubicBezTo>
                    <a:cubicBezTo>
                      <a:pt x="600" y="389"/>
                      <a:pt x="452" y="389"/>
                      <a:pt x="335" y="389"/>
                    </a:cubicBezTo>
                    <a:cubicBezTo>
                      <a:pt x="259" y="389"/>
                      <a:pt x="196" y="389"/>
                      <a:pt x="194" y="389"/>
                    </a:cubicBezTo>
                    <a:cubicBezTo>
                      <a:pt x="87" y="389"/>
                      <a:pt x="0" y="302"/>
                      <a:pt x="0" y="195"/>
                    </a:cubicBezTo>
                    <a:cubicBezTo>
                      <a:pt x="0" y="87"/>
                      <a:pt x="87" y="0"/>
                      <a:pt x="19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/>
                  </a:gs>
                  <a:gs pos="100000">
                    <a:schemeClr val="accent4">
                      <a:lumMod val="58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/>
              </a:p>
            </p:txBody>
          </p:sp>
          <p:sp>
            <p:nvSpPr>
              <p:cNvPr id="3394" name="Freeform 16">
                <a:extLst>
                  <a:ext uri="{FF2B5EF4-FFF2-40B4-BE49-F238E27FC236}">
                    <a16:creationId xmlns:a16="http://schemas.microsoft.com/office/drawing/2014/main" id="{8CAFD881-C554-42CD-970F-DB60C15BBF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0082" y="2268017"/>
                <a:ext cx="1711918" cy="1251471"/>
              </a:xfrm>
              <a:custGeom>
                <a:avLst/>
                <a:gdLst>
                  <a:gd name="T0" fmla="*/ 194 w 798"/>
                  <a:gd name="T1" fmla="*/ 0 h 583"/>
                  <a:gd name="T2" fmla="*/ 604 w 798"/>
                  <a:gd name="T3" fmla="*/ 0 h 583"/>
                  <a:gd name="T4" fmla="*/ 798 w 798"/>
                  <a:gd name="T5" fmla="*/ 195 h 583"/>
                  <a:gd name="T6" fmla="*/ 798 w 798"/>
                  <a:gd name="T7" fmla="*/ 198 h 583"/>
                  <a:gd name="T8" fmla="*/ 798 w 798"/>
                  <a:gd name="T9" fmla="*/ 198 h 583"/>
                  <a:gd name="T10" fmla="*/ 798 w 798"/>
                  <a:gd name="T11" fmla="*/ 583 h 583"/>
                  <a:gd name="T12" fmla="*/ 604 w 798"/>
                  <a:gd name="T13" fmla="*/ 389 h 583"/>
                  <a:gd name="T14" fmla="*/ 335 w 798"/>
                  <a:gd name="T15" fmla="*/ 389 h 583"/>
                  <a:gd name="T16" fmla="*/ 194 w 798"/>
                  <a:gd name="T17" fmla="*/ 389 h 583"/>
                  <a:gd name="T18" fmla="*/ 0 w 798"/>
                  <a:gd name="T19" fmla="*/ 195 h 583"/>
                  <a:gd name="T20" fmla="*/ 194 w 798"/>
                  <a:gd name="T21" fmla="*/ 0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8" h="583">
                    <a:moveTo>
                      <a:pt x="194" y="0"/>
                    </a:moveTo>
                    <a:cubicBezTo>
                      <a:pt x="199" y="0"/>
                      <a:pt x="599" y="0"/>
                      <a:pt x="604" y="0"/>
                    </a:cubicBezTo>
                    <a:cubicBezTo>
                      <a:pt x="711" y="0"/>
                      <a:pt x="798" y="87"/>
                      <a:pt x="798" y="195"/>
                    </a:cubicBezTo>
                    <a:cubicBezTo>
                      <a:pt x="798" y="196"/>
                      <a:pt x="798" y="197"/>
                      <a:pt x="798" y="198"/>
                    </a:cubicBezTo>
                    <a:cubicBezTo>
                      <a:pt x="798" y="198"/>
                      <a:pt x="798" y="198"/>
                      <a:pt x="798" y="198"/>
                    </a:cubicBezTo>
                    <a:cubicBezTo>
                      <a:pt x="798" y="583"/>
                      <a:pt x="798" y="583"/>
                      <a:pt x="798" y="583"/>
                    </a:cubicBezTo>
                    <a:cubicBezTo>
                      <a:pt x="798" y="476"/>
                      <a:pt x="711" y="389"/>
                      <a:pt x="604" y="389"/>
                    </a:cubicBezTo>
                    <a:cubicBezTo>
                      <a:pt x="600" y="389"/>
                      <a:pt x="452" y="389"/>
                      <a:pt x="335" y="389"/>
                    </a:cubicBezTo>
                    <a:cubicBezTo>
                      <a:pt x="259" y="389"/>
                      <a:pt x="196" y="389"/>
                      <a:pt x="194" y="389"/>
                    </a:cubicBezTo>
                    <a:cubicBezTo>
                      <a:pt x="87" y="389"/>
                      <a:pt x="0" y="302"/>
                      <a:pt x="0" y="195"/>
                    </a:cubicBezTo>
                    <a:cubicBezTo>
                      <a:pt x="0" y="87"/>
                      <a:pt x="87" y="0"/>
                      <a:pt x="194" y="0"/>
                    </a:cubicBezTo>
                    <a:close/>
                  </a:path>
                </a:pathLst>
              </a:custGeom>
              <a:gradFill>
                <a:gsLst>
                  <a:gs pos="77000">
                    <a:schemeClr val="accent4"/>
                  </a:gs>
                  <a:gs pos="100000">
                    <a:schemeClr val="accent4">
                      <a:lumMod val="39000"/>
                    </a:schemeClr>
                  </a:gs>
                </a:gsLst>
                <a:lin ang="0" scaled="1"/>
              </a:gradFill>
              <a:ln>
                <a:noFill/>
              </a:ln>
              <a:effectLst>
                <a:outerShdw blurRad="63500" dist="50800" dir="600000" algn="ctr" rotWithShape="0">
                  <a:schemeClr val="accent4"/>
                </a:outerShdw>
                <a:reflection endPos="0" dir="5400000" sy="-100000" algn="bl" rotWithShape="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 dirty="0"/>
              </a:p>
            </p:txBody>
          </p:sp>
        </p:grpSp>
        <p:grpSp>
          <p:nvGrpSpPr>
            <p:cNvPr id="3384" name="Group 3383">
              <a:extLst>
                <a:ext uri="{FF2B5EF4-FFF2-40B4-BE49-F238E27FC236}">
                  <a16:creationId xmlns:a16="http://schemas.microsoft.com/office/drawing/2014/main" id="{D48D3541-0A26-47D4-B79B-AF8C89F49ECA}"/>
                </a:ext>
              </a:extLst>
            </p:cNvPr>
            <p:cNvGrpSpPr/>
            <p:nvPr/>
          </p:nvGrpSpPr>
          <p:grpSpPr>
            <a:xfrm flipH="1">
              <a:off x="6096165" y="3844562"/>
              <a:ext cx="1884445" cy="1472610"/>
              <a:chOff x="2860082" y="2268017"/>
              <a:chExt cx="1711918" cy="1294234"/>
            </a:xfrm>
            <a:gradFill>
              <a:gsLst>
                <a:gs pos="77000">
                  <a:schemeClr val="bg1"/>
                </a:gs>
                <a:gs pos="100000">
                  <a:schemeClr val="bg1">
                    <a:lumMod val="64000"/>
                  </a:schemeClr>
                </a:gs>
              </a:gsLst>
              <a:lin ang="0" scaled="1"/>
            </a:gra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391" name="Freeform 25">
                <a:extLst>
                  <a:ext uri="{FF2B5EF4-FFF2-40B4-BE49-F238E27FC236}">
                    <a16:creationId xmlns:a16="http://schemas.microsoft.com/office/drawing/2014/main" id="{8DFFEF78-B6C0-421E-98E1-4CB33976F8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0082" y="2310780"/>
                <a:ext cx="1711918" cy="1251471"/>
              </a:xfrm>
              <a:custGeom>
                <a:avLst/>
                <a:gdLst>
                  <a:gd name="T0" fmla="*/ 194 w 798"/>
                  <a:gd name="T1" fmla="*/ 0 h 583"/>
                  <a:gd name="T2" fmla="*/ 604 w 798"/>
                  <a:gd name="T3" fmla="*/ 0 h 583"/>
                  <a:gd name="T4" fmla="*/ 798 w 798"/>
                  <a:gd name="T5" fmla="*/ 195 h 583"/>
                  <a:gd name="T6" fmla="*/ 798 w 798"/>
                  <a:gd name="T7" fmla="*/ 198 h 583"/>
                  <a:gd name="T8" fmla="*/ 798 w 798"/>
                  <a:gd name="T9" fmla="*/ 198 h 583"/>
                  <a:gd name="T10" fmla="*/ 798 w 798"/>
                  <a:gd name="T11" fmla="*/ 583 h 583"/>
                  <a:gd name="T12" fmla="*/ 604 w 798"/>
                  <a:gd name="T13" fmla="*/ 389 h 583"/>
                  <a:gd name="T14" fmla="*/ 335 w 798"/>
                  <a:gd name="T15" fmla="*/ 389 h 583"/>
                  <a:gd name="T16" fmla="*/ 194 w 798"/>
                  <a:gd name="T17" fmla="*/ 389 h 583"/>
                  <a:gd name="T18" fmla="*/ 0 w 798"/>
                  <a:gd name="T19" fmla="*/ 195 h 583"/>
                  <a:gd name="T20" fmla="*/ 194 w 798"/>
                  <a:gd name="T21" fmla="*/ 0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8" h="583">
                    <a:moveTo>
                      <a:pt x="194" y="0"/>
                    </a:moveTo>
                    <a:cubicBezTo>
                      <a:pt x="199" y="0"/>
                      <a:pt x="599" y="0"/>
                      <a:pt x="604" y="0"/>
                    </a:cubicBezTo>
                    <a:cubicBezTo>
                      <a:pt x="711" y="0"/>
                      <a:pt x="798" y="87"/>
                      <a:pt x="798" y="195"/>
                    </a:cubicBezTo>
                    <a:cubicBezTo>
                      <a:pt x="798" y="196"/>
                      <a:pt x="798" y="197"/>
                      <a:pt x="798" y="198"/>
                    </a:cubicBezTo>
                    <a:cubicBezTo>
                      <a:pt x="798" y="198"/>
                      <a:pt x="798" y="198"/>
                      <a:pt x="798" y="198"/>
                    </a:cubicBezTo>
                    <a:cubicBezTo>
                      <a:pt x="798" y="583"/>
                      <a:pt x="798" y="583"/>
                      <a:pt x="798" y="583"/>
                    </a:cubicBezTo>
                    <a:cubicBezTo>
                      <a:pt x="798" y="476"/>
                      <a:pt x="711" y="389"/>
                      <a:pt x="604" y="389"/>
                    </a:cubicBezTo>
                    <a:cubicBezTo>
                      <a:pt x="600" y="389"/>
                      <a:pt x="452" y="389"/>
                      <a:pt x="335" y="389"/>
                    </a:cubicBezTo>
                    <a:cubicBezTo>
                      <a:pt x="259" y="389"/>
                      <a:pt x="196" y="389"/>
                      <a:pt x="194" y="389"/>
                    </a:cubicBezTo>
                    <a:cubicBezTo>
                      <a:pt x="87" y="389"/>
                      <a:pt x="0" y="302"/>
                      <a:pt x="0" y="195"/>
                    </a:cubicBezTo>
                    <a:cubicBezTo>
                      <a:pt x="0" y="87"/>
                      <a:pt x="87" y="0"/>
                      <a:pt x="194" y="0"/>
                    </a:cubicBezTo>
                    <a:close/>
                  </a:path>
                </a:pathLst>
              </a:custGeom>
              <a:gradFill>
                <a:gsLst>
                  <a:gs pos="77000">
                    <a:schemeClr val="accent3">
                      <a:lumMod val="80000"/>
                      <a:lumOff val="20000"/>
                    </a:schemeClr>
                  </a:gs>
                  <a:gs pos="100000">
                    <a:schemeClr val="accent3">
                      <a:lumMod val="80000"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 dirty="0"/>
              </a:p>
            </p:txBody>
          </p:sp>
          <p:sp>
            <p:nvSpPr>
              <p:cNvPr id="3392" name="Freeform 16">
                <a:extLst>
                  <a:ext uri="{FF2B5EF4-FFF2-40B4-BE49-F238E27FC236}">
                    <a16:creationId xmlns:a16="http://schemas.microsoft.com/office/drawing/2014/main" id="{9B302565-3CF4-4229-BD6A-D04E4FFD76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0082" y="2268017"/>
                <a:ext cx="1711918" cy="1251471"/>
              </a:xfrm>
              <a:custGeom>
                <a:avLst/>
                <a:gdLst>
                  <a:gd name="T0" fmla="*/ 194 w 798"/>
                  <a:gd name="T1" fmla="*/ 0 h 583"/>
                  <a:gd name="T2" fmla="*/ 604 w 798"/>
                  <a:gd name="T3" fmla="*/ 0 h 583"/>
                  <a:gd name="T4" fmla="*/ 798 w 798"/>
                  <a:gd name="T5" fmla="*/ 195 h 583"/>
                  <a:gd name="T6" fmla="*/ 798 w 798"/>
                  <a:gd name="T7" fmla="*/ 198 h 583"/>
                  <a:gd name="T8" fmla="*/ 798 w 798"/>
                  <a:gd name="T9" fmla="*/ 198 h 583"/>
                  <a:gd name="T10" fmla="*/ 798 w 798"/>
                  <a:gd name="T11" fmla="*/ 583 h 583"/>
                  <a:gd name="T12" fmla="*/ 604 w 798"/>
                  <a:gd name="T13" fmla="*/ 389 h 583"/>
                  <a:gd name="T14" fmla="*/ 335 w 798"/>
                  <a:gd name="T15" fmla="*/ 389 h 583"/>
                  <a:gd name="T16" fmla="*/ 194 w 798"/>
                  <a:gd name="T17" fmla="*/ 389 h 583"/>
                  <a:gd name="T18" fmla="*/ 0 w 798"/>
                  <a:gd name="T19" fmla="*/ 195 h 583"/>
                  <a:gd name="T20" fmla="*/ 194 w 798"/>
                  <a:gd name="T21" fmla="*/ 0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8" h="583">
                    <a:moveTo>
                      <a:pt x="194" y="0"/>
                    </a:moveTo>
                    <a:cubicBezTo>
                      <a:pt x="199" y="0"/>
                      <a:pt x="599" y="0"/>
                      <a:pt x="604" y="0"/>
                    </a:cubicBezTo>
                    <a:cubicBezTo>
                      <a:pt x="711" y="0"/>
                      <a:pt x="798" y="87"/>
                      <a:pt x="798" y="195"/>
                    </a:cubicBezTo>
                    <a:cubicBezTo>
                      <a:pt x="798" y="196"/>
                      <a:pt x="798" y="197"/>
                      <a:pt x="798" y="198"/>
                    </a:cubicBezTo>
                    <a:cubicBezTo>
                      <a:pt x="798" y="198"/>
                      <a:pt x="798" y="198"/>
                      <a:pt x="798" y="198"/>
                    </a:cubicBezTo>
                    <a:cubicBezTo>
                      <a:pt x="798" y="583"/>
                      <a:pt x="798" y="583"/>
                      <a:pt x="798" y="583"/>
                    </a:cubicBezTo>
                    <a:cubicBezTo>
                      <a:pt x="798" y="476"/>
                      <a:pt x="711" y="389"/>
                      <a:pt x="604" y="389"/>
                    </a:cubicBezTo>
                    <a:cubicBezTo>
                      <a:pt x="600" y="389"/>
                      <a:pt x="452" y="389"/>
                      <a:pt x="335" y="389"/>
                    </a:cubicBezTo>
                    <a:cubicBezTo>
                      <a:pt x="259" y="389"/>
                      <a:pt x="196" y="389"/>
                      <a:pt x="194" y="389"/>
                    </a:cubicBezTo>
                    <a:cubicBezTo>
                      <a:pt x="87" y="389"/>
                      <a:pt x="0" y="302"/>
                      <a:pt x="0" y="195"/>
                    </a:cubicBezTo>
                    <a:cubicBezTo>
                      <a:pt x="0" y="87"/>
                      <a:pt x="87" y="0"/>
                      <a:pt x="194" y="0"/>
                    </a:cubicBezTo>
                    <a:close/>
                  </a:path>
                </a:pathLst>
              </a:custGeom>
              <a:gradFill>
                <a:gsLst>
                  <a:gs pos="77000">
                    <a:schemeClr val="accent3"/>
                  </a:gs>
                  <a:gs pos="100000">
                    <a:schemeClr val="accent3">
                      <a:lumMod val="60000"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3385" name="Group 3384">
              <a:extLst>
                <a:ext uri="{FF2B5EF4-FFF2-40B4-BE49-F238E27FC236}">
                  <a16:creationId xmlns:a16="http://schemas.microsoft.com/office/drawing/2014/main" id="{3A9EEF78-2EAB-4D4A-B0E4-EE0B00A1B07A}"/>
                </a:ext>
              </a:extLst>
            </p:cNvPr>
            <p:cNvGrpSpPr/>
            <p:nvPr/>
          </p:nvGrpSpPr>
          <p:grpSpPr>
            <a:xfrm>
              <a:off x="4145146" y="2582799"/>
              <a:ext cx="1947861" cy="1472610"/>
              <a:chOff x="2860082" y="2268017"/>
              <a:chExt cx="1711918" cy="1294234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389" name="Freeform 16">
                <a:extLst>
                  <a:ext uri="{FF2B5EF4-FFF2-40B4-BE49-F238E27FC236}">
                    <a16:creationId xmlns:a16="http://schemas.microsoft.com/office/drawing/2014/main" id="{E6C9E57A-61C4-4FF2-BF77-AFE6064DB4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0082" y="2310780"/>
                <a:ext cx="1711918" cy="1251471"/>
              </a:xfrm>
              <a:custGeom>
                <a:avLst/>
                <a:gdLst>
                  <a:gd name="T0" fmla="*/ 194 w 798"/>
                  <a:gd name="T1" fmla="*/ 0 h 583"/>
                  <a:gd name="T2" fmla="*/ 604 w 798"/>
                  <a:gd name="T3" fmla="*/ 0 h 583"/>
                  <a:gd name="T4" fmla="*/ 798 w 798"/>
                  <a:gd name="T5" fmla="*/ 195 h 583"/>
                  <a:gd name="T6" fmla="*/ 798 w 798"/>
                  <a:gd name="T7" fmla="*/ 198 h 583"/>
                  <a:gd name="T8" fmla="*/ 798 w 798"/>
                  <a:gd name="T9" fmla="*/ 198 h 583"/>
                  <a:gd name="T10" fmla="*/ 798 w 798"/>
                  <a:gd name="T11" fmla="*/ 583 h 583"/>
                  <a:gd name="T12" fmla="*/ 604 w 798"/>
                  <a:gd name="T13" fmla="*/ 389 h 583"/>
                  <a:gd name="T14" fmla="*/ 335 w 798"/>
                  <a:gd name="T15" fmla="*/ 389 h 583"/>
                  <a:gd name="T16" fmla="*/ 194 w 798"/>
                  <a:gd name="T17" fmla="*/ 389 h 583"/>
                  <a:gd name="T18" fmla="*/ 0 w 798"/>
                  <a:gd name="T19" fmla="*/ 195 h 583"/>
                  <a:gd name="T20" fmla="*/ 194 w 798"/>
                  <a:gd name="T21" fmla="*/ 0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8" h="583">
                    <a:moveTo>
                      <a:pt x="194" y="0"/>
                    </a:moveTo>
                    <a:cubicBezTo>
                      <a:pt x="199" y="0"/>
                      <a:pt x="599" y="0"/>
                      <a:pt x="604" y="0"/>
                    </a:cubicBezTo>
                    <a:cubicBezTo>
                      <a:pt x="711" y="0"/>
                      <a:pt x="798" y="87"/>
                      <a:pt x="798" y="195"/>
                    </a:cubicBezTo>
                    <a:cubicBezTo>
                      <a:pt x="798" y="196"/>
                      <a:pt x="798" y="197"/>
                      <a:pt x="798" y="198"/>
                    </a:cubicBezTo>
                    <a:cubicBezTo>
                      <a:pt x="798" y="198"/>
                      <a:pt x="798" y="198"/>
                      <a:pt x="798" y="198"/>
                    </a:cubicBezTo>
                    <a:cubicBezTo>
                      <a:pt x="798" y="583"/>
                      <a:pt x="798" y="583"/>
                      <a:pt x="798" y="583"/>
                    </a:cubicBezTo>
                    <a:cubicBezTo>
                      <a:pt x="798" y="476"/>
                      <a:pt x="711" y="389"/>
                      <a:pt x="604" y="389"/>
                    </a:cubicBezTo>
                    <a:cubicBezTo>
                      <a:pt x="600" y="389"/>
                      <a:pt x="452" y="389"/>
                      <a:pt x="335" y="389"/>
                    </a:cubicBezTo>
                    <a:cubicBezTo>
                      <a:pt x="259" y="389"/>
                      <a:pt x="196" y="389"/>
                      <a:pt x="194" y="389"/>
                    </a:cubicBezTo>
                    <a:cubicBezTo>
                      <a:pt x="87" y="389"/>
                      <a:pt x="0" y="302"/>
                      <a:pt x="0" y="195"/>
                    </a:cubicBezTo>
                    <a:cubicBezTo>
                      <a:pt x="0" y="87"/>
                      <a:pt x="87" y="0"/>
                      <a:pt x="19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58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/>
              </a:p>
            </p:txBody>
          </p:sp>
          <p:sp>
            <p:nvSpPr>
              <p:cNvPr id="3390" name="Freeform 16">
                <a:extLst>
                  <a:ext uri="{FF2B5EF4-FFF2-40B4-BE49-F238E27FC236}">
                    <a16:creationId xmlns:a16="http://schemas.microsoft.com/office/drawing/2014/main" id="{BBAAD25E-259D-4B47-B78F-EEAAA6726B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0082" y="2268017"/>
                <a:ext cx="1711918" cy="1251471"/>
              </a:xfrm>
              <a:custGeom>
                <a:avLst/>
                <a:gdLst>
                  <a:gd name="T0" fmla="*/ 194 w 798"/>
                  <a:gd name="T1" fmla="*/ 0 h 583"/>
                  <a:gd name="T2" fmla="*/ 604 w 798"/>
                  <a:gd name="T3" fmla="*/ 0 h 583"/>
                  <a:gd name="T4" fmla="*/ 798 w 798"/>
                  <a:gd name="T5" fmla="*/ 195 h 583"/>
                  <a:gd name="T6" fmla="*/ 798 w 798"/>
                  <a:gd name="T7" fmla="*/ 198 h 583"/>
                  <a:gd name="T8" fmla="*/ 798 w 798"/>
                  <a:gd name="T9" fmla="*/ 198 h 583"/>
                  <a:gd name="T10" fmla="*/ 798 w 798"/>
                  <a:gd name="T11" fmla="*/ 583 h 583"/>
                  <a:gd name="T12" fmla="*/ 604 w 798"/>
                  <a:gd name="T13" fmla="*/ 389 h 583"/>
                  <a:gd name="T14" fmla="*/ 335 w 798"/>
                  <a:gd name="T15" fmla="*/ 389 h 583"/>
                  <a:gd name="T16" fmla="*/ 194 w 798"/>
                  <a:gd name="T17" fmla="*/ 389 h 583"/>
                  <a:gd name="T18" fmla="*/ 0 w 798"/>
                  <a:gd name="T19" fmla="*/ 195 h 583"/>
                  <a:gd name="T20" fmla="*/ 194 w 798"/>
                  <a:gd name="T21" fmla="*/ 0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8" h="583">
                    <a:moveTo>
                      <a:pt x="194" y="0"/>
                    </a:moveTo>
                    <a:cubicBezTo>
                      <a:pt x="199" y="0"/>
                      <a:pt x="599" y="0"/>
                      <a:pt x="604" y="0"/>
                    </a:cubicBezTo>
                    <a:cubicBezTo>
                      <a:pt x="711" y="0"/>
                      <a:pt x="798" y="87"/>
                      <a:pt x="798" y="195"/>
                    </a:cubicBezTo>
                    <a:cubicBezTo>
                      <a:pt x="798" y="196"/>
                      <a:pt x="798" y="197"/>
                      <a:pt x="798" y="198"/>
                    </a:cubicBezTo>
                    <a:cubicBezTo>
                      <a:pt x="798" y="198"/>
                      <a:pt x="798" y="198"/>
                      <a:pt x="798" y="198"/>
                    </a:cubicBezTo>
                    <a:cubicBezTo>
                      <a:pt x="798" y="583"/>
                      <a:pt x="798" y="583"/>
                      <a:pt x="798" y="583"/>
                    </a:cubicBezTo>
                    <a:cubicBezTo>
                      <a:pt x="798" y="476"/>
                      <a:pt x="711" y="389"/>
                      <a:pt x="604" y="389"/>
                    </a:cubicBezTo>
                    <a:cubicBezTo>
                      <a:pt x="600" y="389"/>
                      <a:pt x="452" y="389"/>
                      <a:pt x="335" y="389"/>
                    </a:cubicBezTo>
                    <a:cubicBezTo>
                      <a:pt x="259" y="389"/>
                      <a:pt x="196" y="389"/>
                      <a:pt x="194" y="389"/>
                    </a:cubicBezTo>
                    <a:cubicBezTo>
                      <a:pt x="87" y="389"/>
                      <a:pt x="0" y="302"/>
                      <a:pt x="0" y="195"/>
                    </a:cubicBezTo>
                    <a:cubicBezTo>
                      <a:pt x="0" y="87"/>
                      <a:pt x="87" y="0"/>
                      <a:pt x="194" y="0"/>
                    </a:cubicBezTo>
                    <a:close/>
                  </a:path>
                </a:pathLst>
              </a:custGeom>
              <a:gradFill flip="none" rotWithShape="1">
                <a:gsLst>
                  <a:gs pos="77000">
                    <a:schemeClr val="accent5">
                      <a:lumMod val="91000"/>
                    </a:schemeClr>
                  </a:gs>
                  <a:gs pos="100000">
                    <a:schemeClr val="accent5">
                      <a:lumMod val="6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50800" dist="50800" dir="5400000" algn="ctr" rotWithShape="0">
                  <a:schemeClr val="accent5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 dirty="0"/>
              </a:p>
            </p:txBody>
          </p:sp>
        </p:grpSp>
        <p:grpSp>
          <p:nvGrpSpPr>
            <p:cNvPr id="3386" name="Group 3385">
              <a:extLst>
                <a:ext uri="{FF2B5EF4-FFF2-40B4-BE49-F238E27FC236}">
                  <a16:creationId xmlns:a16="http://schemas.microsoft.com/office/drawing/2014/main" id="{1DB4CDC5-7F50-48F4-A246-E541FCB84A03}"/>
                </a:ext>
              </a:extLst>
            </p:cNvPr>
            <p:cNvGrpSpPr/>
            <p:nvPr/>
          </p:nvGrpSpPr>
          <p:grpSpPr>
            <a:xfrm flipH="1">
              <a:off x="6093006" y="2826423"/>
              <a:ext cx="2212175" cy="1636474"/>
              <a:chOff x="2860082" y="2268017"/>
              <a:chExt cx="1711918" cy="1294233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387" name="Freeform 19">
                <a:extLst>
                  <a:ext uri="{FF2B5EF4-FFF2-40B4-BE49-F238E27FC236}">
                    <a16:creationId xmlns:a16="http://schemas.microsoft.com/office/drawing/2014/main" id="{DD6F76F8-3CB7-44AA-B945-06B70CBCF8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0082" y="2310779"/>
                <a:ext cx="1711918" cy="1251471"/>
              </a:xfrm>
              <a:custGeom>
                <a:avLst/>
                <a:gdLst>
                  <a:gd name="T0" fmla="*/ 194 w 798"/>
                  <a:gd name="T1" fmla="*/ 0 h 583"/>
                  <a:gd name="T2" fmla="*/ 604 w 798"/>
                  <a:gd name="T3" fmla="*/ 0 h 583"/>
                  <a:gd name="T4" fmla="*/ 798 w 798"/>
                  <a:gd name="T5" fmla="*/ 195 h 583"/>
                  <a:gd name="T6" fmla="*/ 798 w 798"/>
                  <a:gd name="T7" fmla="*/ 198 h 583"/>
                  <a:gd name="T8" fmla="*/ 798 w 798"/>
                  <a:gd name="T9" fmla="*/ 198 h 583"/>
                  <a:gd name="T10" fmla="*/ 798 w 798"/>
                  <a:gd name="T11" fmla="*/ 583 h 583"/>
                  <a:gd name="T12" fmla="*/ 604 w 798"/>
                  <a:gd name="T13" fmla="*/ 389 h 583"/>
                  <a:gd name="T14" fmla="*/ 335 w 798"/>
                  <a:gd name="T15" fmla="*/ 389 h 583"/>
                  <a:gd name="T16" fmla="*/ 194 w 798"/>
                  <a:gd name="T17" fmla="*/ 389 h 583"/>
                  <a:gd name="T18" fmla="*/ 0 w 798"/>
                  <a:gd name="T19" fmla="*/ 195 h 583"/>
                  <a:gd name="T20" fmla="*/ 194 w 798"/>
                  <a:gd name="T21" fmla="*/ 0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8" h="583">
                    <a:moveTo>
                      <a:pt x="194" y="0"/>
                    </a:moveTo>
                    <a:cubicBezTo>
                      <a:pt x="199" y="0"/>
                      <a:pt x="599" y="0"/>
                      <a:pt x="604" y="0"/>
                    </a:cubicBezTo>
                    <a:cubicBezTo>
                      <a:pt x="711" y="0"/>
                      <a:pt x="798" y="87"/>
                      <a:pt x="798" y="195"/>
                    </a:cubicBezTo>
                    <a:cubicBezTo>
                      <a:pt x="798" y="196"/>
                      <a:pt x="798" y="197"/>
                      <a:pt x="798" y="198"/>
                    </a:cubicBezTo>
                    <a:cubicBezTo>
                      <a:pt x="798" y="198"/>
                      <a:pt x="798" y="198"/>
                      <a:pt x="798" y="198"/>
                    </a:cubicBezTo>
                    <a:cubicBezTo>
                      <a:pt x="798" y="583"/>
                      <a:pt x="798" y="583"/>
                      <a:pt x="798" y="583"/>
                    </a:cubicBezTo>
                    <a:cubicBezTo>
                      <a:pt x="798" y="476"/>
                      <a:pt x="711" y="389"/>
                      <a:pt x="604" y="389"/>
                    </a:cubicBezTo>
                    <a:cubicBezTo>
                      <a:pt x="600" y="389"/>
                      <a:pt x="452" y="389"/>
                      <a:pt x="335" y="389"/>
                    </a:cubicBezTo>
                    <a:cubicBezTo>
                      <a:pt x="259" y="389"/>
                      <a:pt x="196" y="389"/>
                      <a:pt x="194" y="389"/>
                    </a:cubicBezTo>
                    <a:cubicBezTo>
                      <a:pt x="87" y="389"/>
                      <a:pt x="0" y="302"/>
                      <a:pt x="0" y="195"/>
                    </a:cubicBezTo>
                    <a:cubicBezTo>
                      <a:pt x="0" y="87"/>
                      <a:pt x="87" y="0"/>
                      <a:pt x="19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BC5DD"/>
                  </a:gs>
                  <a:gs pos="100000">
                    <a:srgbClr val="5BC5DD">
                      <a:lumMod val="74000"/>
                    </a:srgbClr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/>
              </a:p>
            </p:txBody>
          </p:sp>
          <p:sp>
            <p:nvSpPr>
              <p:cNvPr id="3388" name="Freeform 16">
                <a:extLst>
                  <a:ext uri="{FF2B5EF4-FFF2-40B4-BE49-F238E27FC236}">
                    <a16:creationId xmlns:a16="http://schemas.microsoft.com/office/drawing/2014/main" id="{414A2C0B-89ED-4487-AEC1-1199B7B1B9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0082" y="2268017"/>
                <a:ext cx="1711918" cy="1251471"/>
              </a:xfrm>
              <a:custGeom>
                <a:avLst/>
                <a:gdLst>
                  <a:gd name="T0" fmla="*/ 194 w 798"/>
                  <a:gd name="T1" fmla="*/ 0 h 583"/>
                  <a:gd name="T2" fmla="*/ 604 w 798"/>
                  <a:gd name="T3" fmla="*/ 0 h 583"/>
                  <a:gd name="T4" fmla="*/ 798 w 798"/>
                  <a:gd name="T5" fmla="*/ 195 h 583"/>
                  <a:gd name="T6" fmla="*/ 798 w 798"/>
                  <a:gd name="T7" fmla="*/ 198 h 583"/>
                  <a:gd name="T8" fmla="*/ 798 w 798"/>
                  <a:gd name="T9" fmla="*/ 198 h 583"/>
                  <a:gd name="T10" fmla="*/ 798 w 798"/>
                  <a:gd name="T11" fmla="*/ 583 h 583"/>
                  <a:gd name="T12" fmla="*/ 604 w 798"/>
                  <a:gd name="T13" fmla="*/ 389 h 583"/>
                  <a:gd name="T14" fmla="*/ 335 w 798"/>
                  <a:gd name="T15" fmla="*/ 389 h 583"/>
                  <a:gd name="T16" fmla="*/ 194 w 798"/>
                  <a:gd name="T17" fmla="*/ 389 h 583"/>
                  <a:gd name="T18" fmla="*/ 0 w 798"/>
                  <a:gd name="T19" fmla="*/ 195 h 583"/>
                  <a:gd name="T20" fmla="*/ 194 w 798"/>
                  <a:gd name="T21" fmla="*/ 0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8" h="583">
                    <a:moveTo>
                      <a:pt x="194" y="0"/>
                    </a:moveTo>
                    <a:cubicBezTo>
                      <a:pt x="199" y="0"/>
                      <a:pt x="599" y="0"/>
                      <a:pt x="604" y="0"/>
                    </a:cubicBezTo>
                    <a:cubicBezTo>
                      <a:pt x="711" y="0"/>
                      <a:pt x="798" y="87"/>
                      <a:pt x="798" y="195"/>
                    </a:cubicBezTo>
                    <a:cubicBezTo>
                      <a:pt x="798" y="196"/>
                      <a:pt x="798" y="197"/>
                      <a:pt x="798" y="198"/>
                    </a:cubicBezTo>
                    <a:cubicBezTo>
                      <a:pt x="798" y="198"/>
                      <a:pt x="798" y="198"/>
                      <a:pt x="798" y="198"/>
                    </a:cubicBezTo>
                    <a:cubicBezTo>
                      <a:pt x="798" y="583"/>
                      <a:pt x="798" y="583"/>
                      <a:pt x="798" y="583"/>
                    </a:cubicBezTo>
                    <a:cubicBezTo>
                      <a:pt x="798" y="476"/>
                      <a:pt x="711" y="389"/>
                      <a:pt x="604" y="389"/>
                    </a:cubicBezTo>
                    <a:cubicBezTo>
                      <a:pt x="600" y="389"/>
                      <a:pt x="452" y="389"/>
                      <a:pt x="335" y="389"/>
                    </a:cubicBezTo>
                    <a:cubicBezTo>
                      <a:pt x="259" y="389"/>
                      <a:pt x="196" y="389"/>
                      <a:pt x="194" y="389"/>
                    </a:cubicBezTo>
                    <a:cubicBezTo>
                      <a:pt x="87" y="389"/>
                      <a:pt x="0" y="302"/>
                      <a:pt x="0" y="195"/>
                    </a:cubicBezTo>
                    <a:cubicBezTo>
                      <a:pt x="0" y="87"/>
                      <a:pt x="87" y="0"/>
                      <a:pt x="194" y="0"/>
                    </a:cubicBezTo>
                    <a:close/>
                  </a:path>
                </a:pathLst>
              </a:custGeom>
              <a:gradFill>
                <a:gsLst>
                  <a:gs pos="77000">
                    <a:schemeClr val="accent2"/>
                  </a:gs>
                  <a:gs pos="100000">
                    <a:schemeClr val="accent2">
                      <a:lumMod val="60000"/>
                    </a:schemeClr>
                  </a:gs>
                </a:gsLst>
                <a:lin ang="0" scaled="1"/>
              </a:gradFill>
              <a:ln>
                <a:noFill/>
              </a:ln>
              <a:effectLst>
                <a:outerShdw blurRad="50800" dist="50800" dir="5400000" algn="ctr" rotWithShape="0">
                  <a:schemeClr val="accent2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 dirty="0"/>
              </a:p>
            </p:txBody>
          </p:sp>
        </p:grpSp>
      </p:grpSp>
      <p:cxnSp>
        <p:nvCxnSpPr>
          <p:cNvPr id="3397" name="Elbow Connector 64">
            <a:extLst>
              <a:ext uri="{FF2B5EF4-FFF2-40B4-BE49-F238E27FC236}">
                <a16:creationId xmlns:a16="http://schemas.microsoft.com/office/drawing/2014/main" id="{1C69C7E1-3EC6-4630-A3D8-E1E5FB6FF5AC}"/>
              </a:ext>
            </a:extLst>
          </p:cNvPr>
          <p:cNvCxnSpPr>
            <a:cxnSpLocks/>
            <a:stCxn id="3408" idx="3"/>
          </p:cNvCxnSpPr>
          <p:nvPr/>
        </p:nvCxnSpPr>
        <p:spPr>
          <a:xfrm flipV="1">
            <a:off x="3760046" y="4057785"/>
            <a:ext cx="1187486" cy="1261747"/>
          </a:xfrm>
          <a:prstGeom prst="bentConnector2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98" name="그룹 7">
            <a:extLst>
              <a:ext uri="{FF2B5EF4-FFF2-40B4-BE49-F238E27FC236}">
                <a16:creationId xmlns:a16="http://schemas.microsoft.com/office/drawing/2014/main" id="{4DAA2A30-8E2F-454C-B42B-589A29F6920A}"/>
              </a:ext>
            </a:extLst>
          </p:cNvPr>
          <p:cNvGrpSpPr/>
          <p:nvPr/>
        </p:nvGrpSpPr>
        <p:grpSpPr>
          <a:xfrm>
            <a:off x="8421250" y="1734172"/>
            <a:ext cx="2880320" cy="897285"/>
            <a:chOff x="7498060" y="1767048"/>
            <a:chExt cx="2880320" cy="897285"/>
          </a:xfrm>
        </p:grpSpPr>
        <p:sp>
          <p:nvSpPr>
            <p:cNvPr id="3399" name="TextBox 3398">
              <a:extLst>
                <a:ext uri="{FF2B5EF4-FFF2-40B4-BE49-F238E27FC236}">
                  <a16:creationId xmlns:a16="http://schemas.microsoft.com/office/drawing/2014/main" id="{0A465B22-6514-42FC-9573-EB5D896EEB0F}"/>
                </a:ext>
              </a:extLst>
            </p:cNvPr>
            <p:cNvSpPr txBox="1"/>
            <p:nvPr/>
          </p:nvSpPr>
          <p:spPr>
            <a:xfrm>
              <a:off x="7498060" y="1767048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3400" name="TextBox 3399">
              <a:extLst>
                <a:ext uri="{FF2B5EF4-FFF2-40B4-BE49-F238E27FC236}">
                  <a16:creationId xmlns:a16="http://schemas.microsoft.com/office/drawing/2014/main" id="{5FDA5DC5-4323-4F29-8FD8-AC98E364F773}"/>
                </a:ext>
              </a:extLst>
            </p:cNvPr>
            <p:cNvSpPr txBox="1"/>
            <p:nvPr/>
          </p:nvSpPr>
          <p:spPr>
            <a:xfrm>
              <a:off x="7498060" y="2018002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3401" name="그룹 5">
            <a:extLst>
              <a:ext uri="{FF2B5EF4-FFF2-40B4-BE49-F238E27FC236}">
                <a16:creationId xmlns:a16="http://schemas.microsoft.com/office/drawing/2014/main" id="{509776FE-EA7F-4F58-A909-5D0467BEB4CD}"/>
              </a:ext>
            </a:extLst>
          </p:cNvPr>
          <p:cNvGrpSpPr/>
          <p:nvPr/>
        </p:nvGrpSpPr>
        <p:grpSpPr>
          <a:xfrm>
            <a:off x="879726" y="1734172"/>
            <a:ext cx="2880320" cy="897285"/>
            <a:chOff x="2154610" y="1611671"/>
            <a:chExt cx="2880320" cy="897285"/>
          </a:xfrm>
        </p:grpSpPr>
        <p:sp>
          <p:nvSpPr>
            <p:cNvPr id="3402" name="TextBox 3401">
              <a:extLst>
                <a:ext uri="{FF2B5EF4-FFF2-40B4-BE49-F238E27FC236}">
                  <a16:creationId xmlns:a16="http://schemas.microsoft.com/office/drawing/2014/main" id="{2D35F54D-6194-4206-955A-EDBEC40EB3ED}"/>
                </a:ext>
              </a:extLst>
            </p:cNvPr>
            <p:cNvSpPr txBox="1"/>
            <p:nvPr/>
          </p:nvSpPr>
          <p:spPr>
            <a:xfrm>
              <a:off x="2154610" y="1611671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3403" name="TextBox 3402">
              <a:extLst>
                <a:ext uri="{FF2B5EF4-FFF2-40B4-BE49-F238E27FC236}">
                  <a16:creationId xmlns:a16="http://schemas.microsoft.com/office/drawing/2014/main" id="{A83DE844-3801-4A30-9780-514DDA5CC95F}"/>
                </a:ext>
              </a:extLst>
            </p:cNvPr>
            <p:cNvSpPr txBox="1"/>
            <p:nvPr/>
          </p:nvSpPr>
          <p:spPr>
            <a:xfrm>
              <a:off x="2154610" y="1862625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3404" name="그룹 8">
            <a:extLst>
              <a:ext uri="{FF2B5EF4-FFF2-40B4-BE49-F238E27FC236}">
                <a16:creationId xmlns:a16="http://schemas.microsoft.com/office/drawing/2014/main" id="{6169FF24-E19B-428A-8627-4A334D91E063}"/>
              </a:ext>
            </a:extLst>
          </p:cNvPr>
          <p:cNvGrpSpPr/>
          <p:nvPr/>
        </p:nvGrpSpPr>
        <p:grpSpPr>
          <a:xfrm>
            <a:off x="8421250" y="5181032"/>
            <a:ext cx="2880320" cy="897285"/>
            <a:chOff x="6926868" y="5036925"/>
            <a:chExt cx="2880320" cy="897285"/>
          </a:xfrm>
        </p:grpSpPr>
        <p:sp>
          <p:nvSpPr>
            <p:cNvPr id="3405" name="TextBox 3404">
              <a:extLst>
                <a:ext uri="{FF2B5EF4-FFF2-40B4-BE49-F238E27FC236}">
                  <a16:creationId xmlns:a16="http://schemas.microsoft.com/office/drawing/2014/main" id="{84BB75F5-0AD3-4C61-9BC9-6110F74F3324}"/>
                </a:ext>
              </a:extLst>
            </p:cNvPr>
            <p:cNvSpPr txBox="1"/>
            <p:nvPr/>
          </p:nvSpPr>
          <p:spPr>
            <a:xfrm>
              <a:off x="6926868" y="5036925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3406" name="TextBox 3405">
              <a:extLst>
                <a:ext uri="{FF2B5EF4-FFF2-40B4-BE49-F238E27FC236}">
                  <a16:creationId xmlns:a16="http://schemas.microsoft.com/office/drawing/2014/main" id="{D459DE9B-2847-4181-8E6E-214538279606}"/>
                </a:ext>
              </a:extLst>
            </p:cNvPr>
            <p:cNvSpPr txBox="1"/>
            <p:nvPr/>
          </p:nvSpPr>
          <p:spPr>
            <a:xfrm>
              <a:off x="6926868" y="5287879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3407" name="그룹 6">
            <a:extLst>
              <a:ext uri="{FF2B5EF4-FFF2-40B4-BE49-F238E27FC236}">
                <a16:creationId xmlns:a16="http://schemas.microsoft.com/office/drawing/2014/main" id="{EA079269-27DA-4992-840C-72A66286ACAA}"/>
              </a:ext>
            </a:extLst>
          </p:cNvPr>
          <p:cNvGrpSpPr/>
          <p:nvPr/>
        </p:nvGrpSpPr>
        <p:grpSpPr>
          <a:xfrm>
            <a:off x="879726" y="5181032"/>
            <a:ext cx="2880320" cy="897285"/>
            <a:chOff x="2316968" y="5213907"/>
            <a:chExt cx="2880320" cy="897285"/>
          </a:xfrm>
        </p:grpSpPr>
        <p:sp>
          <p:nvSpPr>
            <p:cNvPr id="3408" name="TextBox 3407">
              <a:extLst>
                <a:ext uri="{FF2B5EF4-FFF2-40B4-BE49-F238E27FC236}">
                  <a16:creationId xmlns:a16="http://schemas.microsoft.com/office/drawing/2014/main" id="{35729C1B-5127-4DE4-AA15-CBB68D4DB2EB}"/>
                </a:ext>
              </a:extLst>
            </p:cNvPr>
            <p:cNvSpPr txBox="1"/>
            <p:nvPr/>
          </p:nvSpPr>
          <p:spPr>
            <a:xfrm>
              <a:off x="2316968" y="5213907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3409" name="TextBox 3408">
              <a:extLst>
                <a:ext uri="{FF2B5EF4-FFF2-40B4-BE49-F238E27FC236}">
                  <a16:creationId xmlns:a16="http://schemas.microsoft.com/office/drawing/2014/main" id="{5B4F2D18-D96F-40F6-8A69-D01563E5255F}"/>
                </a:ext>
              </a:extLst>
            </p:cNvPr>
            <p:cNvSpPr txBox="1"/>
            <p:nvPr/>
          </p:nvSpPr>
          <p:spPr>
            <a:xfrm>
              <a:off x="2316968" y="5464861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cxnSp>
        <p:nvCxnSpPr>
          <p:cNvPr id="3410" name="Elbow Connector 14">
            <a:extLst>
              <a:ext uri="{FF2B5EF4-FFF2-40B4-BE49-F238E27FC236}">
                <a16:creationId xmlns:a16="http://schemas.microsoft.com/office/drawing/2014/main" id="{E206F675-2823-44E4-B5BB-894214378018}"/>
              </a:ext>
            </a:extLst>
          </p:cNvPr>
          <p:cNvCxnSpPr>
            <a:cxnSpLocks/>
          </p:cNvCxnSpPr>
          <p:nvPr/>
        </p:nvCxnSpPr>
        <p:spPr>
          <a:xfrm flipV="1">
            <a:off x="7088240" y="1967633"/>
            <a:ext cx="1216942" cy="1189185"/>
          </a:xfrm>
          <a:prstGeom prst="bentConnector3">
            <a:avLst>
              <a:gd name="adj1" fmla="val 1594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1" name="Elbow Connector 46">
            <a:extLst>
              <a:ext uri="{FF2B5EF4-FFF2-40B4-BE49-F238E27FC236}">
                <a16:creationId xmlns:a16="http://schemas.microsoft.com/office/drawing/2014/main" id="{FB61F5E0-1A9E-41B2-AE27-D84BB441CFF1}"/>
              </a:ext>
            </a:extLst>
          </p:cNvPr>
          <p:cNvCxnSpPr>
            <a:cxnSpLocks/>
          </p:cNvCxnSpPr>
          <p:nvPr/>
        </p:nvCxnSpPr>
        <p:spPr>
          <a:xfrm rot="10800000">
            <a:off x="3887151" y="1934628"/>
            <a:ext cx="1422784" cy="926423"/>
          </a:xfrm>
          <a:prstGeom prst="bentConnector3">
            <a:avLst>
              <a:gd name="adj1" fmla="val -673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2" name="Elbow Connector 70">
            <a:extLst>
              <a:ext uri="{FF2B5EF4-FFF2-40B4-BE49-F238E27FC236}">
                <a16:creationId xmlns:a16="http://schemas.microsoft.com/office/drawing/2014/main" id="{5DF67922-1752-4B00-BEDD-09A1E7689855}"/>
              </a:ext>
            </a:extLst>
          </p:cNvPr>
          <p:cNvCxnSpPr>
            <a:cxnSpLocks/>
          </p:cNvCxnSpPr>
          <p:nvPr/>
        </p:nvCxnSpPr>
        <p:spPr>
          <a:xfrm rot="10800000">
            <a:off x="6967727" y="4651765"/>
            <a:ext cx="1324339" cy="721659"/>
          </a:xfrm>
          <a:prstGeom prst="bentConnector3">
            <a:avLst>
              <a:gd name="adj1" fmla="val 100457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3" name="TextBox 3412">
            <a:extLst>
              <a:ext uri="{FF2B5EF4-FFF2-40B4-BE49-F238E27FC236}">
                <a16:creationId xmlns:a16="http://schemas.microsoft.com/office/drawing/2014/main" id="{669EE109-EB47-49DC-A7FA-ABB18985BD40}"/>
              </a:ext>
            </a:extLst>
          </p:cNvPr>
          <p:cNvSpPr txBox="1"/>
          <p:nvPr/>
        </p:nvSpPr>
        <p:spPr>
          <a:xfrm>
            <a:off x="4816280" y="2910531"/>
            <a:ext cx="1276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Infographics</a:t>
            </a:r>
          </a:p>
        </p:txBody>
      </p:sp>
      <p:sp>
        <p:nvSpPr>
          <p:cNvPr id="3414" name="TextBox 3413">
            <a:extLst>
              <a:ext uri="{FF2B5EF4-FFF2-40B4-BE49-F238E27FC236}">
                <a16:creationId xmlns:a16="http://schemas.microsoft.com/office/drawing/2014/main" id="{9033195E-1026-436A-B22B-38578FD850A2}"/>
              </a:ext>
            </a:extLst>
          </p:cNvPr>
          <p:cNvSpPr txBox="1"/>
          <p:nvPr/>
        </p:nvSpPr>
        <p:spPr>
          <a:xfrm>
            <a:off x="4455461" y="3726598"/>
            <a:ext cx="1276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Infographics</a:t>
            </a:r>
          </a:p>
        </p:txBody>
      </p:sp>
      <p:sp>
        <p:nvSpPr>
          <p:cNvPr id="3415" name="TextBox 3414">
            <a:extLst>
              <a:ext uri="{FF2B5EF4-FFF2-40B4-BE49-F238E27FC236}">
                <a16:creationId xmlns:a16="http://schemas.microsoft.com/office/drawing/2014/main" id="{25C2F46D-0AB1-4FEB-B5BA-2248274CCBCF}"/>
              </a:ext>
            </a:extLst>
          </p:cNvPr>
          <p:cNvSpPr txBox="1"/>
          <p:nvPr/>
        </p:nvSpPr>
        <p:spPr>
          <a:xfrm>
            <a:off x="6260031" y="3232084"/>
            <a:ext cx="1276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schemeClr val="bg1"/>
                </a:solidFill>
              </a:rPr>
              <a:t>Infographics</a:t>
            </a:r>
          </a:p>
        </p:txBody>
      </p:sp>
      <p:sp>
        <p:nvSpPr>
          <p:cNvPr id="3416" name="TextBox 3415">
            <a:extLst>
              <a:ext uri="{FF2B5EF4-FFF2-40B4-BE49-F238E27FC236}">
                <a16:creationId xmlns:a16="http://schemas.microsoft.com/office/drawing/2014/main" id="{1EE06893-9FBE-4E27-961E-B2314072D014}"/>
              </a:ext>
            </a:extLst>
          </p:cNvPr>
          <p:cNvSpPr txBox="1"/>
          <p:nvPr/>
        </p:nvSpPr>
        <p:spPr>
          <a:xfrm>
            <a:off x="6088090" y="4195620"/>
            <a:ext cx="1276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>
                <a:solidFill>
                  <a:schemeClr val="bg1"/>
                </a:solidFill>
              </a:rPr>
              <a:t>Infographics</a:t>
            </a:r>
          </a:p>
        </p:txBody>
      </p:sp>
      <p:sp>
        <p:nvSpPr>
          <p:cNvPr id="3417" name="Rectangle 16">
            <a:extLst>
              <a:ext uri="{FF2B5EF4-FFF2-40B4-BE49-F238E27FC236}">
                <a16:creationId xmlns:a16="http://schemas.microsoft.com/office/drawing/2014/main" id="{70EDF3A8-413F-4DCF-AB16-CAFC3342C2F3}"/>
              </a:ext>
            </a:extLst>
          </p:cNvPr>
          <p:cNvSpPr/>
          <p:nvPr/>
        </p:nvSpPr>
        <p:spPr>
          <a:xfrm rot="2700000">
            <a:off x="7725371" y="3160936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18" name="Rectangle 9">
            <a:extLst>
              <a:ext uri="{FF2B5EF4-FFF2-40B4-BE49-F238E27FC236}">
                <a16:creationId xmlns:a16="http://schemas.microsoft.com/office/drawing/2014/main" id="{D78DFBDC-92BF-4AD6-9B8A-7445371202F4}"/>
              </a:ext>
            </a:extLst>
          </p:cNvPr>
          <p:cNvSpPr/>
          <p:nvPr/>
        </p:nvSpPr>
        <p:spPr>
          <a:xfrm>
            <a:off x="4410001" y="2903670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19" name="Rectangle 36">
            <a:extLst>
              <a:ext uri="{FF2B5EF4-FFF2-40B4-BE49-F238E27FC236}">
                <a16:creationId xmlns:a16="http://schemas.microsoft.com/office/drawing/2014/main" id="{16F49DCE-2C02-439D-A17E-1EFDCCEE80B6}"/>
              </a:ext>
            </a:extLst>
          </p:cNvPr>
          <p:cNvSpPr/>
          <p:nvPr/>
        </p:nvSpPr>
        <p:spPr>
          <a:xfrm>
            <a:off x="7416530" y="4211912"/>
            <a:ext cx="358459" cy="29964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20" name="Oval 21">
            <a:extLst>
              <a:ext uri="{FF2B5EF4-FFF2-40B4-BE49-F238E27FC236}">
                <a16:creationId xmlns:a16="http://schemas.microsoft.com/office/drawing/2014/main" id="{3EA4F6DC-FF84-4BA8-B8E9-6736574DF5A4}"/>
              </a:ext>
            </a:extLst>
          </p:cNvPr>
          <p:cNvSpPr>
            <a:spLocks noChangeAspect="1"/>
          </p:cNvSpPr>
          <p:nvPr/>
        </p:nvSpPr>
        <p:spPr>
          <a:xfrm>
            <a:off x="4021941" y="3700762"/>
            <a:ext cx="351587" cy="354523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11303</TotalTime>
  <Words>88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106</cp:revision>
  <dcterms:created xsi:type="dcterms:W3CDTF">2018-02-18T19:39:47Z</dcterms:created>
  <dcterms:modified xsi:type="dcterms:W3CDTF">2020-01-03T04:59:36Z</dcterms:modified>
</cp:coreProperties>
</file>