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 w="635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A4E-4CFE-A7A8-5E784878E6F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2-3A4E-4CFE-A7A8-5E784878E6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4-3A4E-4CFE-A7A8-5E784878E6F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6-3A4E-4CFE-A7A8-5E784878E6F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8-3A4E-4CFE-A7A8-5E784878E6F9}"/>
              </c:ext>
            </c:extLst>
          </c:dPt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75</c:v>
                </c:pt>
                <c:pt idx="1">
                  <c:v>80</c:v>
                </c:pt>
                <c:pt idx="2">
                  <c:v>55</c:v>
                </c:pt>
                <c:pt idx="3">
                  <c:v>64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4E-4CFE-A7A8-5E784878E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axId val="157966720"/>
        <c:axId val="157968256"/>
      </c:barChart>
      <c:catAx>
        <c:axId val="15796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</c:scaling>
        <c:delete val="1"/>
        <c:axPos val="l"/>
        <c:majorGridlines>
          <c:spPr>
            <a:ln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57966720"/>
        <c:crosses val="autoZero"/>
        <c:crossBetween val="between"/>
      </c:valAx>
      <c:spPr>
        <a:noFill/>
        <a:ln w="5397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4335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F4D13B50-07D4-421C-A16A-820BF7124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21" y="5561303"/>
            <a:ext cx="5577880" cy="45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36" name="Chart 43">
            <a:extLst>
              <a:ext uri="{FF2B5EF4-FFF2-40B4-BE49-F238E27FC236}">
                <a16:creationId xmlns:a16="http://schemas.microsoft.com/office/drawing/2014/main" id="{10B7F9A5-C0FE-4F07-94A3-DA7FB3716B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335650"/>
              </p:ext>
            </p:extLst>
          </p:nvPr>
        </p:nvGraphicFramePr>
        <p:xfrm>
          <a:off x="1046394" y="1870230"/>
          <a:ext cx="4883628" cy="420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337" name="Group 4336">
            <a:extLst>
              <a:ext uri="{FF2B5EF4-FFF2-40B4-BE49-F238E27FC236}">
                <a16:creationId xmlns:a16="http://schemas.microsoft.com/office/drawing/2014/main" id="{992B6556-819E-42C8-A35A-974EE7A17228}"/>
              </a:ext>
            </a:extLst>
          </p:cNvPr>
          <p:cNvGrpSpPr/>
          <p:nvPr/>
        </p:nvGrpSpPr>
        <p:grpSpPr>
          <a:xfrm>
            <a:off x="6442379" y="2711638"/>
            <a:ext cx="630496" cy="630496"/>
            <a:chOff x="899592" y="2000671"/>
            <a:chExt cx="1152000" cy="1152000"/>
          </a:xfrm>
        </p:grpSpPr>
        <p:sp>
          <p:nvSpPr>
            <p:cNvPr id="4338" name="Oval 4337">
              <a:extLst>
                <a:ext uri="{FF2B5EF4-FFF2-40B4-BE49-F238E27FC236}">
                  <a16:creationId xmlns:a16="http://schemas.microsoft.com/office/drawing/2014/main" id="{8D17A23C-6C16-457F-9922-888B05429A7B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39" name="Oval 4338">
              <a:extLst>
                <a:ext uri="{FF2B5EF4-FFF2-40B4-BE49-F238E27FC236}">
                  <a16:creationId xmlns:a16="http://schemas.microsoft.com/office/drawing/2014/main" id="{807E68DB-5CCD-46CA-A063-195B008D6DE5}"/>
                </a:ext>
              </a:extLst>
            </p:cNvPr>
            <p:cNvSpPr/>
            <p:nvPr/>
          </p:nvSpPr>
          <p:spPr>
            <a:xfrm>
              <a:off x="966895" y="2067974"/>
              <a:ext cx="1017395" cy="10173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02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40" name="그룹 18">
            <a:extLst>
              <a:ext uri="{FF2B5EF4-FFF2-40B4-BE49-F238E27FC236}">
                <a16:creationId xmlns:a16="http://schemas.microsoft.com/office/drawing/2014/main" id="{A2185857-9494-4271-A85D-D30B8A182DA6}"/>
              </a:ext>
            </a:extLst>
          </p:cNvPr>
          <p:cNvGrpSpPr/>
          <p:nvPr/>
        </p:nvGrpSpPr>
        <p:grpSpPr>
          <a:xfrm>
            <a:off x="7153823" y="2667497"/>
            <a:ext cx="4235441" cy="701678"/>
            <a:chOff x="7217193" y="2673741"/>
            <a:chExt cx="3184451" cy="701678"/>
          </a:xfrm>
        </p:grpSpPr>
        <p:sp>
          <p:nvSpPr>
            <p:cNvPr id="4341" name="TextBox 4340">
              <a:extLst>
                <a:ext uri="{FF2B5EF4-FFF2-40B4-BE49-F238E27FC236}">
                  <a16:creationId xmlns:a16="http://schemas.microsoft.com/office/drawing/2014/main" id="{DF65BFEC-7C58-4CC0-853F-CD6A4B8AEB97}"/>
                </a:ext>
              </a:extLst>
            </p:cNvPr>
            <p:cNvSpPr txBox="1"/>
            <p:nvPr/>
          </p:nvSpPr>
          <p:spPr>
            <a:xfrm>
              <a:off x="7217193" y="2673741"/>
              <a:ext cx="3184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42" name="TextBox 4341">
              <a:extLst>
                <a:ext uri="{FF2B5EF4-FFF2-40B4-BE49-F238E27FC236}">
                  <a16:creationId xmlns:a16="http://schemas.microsoft.com/office/drawing/2014/main" id="{FA505F6E-E739-48D7-A310-9D18C5609D29}"/>
                </a:ext>
              </a:extLst>
            </p:cNvPr>
            <p:cNvSpPr txBox="1"/>
            <p:nvPr/>
          </p:nvSpPr>
          <p:spPr>
            <a:xfrm>
              <a:off x="7217194" y="2913754"/>
              <a:ext cx="318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43" name="Group 4342">
            <a:extLst>
              <a:ext uri="{FF2B5EF4-FFF2-40B4-BE49-F238E27FC236}">
                <a16:creationId xmlns:a16="http://schemas.microsoft.com/office/drawing/2014/main" id="{36DDE4E8-F2EB-4AE5-943D-EF802C58006D}"/>
              </a:ext>
            </a:extLst>
          </p:cNvPr>
          <p:cNvGrpSpPr/>
          <p:nvPr/>
        </p:nvGrpSpPr>
        <p:grpSpPr>
          <a:xfrm>
            <a:off x="6442379" y="3601986"/>
            <a:ext cx="630496" cy="630496"/>
            <a:chOff x="899592" y="2000671"/>
            <a:chExt cx="1152000" cy="1152000"/>
          </a:xfrm>
        </p:grpSpPr>
        <p:sp>
          <p:nvSpPr>
            <p:cNvPr id="4344" name="Oval 4343">
              <a:extLst>
                <a:ext uri="{FF2B5EF4-FFF2-40B4-BE49-F238E27FC236}">
                  <a16:creationId xmlns:a16="http://schemas.microsoft.com/office/drawing/2014/main" id="{D3E0C556-88DD-430E-B08A-81B1BCC16B5A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45" name="Oval 4344">
              <a:extLst>
                <a:ext uri="{FF2B5EF4-FFF2-40B4-BE49-F238E27FC236}">
                  <a16:creationId xmlns:a16="http://schemas.microsoft.com/office/drawing/2014/main" id="{B587F0F4-0097-4824-87D3-119D170375D4}"/>
                </a:ext>
              </a:extLst>
            </p:cNvPr>
            <p:cNvSpPr/>
            <p:nvPr/>
          </p:nvSpPr>
          <p:spPr>
            <a:xfrm>
              <a:off x="966895" y="2067974"/>
              <a:ext cx="1017395" cy="10173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03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46" name="그룹 17">
            <a:extLst>
              <a:ext uri="{FF2B5EF4-FFF2-40B4-BE49-F238E27FC236}">
                <a16:creationId xmlns:a16="http://schemas.microsoft.com/office/drawing/2014/main" id="{7ABF1204-204A-4414-B889-D921E4686BA8}"/>
              </a:ext>
            </a:extLst>
          </p:cNvPr>
          <p:cNvGrpSpPr/>
          <p:nvPr/>
        </p:nvGrpSpPr>
        <p:grpSpPr>
          <a:xfrm>
            <a:off x="7153823" y="3559927"/>
            <a:ext cx="4235441" cy="701678"/>
            <a:chOff x="7217193" y="3564089"/>
            <a:chExt cx="3184451" cy="701678"/>
          </a:xfrm>
        </p:grpSpPr>
        <p:sp>
          <p:nvSpPr>
            <p:cNvPr id="4347" name="TextBox 4346">
              <a:extLst>
                <a:ext uri="{FF2B5EF4-FFF2-40B4-BE49-F238E27FC236}">
                  <a16:creationId xmlns:a16="http://schemas.microsoft.com/office/drawing/2014/main" id="{6F19CF15-CDAF-4D6C-80D2-ABCDC39413F0}"/>
                </a:ext>
              </a:extLst>
            </p:cNvPr>
            <p:cNvSpPr txBox="1"/>
            <p:nvPr/>
          </p:nvSpPr>
          <p:spPr>
            <a:xfrm>
              <a:off x="7217193" y="3564089"/>
              <a:ext cx="3184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48" name="TextBox 4347">
              <a:extLst>
                <a:ext uri="{FF2B5EF4-FFF2-40B4-BE49-F238E27FC236}">
                  <a16:creationId xmlns:a16="http://schemas.microsoft.com/office/drawing/2014/main" id="{FF75E798-92C6-4905-B28D-D78179E47AA2}"/>
                </a:ext>
              </a:extLst>
            </p:cNvPr>
            <p:cNvSpPr txBox="1"/>
            <p:nvPr/>
          </p:nvSpPr>
          <p:spPr>
            <a:xfrm>
              <a:off x="7217194" y="3804102"/>
              <a:ext cx="318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49" name="Group 4348">
            <a:extLst>
              <a:ext uri="{FF2B5EF4-FFF2-40B4-BE49-F238E27FC236}">
                <a16:creationId xmlns:a16="http://schemas.microsoft.com/office/drawing/2014/main" id="{34DDF018-FDAF-4D5C-BD5D-04B6B6A3F3A0}"/>
              </a:ext>
            </a:extLst>
          </p:cNvPr>
          <p:cNvGrpSpPr/>
          <p:nvPr/>
        </p:nvGrpSpPr>
        <p:grpSpPr>
          <a:xfrm>
            <a:off x="6442379" y="4492334"/>
            <a:ext cx="630496" cy="630496"/>
            <a:chOff x="899592" y="2000671"/>
            <a:chExt cx="1152000" cy="1152000"/>
          </a:xfrm>
        </p:grpSpPr>
        <p:sp>
          <p:nvSpPr>
            <p:cNvPr id="4350" name="Oval 4349">
              <a:extLst>
                <a:ext uri="{FF2B5EF4-FFF2-40B4-BE49-F238E27FC236}">
                  <a16:creationId xmlns:a16="http://schemas.microsoft.com/office/drawing/2014/main" id="{C96999A3-FBF0-4780-B8B6-AF51373592B8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51" name="Oval 4350">
              <a:extLst>
                <a:ext uri="{FF2B5EF4-FFF2-40B4-BE49-F238E27FC236}">
                  <a16:creationId xmlns:a16="http://schemas.microsoft.com/office/drawing/2014/main" id="{9CF3B9C2-CF67-4434-942A-03CCB2EBFDD1}"/>
                </a:ext>
              </a:extLst>
            </p:cNvPr>
            <p:cNvSpPr/>
            <p:nvPr/>
          </p:nvSpPr>
          <p:spPr>
            <a:xfrm>
              <a:off x="966895" y="2067974"/>
              <a:ext cx="1017395" cy="10173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04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52" name="그룹 16">
            <a:extLst>
              <a:ext uri="{FF2B5EF4-FFF2-40B4-BE49-F238E27FC236}">
                <a16:creationId xmlns:a16="http://schemas.microsoft.com/office/drawing/2014/main" id="{F2CB601E-1D6A-4B06-AA6F-C6EBC9B2D636}"/>
              </a:ext>
            </a:extLst>
          </p:cNvPr>
          <p:cNvGrpSpPr/>
          <p:nvPr/>
        </p:nvGrpSpPr>
        <p:grpSpPr>
          <a:xfrm>
            <a:off x="7153823" y="4452356"/>
            <a:ext cx="4235441" cy="701678"/>
            <a:chOff x="7217193" y="4454437"/>
            <a:chExt cx="3184451" cy="701678"/>
          </a:xfrm>
        </p:grpSpPr>
        <p:sp>
          <p:nvSpPr>
            <p:cNvPr id="4353" name="TextBox 4352">
              <a:extLst>
                <a:ext uri="{FF2B5EF4-FFF2-40B4-BE49-F238E27FC236}">
                  <a16:creationId xmlns:a16="http://schemas.microsoft.com/office/drawing/2014/main" id="{6764DFC3-B441-4017-9F48-1C70DC87AA3D}"/>
                </a:ext>
              </a:extLst>
            </p:cNvPr>
            <p:cNvSpPr txBox="1"/>
            <p:nvPr/>
          </p:nvSpPr>
          <p:spPr>
            <a:xfrm>
              <a:off x="7217193" y="4454437"/>
              <a:ext cx="3184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54" name="TextBox 4353">
              <a:extLst>
                <a:ext uri="{FF2B5EF4-FFF2-40B4-BE49-F238E27FC236}">
                  <a16:creationId xmlns:a16="http://schemas.microsoft.com/office/drawing/2014/main" id="{4AF13B48-F04D-4947-89DB-6368E3F508B1}"/>
                </a:ext>
              </a:extLst>
            </p:cNvPr>
            <p:cNvSpPr txBox="1"/>
            <p:nvPr/>
          </p:nvSpPr>
          <p:spPr>
            <a:xfrm>
              <a:off x="7217194" y="4694450"/>
              <a:ext cx="318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55" name="Group 4354">
            <a:extLst>
              <a:ext uri="{FF2B5EF4-FFF2-40B4-BE49-F238E27FC236}">
                <a16:creationId xmlns:a16="http://schemas.microsoft.com/office/drawing/2014/main" id="{2699DD85-6E19-4DFE-BD1B-4A4E2A993B8B}"/>
              </a:ext>
            </a:extLst>
          </p:cNvPr>
          <p:cNvGrpSpPr/>
          <p:nvPr/>
        </p:nvGrpSpPr>
        <p:grpSpPr>
          <a:xfrm>
            <a:off x="6442379" y="5380374"/>
            <a:ext cx="630496" cy="630496"/>
            <a:chOff x="899592" y="2000671"/>
            <a:chExt cx="1152000" cy="1152000"/>
          </a:xfrm>
        </p:grpSpPr>
        <p:sp>
          <p:nvSpPr>
            <p:cNvPr id="4356" name="Oval 4355">
              <a:extLst>
                <a:ext uri="{FF2B5EF4-FFF2-40B4-BE49-F238E27FC236}">
                  <a16:creationId xmlns:a16="http://schemas.microsoft.com/office/drawing/2014/main" id="{40C44C9F-AE65-4B03-A797-4CDB0E9ADF9D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57" name="Oval 4356">
              <a:extLst>
                <a:ext uri="{FF2B5EF4-FFF2-40B4-BE49-F238E27FC236}">
                  <a16:creationId xmlns:a16="http://schemas.microsoft.com/office/drawing/2014/main" id="{4EE8C5A2-1E6A-48CD-B3CF-21A6E5C49446}"/>
                </a:ext>
              </a:extLst>
            </p:cNvPr>
            <p:cNvSpPr/>
            <p:nvPr/>
          </p:nvSpPr>
          <p:spPr>
            <a:xfrm>
              <a:off x="966895" y="2067974"/>
              <a:ext cx="1017395" cy="10173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05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58" name="그룹 15">
            <a:extLst>
              <a:ext uri="{FF2B5EF4-FFF2-40B4-BE49-F238E27FC236}">
                <a16:creationId xmlns:a16="http://schemas.microsoft.com/office/drawing/2014/main" id="{261400AC-9968-4384-9EE1-359FF2E7DE5C}"/>
              </a:ext>
            </a:extLst>
          </p:cNvPr>
          <p:cNvGrpSpPr/>
          <p:nvPr/>
        </p:nvGrpSpPr>
        <p:grpSpPr>
          <a:xfrm>
            <a:off x="7153823" y="5344787"/>
            <a:ext cx="4235441" cy="701678"/>
            <a:chOff x="7217193" y="5344783"/>
            <a:chExt cx="3184451" cy="701678"/>
          </a:xfrm>
        </p:grpSpPr>
        <p:sp>
          <p:nvSpPr>
            <p:cNvPr id="4359" name="TextBox 4358">
              <a:extLst>
                <a:ext uri="{FF2B5EF4-FFF2-40B4-BE49-F238E27FC236}">
                  <a16:creationId xmlns:a16="http://schemas.microsoft.com/office/drawing/2014/main" id="{9419A654-A790-4E8C-8484-EB52565DD9FB}"/>
                </a:ext>
              </a:extLst>
            </p:cNvPr>
            <p:cNvSpPr txBox="1"/>
            <p:nvPr/>
          </p:nvSpPr>
          <p:spPr>
            <a:xfrm>
              <a:off x="7217193" y="5344783"/>
              <a:ext cx="3184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60" name="TextBox 4359">
              <a:extLst>
                <a:ext uri="{FF2B5EF4-FFF2-40B4-BE49-F238E27FC236}">
                  <a16:creationId xmlns:a16="http://schemas.microsoft.com/office/drawing/2014/main" id="{CE7D668A-EAF5-4B82-A0FB-E10FF073924E}"/>
                </a:ext>
              </a:extLst>
            </p:cNvPr>
            <p:cNvSpPr txBox="1"/>
            <p:nvPr/>
          </p:nvSpPr>
          <p:spPr>
            <a:xfrm>
              <a:off x="7217194" y="5584796"/>
              <a:ext cx="318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361" name="TextBox 4360">
            <a:extLst>
              <a:ext uri="{FF2B5EF4-FFF2-40B4-BE49-F238E27FC236}">
                <a16:creationId xmlns:a16="http://schemas.microsoft.com/office/drawing/2014/main" id="{EBFE5726-E4E4-4F7A-B046-E264E00B0CFD}"/>
              </a:ext>
            </a:extLst>
          </p:cNvPr>
          <p:cNvSpPr txBox="1"/>
          <p:nvPr/>
        </p:nvSpPr>
        <p:spPr>
          <a:xfrm>
            <a:off x="1341711" y="2567609"/>
            <a:ext cx="6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75%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4362" name="TextBox 4361">
            <a:extLst>
              <a:ext uri="{FF2B5EF4-FFF2-40B4-BE49-F238E27FC236}">
                <a16:creationId xmlns:a16="http://schemas.microsoft.com/office/drawing/2014/main" id="{971BF2EC-3284-48A1-AC9D-836C5926183D}"/>
              </a:ext>
            </a:extLst>
          </p:cNvPr>
          <p:cNvSpPr txBox="1"/>
          <p:nvPr/>
        </p:nvSpPr>
        <p:spPr>
          <a:xfrm>
            <a:off x="2260004" y="2368771"/>
            <a:ext cx="6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80%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4363" name="TextBox 4362">
            <a:extLst>
              <a:ext uri="{FF2B5EF4-FFF2-40B4-BE49-F238E27FC236}">
                <a16:creationId xmlns:a16="http://schemas.microsoft.com/office/drawing/2014/main" id="{76172EAD-7439-4745-B5E5-D776918DD546}"/>
              </a:ext>
            </a:extLst>
          </p:cNvPr>
          <p:cNvSpPr txBox="1"/>
          <p:nvPr/>
        </p:nvSpPr>
        <p:spPr>
          <a:xfrm>
            <a:off x="3178297" y="3306523"/>
            <a:ext cx="6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55%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4364" name="TextBox 4363">
            <a:extLst>
              <a:ext uri="{FF2B5EF4-FFF2-40B4-BE49-F238E27FC236}">
                <a16:creationId xmlns:a16="http://schemas.microsoft.com/office/drawing/2014/main" id="{97ABA804-9D3D-4AFF-8ED7-D52CC0E910E8}"/>
              </a:ext>
            </a:extLst>
          </p:cNvPr>
          <p:cNvSpPr txBox="1"/>
          <p:nvPr/>
        </p:nvSpPr>
        <p:spPr>
          <a:xfrm>
            <a:off x="4096590" y="2959397"/>
            <a:ext cx="6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64%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4365" name="TextBox 4364">
            <a:extLst>
              <a:ext uri="{FF2B5EF4-FFF2-40B4-BE49-F238E27FC236}">
                <a16:creationId xmlns:a16="http://schemas.microsoft.com/office/drawing/2014/main" id="{B6C8CEE1-854B-4AEE-87BC-DB7D169AD714}"/>
              </a:ext>
            </a:extLst>
          </p:cNvPr>
          <p:cNvSpPr txBox="1"/>
          <p:nvPr/>
        </p:nvSpPr>
        <p:spPr>
          <a:xfrm>
            <a:off x="5014883" y="1855065"/>
            <a:ext cx="6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94%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grpSp>
        <p:nvGrpSpPr>
          <p:cNvPr id="4366" name="Group 4365">
            <a:extLst>
              <a:ext uri="{FF2B5EF4-FFF2-40B4-BE49-F238E27FC236}">
                <a16:creationId xmlns:a16="http://schemas.microsoft.com/office/drawing/2014/main" id="{8E3D2EB3-E5B5-407C-84BB-C50BD321EE3F}"/>
              </a:ext>
            </a:extLst>
          </p:cNvPr>
          <p:cNvGrpSpPr/>
          <p:nvPr/>
        </p:nvGrpSpPr>
        <p:grpSpPr>
          <a:xfrm>
            <a:off x="6442379" y="1810657"/>
            <a:ext cx="630496" cy="630496"/>
            <a:chOff x="899592" y="2000671"/>
            <a:chExt cx="1152000" cy="1152000"/>
          </a:xfrm>
        </p:grpSpPr>
        <p:sp>
          <p:nvSpPr>
            <p:cNvPr id="4367" name="Oval 4366">
              <a:extLst>
                <a:ext uri="{FF2B5EF4-FFF2-40B4-BE49-F238E27FC236}">
                  <a16:creationId xmlns:a16="http://schemas.microsoft.com/office/drawing/2014/main" id="{7068E2FA-270F-4811-9B30-5CDED328394B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6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68" name="Oval 4367">
              <a:extLst>
                <a:ext uri="{FF2B5EF4-FFF2-40B4-BE49-F238E27FC236}">
                  <a16:creationId xmlns:a16="http://schemas.microsoft.com/office/drawing/2014/main" id="{7DF7D5C2-48E9-4F81-B1FC-9C555128B3DC}"/>
                </a:ext>
              </a:extLst>
            </p:cNvPr>
            <p:cNvSpPr/>
            <p:nvPr/>
          </p:nvSpPr>
          <p:spPr>
            <a:xfrm>
              <a:off x="966894" y="2067973"/>
              <a:ext cx="1017395" cy="10173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01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69" name="그룹 19">
            <a:extLst>
              <a:ext uri="{FF2B5EF4-FFF2-40B4-BE49-F238E27FC236}">
                <a16:creationId xmlns:a16="http://schemas.microsoft.com/office/drawing/2014/main" id="{3C06004B-614E-4C59-956D-336DB824F06C}"/>
              </a:ext>
            </a:extLst>
          </p:cNvPr>
          <p:cNvGrpSpPr/>
          <p:nvPr/>
        </p:nvGrpSpPr>
        <p:grpSpPr>
          <a:xfrm>
            <a:off x="7153823" y="1775068"/>
            <a:ext cx="4235441" cy="701678"/>
            <a:chOff x="7230910" y="1775066"/>
            <a:chExt cx="3184451" cy="701678"/>
          </a:xfrm>
        </p:grpSpPr>
        <p:sp>
          <p:nvSpPr>
            <p:cNvPr id="4370" name="TextBox 4369">
              <a:extLst>
                <a:ext uri="{FF2B5EF4-FFF2-40B4-BE49-F238E27FC236}">
                  <a16:creationId xmlns:a16="http://schemas.microsoft.com/office/drawing/2014/main" id="{352607C5-8E0E-45B4-991C-FBEEFB051A88}"/>
                </a:ext>
              </a:extLst>
            </p:cNvPr>
            <p:cNvSpPr txBox="1"/>
            <p:nvPr/>
          </p:nvSpPr>
          <p:spPr>
            <a:xfrm>
              <a:off x="7230910" y="1775066"/>
              <a:ext cx="3184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71" name="TextBox 4370">
              <a:extLst>
                <a:ext uri="{FF2B5EF4-FFF2-40B4-BE49-F238E27FC236}">
                  <a16:creationId xmlns:a16="http://schemas.microsoft.com/office/drawing/2014/main" id="{EC858517-D44B-4B20-AB48-4AF5EAB8B67C}"/>
                </a:ext>
              </a:extLst>
            </p:cNvPr>
            <p:cNvSpPr txBox="1"/>
            <p:nvPr/>
          </p:nvSpPr>
          <p:spPr>
            <a:xfrm>
              <a:off x="7230911" y="2015079"/>
              <a:ext cx="318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11325</TotalTime>
  <Words>115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141</cp:revision>
  <dcterms:created xsi:type="dcterms:W3CDTF">2018-02-18T19:39:47Z</dcterms:created>
  <dcterms:modified xsi:type="dcterms:W3CDTF">2020-01-03T05:21:14Z</dcterms:modified>
</cp:coreProperties>
</file>