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768E5BC3-EB45-4409-9D5A-68BFD7D3508A}"/>
              </a:ext>
            </a:extLst>
          </p:cNvPr>
          <p:cNvSpPr/>
          <p:nvPr/>
        </p:nvSpPr>
        <p:spPr>
          <a:xfrm>
            <a:off x="1" y="1792921"/>
            <a:ext cx="8473379" cy="612000"/>
          </a:xfrm>
          <a:prstGeom prst="rect">
            <a:avLst/>
          </a:prstGeom>
          <a:gradFill>
            <a:gsLst>
              <a:gs pos="91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6533344B-644E-41FD-9291-F1D79DDE54A4}"/>
              </a:ext>
            </a:extLst>
          </p:cNvPr>
          <p:cNvSpPr/>
          <p:nvPr/>
        </p:nvSpPr>
        <p:spPr>
          <a:xfrm rot="10800000">
            <a:off x="10418602" y="3341160"/>
            <a:ext cx="1773398" cy="612000"/>
          </a:xfrm>
          <a:prstGeom prst="rect">
            <a:avLst/>
          </a:prstGeom>
          <a:gradFill>
            <a:gsLst>
              <a:gs pos="70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46" name="Rectangle 10">
            <a:extLst>
              <a:ext uri="{FF2B5EF4-FFF2-40B4-BE49-F238E27FC236}">
                <a16:creationId xmlns:a16="http://schemas.microsoft.com/office/drawing/2014/main" id="{D1D57F7A-B966-410E-8EEC-7C059CC43CB1}"/>
              </a:ext>
            </a:extLst>
          </p:cNvPr>
          <p:cNvSpPr/>
          <p:nvPr/>
        </p:nvSpPr>
        <p:spPr>
          <a:xfrm>
            <a:off x="8060594" y="1792921"/>
            <a:ext cx="2650922" cy="2160563"/>
          </a:xfrm>
          <a:custGeom>
            <a:avLst/>
            <a:gdLst>
              <a:gd name="connsiteX0" fmla="*/ 0 w 1224136"/>
              <a:gd name="connsiteY0" fmla="*/ 0 h 1994295"/>
              <a:gd name="connsiteX1" fmla="*/ 1224136 w 1224136"/>
              <a:gd name="connsiteY1" fmla="*/ 0 h 1994295"/>
              <a:gd name="connsiteX2" fmla="*/ 1224136 w 1224136"/>
              <a:gd name="connsiteY2" fmla="*/ 1994295 h 1994295"/>
              <a:gd name="connsiteX3" fmla="*/ 0 w 1224136"/>
              <a:gd name="connsiteY3" fmla="*/ 1994295 h 1994295"/>
              <a:gd name="connsiteX4" fmla="*/ 0 w 1224136"/>
              <a:gd name="connsiteY4" fmla="*/ 0 h 1994295"/>
              <a:gd name="connsiteX0" fmla="*/ 0 w 1501227"/>
              <a:gd name="connsiteY0" fmla="*/ 0 h 2003532"/>
              <a:gd name="connsiteX1" fmla="*/ 1501227 w 1501227"/>
              <a:gd name="connsiteY1" fmla="*/ 9237 h 2003532"/>
              <a:gd name="connsiteX2" fmla="*/ 1501227 w 1501227"/>
              <a:gd name="connsiteY2" fmla="*/ 2003532 h 2003532"/>
              <a:gd name="connsiteX3" fmla="*/ 277091 w 1501227"/>
              <a:gd name="connsiteY3" fmla="*/ 2003532 h 2003532"/>
              <a:gd name="connsiteX4" fmla="*/ 0 w 1501227"/>
              <a:gd name="connsiteY4" fmla="*/ 0 h 2003532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40477"/>
              <a:gd name="connsiteX1" fmla="*/ 1270318 w 1501227"/>
              <a:gd name="connsiteY1" fmla="*/ 0 h 2040477"/>
              <a:gd name="connsiteX2" fmla="*/ 1501227 w 1501227"/>
              <a:gd name="connsiteY2" fmla="*/ 2012768 h 2040477"/>
              <a:gd name="connsiteX3" fmla="*/ 406400 w 1501227"/>
              <a:gd name="connsiteY3" fmla="*/ 2040477 h 2040477"/>
              <a:gd name="connsiteX4" fmla="*/ 0 w 1501227"/>
              <a:gd name="connsiteY4" fmla="*/ 9236 h 2040477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0536"/>
              <a:gd name="connsiteY0" fmla="*/ 0 h 2040668"/>
              <a:gd name="connsiteX1" fmla="*/ 1187381 w 1630536"/>
              <a:gd name="connsiteY1" fmla="*/ 191 h 2040668"/>
              <a:gd name="connsiteX2" fmla="*/ 1630536 w 1630536"/>
              <a:gd name="connsiteY2" fmla="*/ 2021623 h 2040668"/>
              <a:gd name="connsiteX3" fmla="*/ 526663 w 1630536"/>
              <a:gd name="connsiteY3" fmla="*/ 2040668 h 2040668"/>
              <a:gd name="connsiteX4" fmla="*/ 0 w 1630536"/>
              <a:gd name="connsiteY4" fmla="*/ 0 h 2040668"/>
              <a:gd name="connsiteX0" fmla="*/ 0 w 1658816"/>
              <a:gd name="connsiteY0" fmla="*/ 0 h 2049903"/>
              <a:gd name="connsiteX1" fmla="*/ 1187381 w 1658816"/>
              <a:gd name="connsiteY1" fmla="*/ 191 h 2049903"/>
              <a:gd name="connsiteX2" fmla="*/ 1658816 w 1658816"/>
              <a:gd name="connsiteY2" fmla="*/ 2049903 h 2049903"/>
              <a:gd name="connsiteX3" fmla="*/ 526663 w 1658816"/>
              <a:gd name="connsiteY3" fmla="*/ 2040668 h 2049903"/>
              <a:gd name="connsiteX4" fmla="*/ 0 w 1658816"/>
              <a:gd name="connsiteY4" fmla="*/ 0 h 2049903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816" h="2040668">
                <a:moveTo>
                  <a:pt x="0" y="0"/>
                </a:moveTo>
                <a:lnTo>
                  <a:pt x="1187381" y="191"/>
                </a:lnTo>
                <a:cubicBezTo>
                  <a:pt x="1818532" y="15332"/>
                  <a:pt x="1202394" y="1810613"/>
                  <a:pt x="1658816" y="2040477"/>
                </a:cubicBezTo>
                <a:lnTo>
                  <a:pt x="526663" y="2040668"/>
                </a:lnTo>
                <a:cubicBezTo>
                  <a:pt x="-111219" y="2037842"/>
                  <a:pt x="572274" y="122708"/>
                  <a:pt x="0" y="0"/>
                </a:cubicBezTo>
                <a:close/>
              </a:path>
            </a:pathLst>
          </a:custGeom>
          <a:gradFill>
            <a:gsLst>
              <a:gs pos="81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0B159E79-45F2-4057-A1DC-809FE5100996}"/>
              </a:ext>
            </a:extLst>
          </p:cNvPr>
          <p:cNvSpPr/>
          <p:nvPr/>
        </p:nvSpPr>
        <p:spPr>
          <a:xfrm>
            <a:off x="1" y="2501591"/>
            <a:ext cx="6170625" cy="612000"/>
          </a:xfrm>
          <a:prstGeom prst="rect">
            <a:avLst/>
          </a:prstGeom>
          <a:gradFill>
            <a:gsLst>
              <a:gs pos="9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6713A4B3-8B32-43E4-8C3A-7E5378502BA1}"/>
              </a:ext>
            </a:extLst>
          </p:cNvPr>
          <p:cNvSpPr/>
          <p:nvPr/>
        </p:nvSpPr>
        <p:spPr>
          <a:xfrm rot="10800000">
            <a:off x="8062651" y="4049830"/>
            <a:ext cx="4129349" cy="612000"/>
          </a:xfrm>
          <a:prstGeom prst="rect">
            <a:avLst/>
          </a:prstGeom>
          <a:gradFill>
            <a:gsLst>
              <a:gs pos="8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49" name="Rectangle 10">
            <a:extLst>
              <a:ext uri="{FF2B5EF4-FFF2-40B4-BE49-F238E27FC236}">
                <a16:creationId xmlns:a16="http://schemas.microsoft.com/office/drawing/2014/main" id="{F871BF2B-7669-4586-BF79-0F2AC50DF548}"/>
              </a:ext>
            </a:extLst>
          </p:cNvPr>
          <p:cNvSpPr/>
          <p:nvPr/>
        </p:nvSpPr>
        <p:spPr>
          <a:xfrm>
            <a:off x="5729266" y="2501591"/>
            <a:ext cx="2650922" cy="2160563"/>
          </a:xfrm>
          <a:custGeom>
            <a:avLst/>
            <a:gdLst>
              <a:gd name="connsiteX0" fmla="*/ 0 w 1224136"/>
              <a:gd name="connsiteY0" fmla="*/ 0 h 1994295"/>
              <a:gd name="connsiteX1" fmla="*/ 1224136 w 1224136"/>
              <a:gd name="connsiteY1" fmla="*/ 0 h 1994295"/>
              <a:gd name="connsiteX2" fmla="*/ 1224136 w 1224136"/>
              <a:gd name="connsiteY2" fmla="*/ 1994295 h 1994295"/>
              <a:gd name="connsiteX3" fmla="*/ 0 w 1224136"/>
              <a:gd name="connsiteY3" fmla="*/ 1994295 h 1994295"/>
              <a:gd name="connsiteX4" fmla="*/ 0 w 1224136"/>
              <a:gd name="connsiteY4" fmla="*/ 0 h 1994295"/>
              <a:gd name="connsiteX0" fmla="*/ 0 w 1501227"/>
              <a:gd name="connsiteY0" fmla="*/ 0 h 2003532"/>
              <a:gd name="connsiteX1" fmla="*/ 1501227 w 1501227"/>
              <a:gd name="connsiteY1" fmla="*/ 9237 h 2003532"/>
              <a:gd name="connsiteX2" fmla="*/ 1501227 w 1501227"/>
              <a:gd name="connsiteY2" fmla="*/ 2003532 h 2003532"/>
              <a:gd name="connsiteX3" fmla="*/ 277091 w 1501227"/>
              <a:gd name="connsiteY3" fmla="*/ 2003532 h 2003532"/>
              <a:gd name="connsiteX4" fmla="*/ 0 w 1501227"/>
              <a:gd name="connsiteY4" fmla="*/ 0 h 2003532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40477"/>
              <a:gd name="connsiteX1" fmla="*/ 1270318 w 1501227"/>
              <a:gd name="connsiteY1" fmla="*/ 0 h 2040477"/>
              <a:gd name="connsiteX2" fmla="*/ 1501227 w 1501227"/>
              <a:gd name="connsiteY2" fmla="*/ 2012768 h 2040477"/>
              <a:gd name="connsiteX3" fmla="*/ 406400 w 1501227"/>
              <a:gd name="connsiteY3" fmla="*/ 2040477 h 2040477"/>
              <a:gd name="connsiteX4" fmla="*/ 0 w 1501227"/>
              <a:gd name="connsiteY4" fmla="*/ 9236 h 2040477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0536"/>
              <a:gd name="connsiteY0" fmla="*/ 0 h 2040668"/>
              <a:gd name="connsiteX1" fmla="*/ 1187381 w 1630536"/>
              <a:gd name="connsiteY1" fmla="*/ 191 h 2040668"/>
              <a:gd name="connsiteX2" fmla="*/ 1630536 w 1630536"/>
              <a:gd name="connsiteY2" fmla="*/ 2021623 h 2040668"/>
              <a:gd name="connsiteX3" fmla="*/ 526663 w 1630536"/>
              <a:gd name="connsiteY3" fmla="*/ 2040668 h 2040668"/>
              <a:gd name="connsiteX4" fmla="*/ 0 w 1630536"/>
              <a:gd name="connsiteY4" fmla="*/ 0 h 2040668"/>
              <a:gd name="connsiteX0" fmla="*/ 0 w 1658816"/>
              <a:gd name="connsiteY0" fmla="*/ 0 h 2049903"/>
              <a:gd name="connsiteX1" fmla="*/ 1187381 w 1658816"/>
              <a:gd name="connsiteY1" fmla="*/ 191 h 2049903"/>
              <a:gd name="connsiteX2" fmla="*/ 1658816 w 1658816"/>
              <a:gd name="connsiteY2" fmla="*/ 2049903 h 2049903"/>
              <a:gd name="connsiteX3" fmla="*/ 526663 w 1658816"/>
              <a:gd name="connsiteY3" fmla="*/ 2040668 h 2049903"/>
              <a:gd name="connsiteX4" fmla="*/ 0 w 1658816"/>
              <a:gd name="connsiteY4" fmla="*/ 0 h 2049903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816" h="2040668">
                <a:moveTo>
                  <a:pt x="0" y="0"/>
                </a:moveTo>
                <a:lnTo>
                  <a:pt x="1187381" y="191"/>
                </a:lnTo>
                <a:cubicBezTo>
                  <a:pt x="1818532" y="15332"/>
                  <a:pt x="1202394" y="1810613"/>
                  <a:pt x="1658816" y="2040477"/>
                </a:cubicBezTo>
                <a:lnTo>
                  <a:pt x="526663" y="2040668"/>
                </a:lnTo>
                <a:cubicBezTo>
                  <a:pt x="-111219" y="2037842"/>
                  <a:pt x="572274" y="122708"/>
                  <a:pt x="0" y="0"/>
                </a:cubicBezTo>
                <a:close/>
              </a:path>
            </a:pathLst>
          </a:custGeom>
          <a:gradFill>
            <a:gsLst>
              <a:gs pos="81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2CF85536-0267-488C-B9BD-3F0DDB62458E}"/>
              </a:ext>
            </a:extLst>
          </p:cNvPr>
          <p:cNvSpPr/>
          <p:nvPr/>
        </p:nvSpPr>
        <p:spPr>
          <a:xfrm>
            <a:off x="0" y="3210261"/>
            <a:ext cx="3915498" cy="612000"/>
          </a:xfrm>
          <a:prstGeom prst="rect">
            <a:avLst/>
          </a:prstGeom>
          <a:gradFill>
            <a:gsLst>
              <a:gs pos="81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7C8C889F-A888-49B6-B59E-245475F7025C}"/>
              </a:ext>
            </a:extLst>
          </p:cNvPr>
          <p:cNvSpPr/>
          <p:nvPr/>
        </p:nvSpPr>
        <p:spPr>
          <a:xfrm rot="10800000">
            <a:off x="5672688" y="4758500"/>
            <a:ext cx="6519311" cy="612000"/>
          </a:xfrm>
          <a:prstGeom prst="rect">
            <a:avLst/>
          </a:prstGeom>
          <a:gradFill>
            <a:gsLst>
              <a:gs pos="9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52" name="Rectangle 10">
            <a:extLst>
              <a:ext uri="{FF2B5EF4-FFF2-40B4-BE49-F238E27FC236}">
                <a16:creationId xmlns:a16="http://schemas.microsoft.com/office/drawing/2014/main" id="{1E182785-204B-4876-BE88-3130140D3DD7}"/>
              </a:ext>
            </a:extLst>
          </p:cNvPr>
          <p:cNvSpPr/>
          <p:nvPr/>
        </p:nvSpPr>
        <p:spPr>
          <a:xfrm>
            <a:off x="3397938" y="3210261"/>
            <a:ext cx="2650922" cy="2160563"/>
          </a:xfrm>
          <a:custGeom>
            <a:avLst/>
            <a:gdLst>
              <a:gd name="connsiteX0" fmla="*/ 0 w 1224136"/>
              <a:gd name="connsiteY0" fmla="*/ 0 h 1994295"/>
              <a:gd name="connsiteX1" fmla="*/ 1224136 w 1224136"/>
              <a:gd name="connsiteY1" fmla="*/ 0 h 1994295"/>
              <a:gd name="connsiteX2" fmla="*/ 1224136 w 1224136"/>
              <a:gd name="connsiteY2" fmla="*/ 1994295 h 1994295"/>
              <a:gd name="connsiteX3" fmla="*/ 0 w 1224136"/>
              <a:gd name="connsiteY3" fmla="*/ 1994295 h 1994295"/>
              <a:gd name="connsiteX4" fmla="*/ 0 w 1224136"/>
              <a:gd name="connsiteY4" fmla="*/ 0 h 1994295"/>
              <a:gd name="connsiteX0" fmla="*/ 0 w 1501227"/>
              <a:gd name="connsiteY0" fmla="*/ 0 h 2003532"/>
              <a:gd name="connsiteX1" fmla="*/ 1501227 w 1501227"/>
              <a:gd name="connsiteY1" fmla="*/ 9237 h 2003532"/>
              <a:gd name="connsiteX2" fmla="*/ 1501227 w 1501227"/>
              <a:gd name="connsiteY2" fmla="*/ 2003532 h 2003532"/>
              <a:gd name="connsiteX3" fmla="*/ 277091 w 1501227"/>
              <a:gd name="connsiteY3" fmla="*/ 2003532 h 2003532"/>
              <a:gd name="connsiteX4" fmla="*/ 0 w 1501227"/>
              <a:gd name="connsiteY4" fmla="*/ 0 h 2003532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40477"/>
              <a:gd name="connsiteX1" fmla="*/ 1270318 w 1501227"/>
              <a:gd name="connsiteY1" fmla="*/ 0 h 2040477"/>
              <a:gd name="connsiteX2" fmla="*/ 1501227 w 1501227"/>
              <a:gd name="connsiteY2" fmla="*/ 2012768 h 2040477"/>
              <a:gd name="connsiteX3" fmla="*/ 406400 w 1501227"/>
              <a:gd name="connsiteY3" fmla="*/ 2040477 h 2040477"/>
              <a:gd name="connsiteX4" fmla="*/ 0 w 1501227"/>
              <a:gd name="connsiteY4" fmla="*/ 9236 h 2040477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0536"/>
              <a:gd name="connsiteY0" fmla="*/ 0 h 2040668"/>
              <a:gd name="connsiteX1" fmla="*/ 1187381 w 1630536"/>
              <a:gd name="connsiteY1" fmla="*/ 191 h 2040668"/>
              <a:gd name="connsiteX2" fmla="*/ 1630536 w 1630536"/>
              <a:gd name="connsiteY2" fmla="*/ 2021623 h 2040668"/>
              <a:gd name="connsiteX3" fmla="*/ 526663 w 1630536"/>
              <a:gd name="connsiteY3" fmla="*/ 2040668 h 2040668"/>
              <a:gd name="connsiteX4" fmla="*/ 0 w 1630536"/>
              <a:gd name="connsiteY4" fmla="*/ 0 h 2040668"/>
              <a:gd name="connsiteX0" fmla="*/ 0 w 1658816"/>
              <a:gd name="connsiteY0" fmla="*/ 0 h 2049903"/>
              <a:gd name="connsiteX1" fmla="*/ 1187381 w 1658816"/>
              <a:gd name="connsiteY1" fmla="*/ 191 h 2049903"/>
              <a:gd name="connsiteX2" fmla="*/ 1658816 w 1658816"/>
              <a:gd name="connsiteY2" fmla="*/ 2049903 h 2049903"/>
              <a:gd name="connsiteX3" fmla="*/ 526663 w 1658816"/>
              <a:gd name="connsiteY3" fmla="*/ 2040668 h 2049903"/>
              <a:gd name="connsiteX4" fmla="*/ 0 w 1658816"/>
              <a:gd name="connsiteY4" fmla="*/ 0 h 2049903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816" h="2040668">
                <a:moveTo>
                  <a:pt x="0" y="0"/>
                </a:moveTo>
                <a:lnTo>
                  <a:pt x="1187381" y="191"/>
                </a:lnTo>
                <a:cubicBezTo>
                  <a:pt x="1818532" y="15332"/>
                  <a:pt x="1202394" y="1810613"/>
                  <a:pt x="1658816" y="2040477"/>
                </a:cubicBezTo>
                <a:lnTo>
                  <a:pt x="526663" y="2040668"/>
                </a:lnTo>
                <a:cubicBezTo>
                  <a:pt x="-111219" y="2037842"/>
                  <a:pt x="572274" y="122708"/>
                  <a:pt x="0" y="0"/>
                </a:cubicBezTo>
                <a:close/>
              </a:path>
            </a:pathLst>
          </a:custGeom>
          <a:gradFill>
            <a:gsLst>
              <a:gs pos="81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2DEFBAFB-2583-4BE7-88B2-D3CAC5542713}"/>
              </a:ext>
            </a:extLst>
          </p:cNvPr>
          <p:cNvSpPr/>
          <p:nvPr/>
        </p:nvSpPr>
        <p:spPr>
          <a:xfrm>
            <a:off x="0" y="3918931"/>
            <a:ext cx="1504950" cy="612000"/>
          </a:xfrm>
          <a:prstGeom prst="rect">
            <a:avLst/>
          </a:prstGeom>
          <a:gradFill>
            <a:gsLst>
              <a:gs pos="63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FD07464A-DA03-4847-9051-392B824A4F04}"/>
              </a:ext>
            </a:extLst>
          </p:cNvPr>
          <p:cNvSpPr/>
          <p:nvPr/>
        </p:nvSpPr>
        <p:spPr>
          <a:xfrm rot="10800000">
            <a:off x="3340199" y="5467170"/>
            <a:ext cx="8851801" cy="612000"/>
          </a:xfrm>
          <a:prstGeom prst="rect">
            <a:avLst/>
          </a:prstGeom>
          <a:gradFill>
            <a:gsLst>
              <a:gs pos="91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55" name="Rectangle 10">
            <a:extLst>
              <a:ext uri="{FF2B5EF4-FFF2-40B4-BE49-F238E27FC236}">
                <a16:creationId xmlns:a16="http://schemas.microsoft.com/office/drawing/2014/main" id="{75CF96E6-9C49-459F-9C9F-4B4E33FAAF4A}"/>
              </a:ext>
            </a:extLst>
          </p:cNvPr>
          <p:cNvSpPr/>
          <p:nvPr/>
        </p:nvSpPr>
        <p:spPr>
          <a:xfrm>
            <a:off x="1059794" y="3918931"/>
            <a:ext cx="2650922" cy="2160563"/>
          </a:xfrm>
          <a:custGeom>
            <a:avLst/>
            <a:gdLst>
              <a:gd name="connsiteX0" fmla="*/ 0 w 1224136"/>
              <a:gd name="connsiteY0" fmla="*/ 0 h 1994295"/>
              <a:gd name="connsiteX1" fmla="*/ 1224136 w 1224136"/>
              <a:gd name="connsiteY1" fmla="*/ 0 h 1994295"/>
              <a:gd name="connsiteX2" fmla="*/ 1224136 w 1224136"/>
              <a:gd name="connsiteY2" fmla="*/ 1994295 h 1994295"/>
              <a:gd name="connsiteX3" fmla="*/ 0 w 1224136"/>
              <a:gd name="connsiteY3" fmla="*/ 1994295 h 1994295"/>
              <a:gd name="connsiteX4" fmla="*/ 0 w 1224136"/>
              <a:gd name="connsiteY4" fmla="*/ 0 h 1994295"/>
              <a:gd name="connsiteX0" fmla="*/ 0 w 1501227"/>
              <a:gd name="connsiteY0" fmla="*/ 0 h 2003532"/>
              <a:gd name="connsiteX1" fmla="*/ 1501227 w 1501227"/>
              <a:gd name="connsiteY1" fmla="*/ 9237 h 2003532"/>
              <a:gd name="connsiteX2" fmla="*/ 1501227 w 1501227"/>
              <a:gd name="connsiteY2" fmla="*/ 2003532 h 2003532"/>
              <a:gd name="connsiteX3" fmla="*/ 277091 w 1501227"/>
              <a:gd name="connsiteY3" fmla="*/ 2003532 h 2003532"/>
              <a:gd name="connsiteX4" fmla="*/ 0 w 1501227"/>
              <a:gd name="connsiteY4" fmla="*/ 0 h 2003532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12768"/>
              <a:gd name="connsiteX1" fmla="*/ 1270318 w 1501227"/>
              <a:gd name="connsiteY1" fmla="*/ 0 h 2012768"/>
              <a:gd name="connsiteX2" fmla="*/ 1501227 w 1501227"/>
              <a:gd name="connsiteY2" fmla="*/ 2012768 h 2012768"/>
              <a:gd name="connsiteX3" fmla="*/ 277091 w 1501227"/>
              <a:gd name="connsiteY3" fmla="*/ 2012768 h 2012768"/>
              <a:gd name="connsiteX4" fmla="*/ 0 w 1501227"/>
              <a:gd name="connsiteY4" fmla="*/ 9236 h 2012768"/>
              <a:gd name="connsiteX0" fmla="*/ 0 w 1501227"/>
              <a:gd name="connsiteY0" fmla="*/ 9236 h 2040477"/>
              <a:gd name="connsiteX1" fmla="*/ 1270318 w 1501227"/>
              <a:gd name="connsiteY1" fmla="*/ 0 h 2040477"/>
              <a:gd name="connsiteX2" fmla="*/ 1501227 w 1501227"/>
              <a:gd name="connsiteY2" fmla="*/ 2012768 h 2040477"/>
              <a:gd name="connsiteX3" fmla="*/ 406400 w 1501227"/>
              <a:gd name="connsiteY3" fmla="*/ 2040477 h 2040477"/>
              <a:gd name="connsiteX4" fmla="*/ 0 w 1501227"/>
              <a:gd name="connsiteY4" fmla="*/ 9236 h 2040477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406400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270318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0536"/>
              <a:gd name="connsiteY0" fmla="*/ 9236 h 2049713"/>
              <a:gd name="connsiteX1" fmla="*/ 1177954 w 1630536"/>
              <a:gd name="connsiteY1" fmla="*/ 0 h 2049713"/>
              <a:gd name="connsiteX2" fmla="*/ 1630536 w 1630536"/>
              <a:gd name="connsiteY2" fmla="*/ 2049713 h 2049713"/>
              <a:gd name="connsiteX3" fmla="*/ 517236 w 1630536"/>
              <a:gd name="connsiteY3" fmla="*/ 2040477 h 2049713"/>
              <a:gd name="connsiteX4" fmla="*/ 0 w 1630536"/>
              <a:gd name="connsiteY4" fmla="*/ 9236 h 2049713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9963"/>
              <a:gd name="connsiteY0" fmla="*/ 0 h 2049904"/>
              <a:gd name="connsiteX1" fmla="*/ 1187381 w 1639963"/>
              <a:gd name="connsiteY1" fmla="*/ 191 h 2049904"/>
              <a:gd name="connsiteX2" fmla="*/ 1639963 w 1639963"/>
              <a:gd name="connsiteY2" fmla="*/ 2049904 h 2049904"/>
              <a:gd name="connsiteX3" fmla="*/ 526663 w 1639963"/>
              <a:gd name="connsiteY3" fmla="*/ 2040668 h 2049904"/>
              <a:gd name="connsiteX4" fmla="*/ 0 w 1639963"/>
              <a:gd name="connsiteY4" fmla="*/ 0 h 2049904"/>
              <a:gd name="connsiteX0" fmla="*/ 0 w 1630536"/>
              <a:gd name="connsiteY0" fmla="*/ 0 h 2040668"/>
              <a:gd name="connsiteX1" fmla="*/ 1187381 w 1630536"/>
              <a:gd name="connsiteY1" fmla="*/ 191 h 2040668"/>
              <a:gd name="connsiteX2" fmla="*/ 1630536 w 1630536"/>
              <a:gd name="connsiteY2" fmla="*/ 2021623 h 2040668"/>
              <a:gd name="connsiteX3" fmla="*/ 526663 w 1630536"/>
              <a:gd name="connsiteY3" fmla="*/ 2040668 h 2040668"/>
              <a:gd name="connsiteX4" fmla="*/ 0 w 1630536"/>
              <a:gd name="connsiteY4" fmla="*/ 0 h 2040668"/>
              <a:gd name="connsiteX0" fmla="*/ 0 w 1658816"/>
              <a:gd name="connsiteY0" fmla="*/ 0 h 2049903"/>
              <a:gd name="connsiteX1" fmla="*/ 1187381 w 1658816"/>
              <a:gd name="connsiteY1" fmla="*/ 191 h 2049903"/>
              <a:gd name="connsiteX2" fmla="*/ 1658816 w 1658816"/>
              <a:gd name="connsiteY2" fmla="*/ 2049903 h 2049903"/>
              <a:gd name="connsiteX3" fmla="*/ 526663 w 1658816"/>
              <a:gd name="connsiteY3" fmla="*/ 2040668 h 2049903"/>
              <a:gd name="connsiteX4" fmla="*/ 0 w 1658816"/>
              <a:gd name="connsiteY4" fmla="*/ 0 h 2049903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  <a:gd name="connsiteX0" fmla="*/ 0 w 1658816"/>
              <a:gd name="connsiteY0" fmla="*/ 0 h 2040668"/>
              <a:gd name="connsiteX1" fmla="*/ 1187381 w 1658816"/>
              <a:gd name="connsiteY1" fmla="*/ 191 h 2040668"/>
              <a:gd name="connsiteX2" fmla="*/ 1658816 w 1658816"/>
              <a:gd name="connsiteY2" fmla="*/ 2040477 h 2040668"/>
              <a:gd name="connsiteX3" fmla="*/ 526663 w 1658816"/>
              <a:gd name="connsiteY3" fmla="*/ 2040668 h 2040668"/>
              <a:gd name="connsiteX4" fmla="*/ 0 w 1658816"/>
              <a:gd name="connsiteY4" fmla="*/ 0 h 204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816" h="2040668">
                <a:moveTo>
                  <a:pt x="0" y="0"/>
                </a:moveTo>
                <a:lnTo>
                  <a:pt x="1187381" y="191"/>
                </a:lnTo>
                <a:cubicBezTo>
                  <a:pt x="1818532" y="15332"/>
                  <a:pt x="1202394" y="1810613"/>
                  <a:pt x="1658816" y="2040477"/>
                </a:cubicBezTo>
                <a:lnTo>
                  <a:pt x="526663" y="2040668"/>
                </a:lnTo>
                <a:cubicBezTo>
                  <a:pt x="-111219" y="2037842"/>
                  <a:pt x="572274" y="122708"/>
                  <a:pt x="0" y="0"/>
                </a:cubicBezTo>
                <a:close/>
              </a:path>
            </a:pathLst>
          </a:custGeom>
          <a:gradFill>
            <a:gsLst>
              <a:gs pos="81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56" name="Group 555">
            <a:extLst>
              <a:ext uri="{FF2B5EF4-FFF2-40B4-BE49-F238E27FC236}">
                <a16:creationId xmlns:a16="http://schemas.microsoft.com/office/drawing/2014/main" id="{7284F344-01AA-41A2-ACA7-A95361824F3A}"/>
              </a:ext>
            </a:extLst>
          </p:cNvPr>
          <p:cNvGrpSpPr/>
          <p:nvPr/>
        </p:nvGrpSpPr>
        <p:grpSpPr>
          <a:xfrm>
            <a:off x="6341926" y="2669964"/>
            <a:ext cx="1630524" cy="1822824"/>
            <a:chOff x="3017859" y="4307149"/>
            <a:chExt cx="1870812" cy="1822824"/>
          </a:xfrm>
        </p:grpSpPr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EC9D9729-8A9A-4A51-B41F-35A802C542A3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3B3F9174-562B-43F1-8010-58275A04F95E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9" name="Group 558">
            <a:extLst>
              <a:ext uri="{FF2B5EF4-FFF2-40B4-BE49-F238E27FC236}">
                <a16:creationId xmlns:a16="http://schemas.microsoft.com/office/drawing/2014/main" id="{4E6412C7-C050-4857-A8A4-F7E5C29D9172}"/>
              </a:ext>
            </a:extLst>
          </p:cNvPr>
          <p:cNvGrpSpPr/>
          <p:nvPr/>
        </p:nvGrpSpPr>
        <p:grpSpPr>
          <a:xfrm>
            <a:off x="8675526" y="1961046"/>
            <a:ext cx="1630524" cy="1822824"/>
            <a:chOff x="3017859" y="4307149"/>
            <a:chExt cx="1870812" cy="1822824"/>
          </a:xfrm>
        </p:grpSpPr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2375F3E1-92A2-4FDF-A15B-EEB9E2DFC6D0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EF49DE45-45A6-425C-9645-7DFEB205DF89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E11D98F1-ABC2-4073-B82E-999B47F3A8B6}"/>
              </a:ext>
            </a:extLst>
          </p:cNvPr>
          <p:cNvGrpSpPr/>
          <p:nvPr/>
        </p:nvGrpSpPr>
        <p:grpSpPr>
          <a:xfrm>
            <a:off x="4008326" y="3378882"/>
            <a:ext cx="1630524" cy="1822824"/>
            <a:chOff x="3017859" y="4307149"/>
            <a:chExt cx="1870812" cy="1822824"/>
          </a:xfrm>
        </p:grpSpPr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79D443DE-EAE8-4ACB-AD87-9CF27AAC67FC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EB7AF382-696F-4537-ACCC-34B9E4497C75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DD22985F-C3E6-49AD-9391-8FD8F6FC5F75}"/>
              </a:ext>
            </a:extLst>
          </p:cNvPr>
          <p:cNvGrpSpPr/>
          <p:nvPr/>
        </p:nvGrpSpPr>
        <p:grpSpPr>
          <a:xfrm>
            <a:off x="1674726" y="4087799"/>
            <a:ext cx="1630524" cy="1822824"/>
            <a:chOff x="3017859" y="4307149"/>
            <a:chExt cx="1870812" cy="1822824"/>
          </a:xfrm>
        </p:grpSpPr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D74B366F-E2B6-46EA-B091-77A352AB6B93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8B986FFB-459E-4B01-AF8A-892A12283EC8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68" name="TextBox 10">
            <a:extLst>
              <a:ext uri="{FF2B5EF4-FFF2-40B4-BE49-F238E27FC236}">
                <a16:creationId xmlns:a16="http://schemas.microsoft.com/office/drawing/2014/main" id="{CA023C13-B77D-429F-ABA7-27737F9BFB77}"/>
              </a:ext>
            </a:extLst>
          </p:cNvPr>
          <p:cNvSpPr txBox="1"/>
          <p:nvPr/>
        </p:nvSpPr>
        <p:spPr bwMode="auto">
          <a:xfrm>
            <a:off x="3152932" y="1937593"/>
            <a:ext cx="3762704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ko-KR" altLang="en-US" sz="14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9" name="TextBox 10">
            <a:extLst>
              <a:ext uri="{FF2B5EF4-FFF2-40B4-BE49-F238E27FC236}">
                <a16:creationId xmlns:a16="http://schemas.microsoft.com/office/drawing/2014/main" id="{E04CFD5C-A549-453F-B4B7-08D4EC33FFCB}"/>
              </a:ext>
            </a:extLst>
          </p:cNvPr>
          <p:cNvSpPr txBox="1"/>
          <p:nvPr/>
        </p:nvSpPr>
        <p:spPr bwMode="auto">
          <a:xfrm>
            <a:off x="2371882" y="2632673"/>
            <a:ext cx="3762704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ko-KR" altLang="en-US" sz="14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0" name="TextBox 10">
            <a:extLst>
              <a:ext uri="{FF2B5EF4-FFF2-40B4-BE49-F238E27FC236}">
                <a16:creationId xmlns:a16="http://schemas.microsoft.com/office/drawing/2014/main" id="{895EC9FF-7261-4B32-B2B9-4D0A6638AA93}"/>
              </a:ext>
            </a:extLst>
          </p:cNvPr>
          <p:cNvSpPr txBox="1"/>
          <p:nvPr/>
        </p:nvSpPr>
        <p:spPr bwMode="auto">
          <a:xfrm>
            <a:off x="6048860" y="4877771"/>
            <a:ext cx="3762704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ko-KR" altLang="en-US" sz="140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1" name="TextBox 10">
            <a:extLst>
              <a:ext uri="{FF2B5EF4-FFF2-40B4-BE49-F238E27FC236}">
                <a16:creationId xmlns:a16="http://schemas.microsoft.com/office/drawing/2014/main" id="{373A5338-0B49-466F-AAB4-887B122978FF}"/>
              </a:ext>
            </a:extLst>
          </p:cNvPr>
          <p:cNvSpPr txBox="1"/>
          <p:nvPr/>
        </p:nvSpPr>
        <p:spPr bwMode="auto">
          <a:xfrm>
            <a:off x="5229710" y="5604322"/>
            <a:ext cx="3762704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r>
              <a:rPr lang="ko-KR" altLang="en-US" sz="14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168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2020-01-03T02:32:42Z</dcterms:modified>
</cp:coreProperties>
</file>