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039" name="Rectangle 1">
            <a:extLst>
              <a:ext uri="{FF2B5EF4-FFF2-40B4-BE49-F238E27FC236}">
                <a16:creationId xmlns:a16="http://schemas.microsoft.com/office/drawing/2014/main" id="{8E216AFC-E5BC-4DD4-B95F-A3C90D9B4820}"/>
              </a:ext>
            </a:extLst>
          </p:cNvPr>
          <p:cNvSpPr/>
          <p:nvPr/>
        </p:nvSpPr>
        <p:spPr>
          <a:xfrm>
            <a:off x="4766991" y="1729994"/>
            <a:ext cx="1316325" cy="2151871"/>
          </a:xfrm>
          <a:custGeom>
            <a:avLst/>
            <a:gdLst/>
            <a:ahLst/>
            <a:cxnLst/>
            <a:rect l="l" t="t" r="r" b="b"/>
            <a:pathLst>
              <a:path w="1316325" h="2151871">
                <a:moveTo>
                  <a:pt x="0" y="0"/>
                </a:moveTo>
                <a:lnTo>
                  <a:pt x="1315969" y="835547"/>
                </a:lnTo>
                <a:lnTo>
                  <a:pt x="1316325" y="835547"/>
                </a:lnTo>
                <a:lnTo>
                  <a:pt x="1316325" y="835773"/>
                </a:lnTo>
                <a:lnTo>
                  <a:pt x="1316325" y="2151871"/>
                </a:lnTo>
                <a:lnTo>
                  <a:pt x="0" y="2151871"/>
                </a:lnTo>
                <a:lnTo>
                  <a:pt x="0" y="835773"/>
                </a:lnTo>
                <a:lnTo>
                  <a:pt x="0" y="835547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3"/>
              </a:solidFill>
            </a:endParaRPr>
          </a:p>
        </p:txBody>
      </p:sp>
      <p:sp>
        <p:nvSpPr>
          <p:cNvPr id="3040" name="Rectangle 12">
            <a:extLst>
              <a:ext uri="{FF2B5EF4-FFF2-40B4-BE49-F238E27FC236}">
                <a16:creationId xmlns:a16="http://schemas.microsoft.com/office/drawing/2014/main" id="{22F39786-7F8D-44AD-AF80-E9D74BD60AB3}"/>
              </a:ext>
            </a:extLst>
          </p:cNvPr>
          <p:cNvSpPr/>
          <p:nvPr/>
        </p:nvSpPr>
        <p:spPr>
          <a:xfrm rot="5400000">
            <a:off x="6580190" y="2147764"/>
            <a:ext cx="1316326" cy="2151872"/>
          </a:xfrm>
          <a:custGeom>
            <a:avLst/>
            <a:gdLst/>
            <a:ahLst/>
            <a:cxnLst/>
            <a:rect l="l" t="t" r="r" b="b"/>
            <a:pathLst>
              <a:path w="1316326" h="2151872">
                <a:moveTo>
                  <a:pt x="0" y="2151872"/>
                </a:moveTo>
                <a:lnTo>
                  <a:pt x="0" y="835547"/>
                </a:lnTo>
                <a:lnTo>
                  <a:pt x="1" y="835547"/>
                </a:lnTo>
                <a:lnTo>
                  <a:pt x="1" y="0"/>
                </a:lnTo>
                <a:lnTo>
                  <a:pt x="1315967" y="835547"/>
                </a:lnTo>
                <a:lnTo>
                  <a:pt x="1316325" y="835547"/>
                </a:lnTo>
                <a:lnTo>
                  <a:pt x="1316325" y="835774"/>
                </a:lnTo>
                <a:lnTo>
                  <a:pt x="1316326" y="835775"/>
                </a:lnTo>
                <a:lnTo>
                  <a:pt x="1316325" y="835775"/>
                </a:lnTo>
                <a:lnTo>
                  <a:pt x="1316325" y="2151872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41" name="Rectangle 15">
            <a:extLst>
              <a:ext uri="{FF2B5EF4-FFF2-40B4-BE49-F238E27FC236}">
                <a16:creationId xmlns:a16="http://schemas.microsoft.com/office/drawing/2014/main" id="{7EE7F3E8-36BC-4930-BC27-3E4E06C39C71}"/>
              </a:ext>
            </a:extLst>
          </p:cNvPr>
          <p:cNvSpPr/>
          <p:nvPr/>
        </p:nvSpPr>
        <p:spPr>
          <a:xfrm rot="10800000">
            <a:off x="6162419" y="3951560"/>
            <a:ext cx="1316325" cy="2151871"/>
          </a:xfrm>
          <a:custGeom>
            <a:avLst/>
            <a:gdLst/>
            <a:ahLst/>
            <a:cxnLst/>
            <a:rect l="l" t="t" r="r" b="b"/>
            <a:pathLst>
              <a:path w="1316325" h="2151871">
                <a:moveTo>
                  <a:pt x="1316325" y="2151871"/>
                </a:moveTo>
                <a:lnTo>
                  <a:pt x="0" y="2151871"/>
                </a:lnTo>
                <a:lnTo>
                  <a:pt x="0" y="835773"/>
                </a:lnTo>
                <a:lnTo>
                  <a:pt x="0" y="835547"/>
                </a:lnTo>
                <a:lnTo>
                  <a:pt x="0" y="0"/>
                </a:lnTo>
                <a:lnTo>
                  <a:pt x="1315969" y="835547"/>
                </a:lnTo>
                <a:lnTo>
                  <a:pt x="1316325" y="835547"/>
                </a:lnTo>
                <a:lnTo>
                  <a:pt x="1316325" y="835773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42" name="Right Triangle 19">
            <a:extLst>
              <a:ext uri="{FF2B5EF4-FFF2-40B4-BE49-F238E27FC236}">
                <a16:creationId xmlns:a16="http://schemas.microsoft.com/office/drawing/2014/main" id="{ACB0DB1C-5E25-4362-B858-A47B3C8B2D7E}"/>
              </a:ext>
            </a:extLst>
          </p:cNvPr>
          <p:cNvSpPr/>
          <p:nvPr/>
        </p:nvSpPr>
        <p:spPr>
          <a:xfrm rot="16200000">
            <a:off x="4349216" y="3533785"/>
            <a:ext cx="1316326" cy="2151872"/>
          </a:xfrm>
          <a:custGeom>
            <a:avLst/>
            <a:gdLst/>
            <a:ahLst/>
            <a:cxnLst/>
            <a:rect l="l" t="t" r="r" b="b"/>
            <a:pathLst>
              <a:path w="1316326" h="2151872">
                <a:moveTo>
                  <a:pt x="1316326" y="835547"/>
                </a:moveTo>
                <a:lnTo>
                  <a:pt x="1316326" y="2151872"/>
                </a:lnTo>
                <a:lnTo>
                  <a:pt x="1" y="2151872"/>
                </a:lnTo>
                <a:lnTo>
                  <a:pt x="1" y="835774"/>
                </a:lnTo>
                <a:lnTo>
                  <a:pt x="0" y="835774"/>
                </a:lnTo>
                <a:lnTo>
                  <a:pt x="0" y="0"/>
                </a:lnTo>
                <a:lnTo>
                  <a:pt x="1315967" y="835547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043" name="Group 3042">
            <a:extLst>
              <a:ext uri="{FF2B5EF4-FFF2-40B4-BE49-F238E27FC236}">
                <a16:creationId xmlns:a16="http://schemas.microsoft.com/office/drawing/2014/main" id="{52C2ADE9-A6FB-4F43-9FED-579FAA189B69}"/>
              </a:ext>
            </a:extLst>
          </p:cNvPr>
          <p:cNvGrpSpPr/>
          <p:nvPr/>
        </p:nvGrpSpPr>
        <p:grpSpPr>
          <a:xfrm>
            <a:off x="6186941" y="1730272"/>
            <a:ext cx="3505548" cy="737764"/>
            <a:chOff x="4580459" y="2550698"/>
            <a:chExt cx="1411827" cy="737764"/>
          </a:xfrm>
        </p:grpSpPr>
        <p:sp>
          <p:nvSpPr>
            <p:cNvPr id="3044" name="TextBox 3043">
              <a:extLst>
                <a:ext uri="{FF2B5EF4-FFF2-40B4-BE49-F238E27FC236}">
                  <a16:creationId xmlns:a16="http://schemas.microsoft.com/office/drawing/2014/main" id="{8A343905-3474-4C33-A07E-22C3424AD977}"/>
                </a:ext>
              </a:extLst>
            </p:cNvPr>
            <p:cNvSpPr txBox="1"/>
            <p:nvPr/>
          </p:nvSpPr>
          <p:spPr>
            <a:xfrm>
              <a:off x="4580459" y="2826797"/>
              <a:ext cx="14118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045" name="TextBox 3044">
              <a:extLst>
                <a:ext uri="{FF2B5EF4-FFF2-40B4-BE49-F238E27FC236}">
                  <a16:creationId xmlns:a16="http://schemas.microsoft.com/office/drawing/2014/main" id="{47E2BD13-5277-412E-883A-FAD452F59FC7}"/>
                </a:ext>
              </a:extLst>
            </p:cNvPr>
            <p:cNvSpPr txBox="1"/>
            <p:nvPr/>
          </p:nvSpPr>
          <p:spPr>
            <a:xfrm>
              <a:off x="4580459" y="2550698"/>
              <a:ext cx="14118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46" name="Group 3045">
            <a:extLst>
              <a:ext uri="{FF2B5EF4-FFF2-40B4-BE49-F238E27FC236}">
                <a16:creationId xmlns:a16="http://schemas.microsoft.com/office/drawing/2014/main" id="{A1EAAF2C-F367-45FC-9346-D811073C7091}"/>
              </a:ext>
            </a:extLst>
          </p:cNvPr>
          <p:cNvGrpSpPr/>
          <p:nvPr/>
        </p:nvGrpSpPr>
        <p:grpSpPr>
          <a:xfrm>
            <a:off x="7807757" y="5189134"/>
            <a:ext cx="3505548" cy="922430"/>
            <a:chOff x="4580459" y="2550698"/>
            <a:chExt cx="1411827" cy="922430"/>
          </a:xfrm>
        </p:grpSpPr>
        <p:sp>
          <p:nvSpPr>
            <p:cNvPr id="3047" name="TextBox 3046">
              <a:extLst>
                <a:ext uri="{FF2B5EF4-FFF2-40B4-BE49-F238E27FC236}">
                  <a16:creationId xmlns:a16="http://schemas.microsoft.com/office/drawing/2014/main" id="{31D2818F-3FC9-4D86-A52A-60577DC496C8}"/>
                </a:ext>
              </a:extLst>
            </p:cNvPr>
            <p:cNvSpPr txBox="1"/>
            <p:nvPr/>
          </p:nvSpPr>
          <p:spPr>
            <a:xfrm>
              <a:off x="4580459" y="2826797"/>
              <a:ext cx="14118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3048" name="TextBox 3047">
              <a:extLst>
                <a:ext uri="{FF2B5EF4-FFF2-40B4-BE49-F238E27FC236}">
                  <a16:creationId xmlns:a16="http://schemas.microsoft.com/office/drawing/2014/main" id="{DB9E6770-E65C-45CF-B527-175D7AEE1847}"/>
                </a:ext>
              </a:extLst>
            </p:cNvPr>
            <p:cNvSpPr txBox="1"/>
            <p:nvPr/>
          </p:nvSpPr>
          <p:spPr>
            <a:xfrm>
              <a:off x="4580459" y="2550698"/>
              <a:ext cx="14118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49" name="Group 3048">
            <a:extLst>
              <a:ext uri="{FF2B5EF4-FFF2-40B4-BE49-F238E27FC236}">
                <a16:creationId xmlns:a16="http://schemas.microsoft.com/office/drawing/2014/main" id="{ACF92B14-832B-48C2-9E89-45E20FD1DF73}"/>
              </a:ext>
            </a:extLst>
          </p:cNvPr>
          <p:cNvGrpSpPr/>
          <p:nvPr/>
        </p:nvGrpSpPr>
        <p:grpSpPr>
          <a:xfrm>
            <a:off x="869576" y="1730272"/>
            <a:ext cx="3505548" cy="922430"/>
            <a:chOff x="4580459" y="2550698"/>
            <a:chExt cx="1411827" cy="922430"/>
          </a:xfrm>
        </p:grpSpPr>
        <p:sp>
          <p:nvSpPr>
            <p:cNvPr id="3050" name="TextBox 3049">
              <a:extLst>
                <a:ext uri="{FF2B5EF4-FFF2-40B4-BE49-F238E27FC236}">
                  <a16:creationId xmlns:a16="http://schemas.microsoft.com/office/drawing/2014/main" id="{A7D9F08D-C687-4EBA-876C-2DE7F0720D50}"/>
                </a:ext>
              </a:extLst>
            </p:cNvPr>
            <p:cNvSpPr txBox="1"/>
            <p:nvPr/>
          </p:nvSpPr>
          <p:spPr>
            <a:xfrm>
              <a:off x="4580459" y="2826797"/>
              <a:ext cx="14118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3051" name="TextBox 3050">
              <a:extLst>
                <a:ext uri="{FF2B5EF4-FFF2-40B4-BE49-F238E27FC236}">
                  <a16:creationId xmlns:a16="http://schemas.microsoft.com/office/drawing/2014/main" id="{C9861F12-F2E3-46A5-AED5-B7C4DF2E404C}"/>
                </a:ext>
              </a:extLst>
            </p:cNvPr>
            <p:cNvSpPr txBox="1"/>
            <p:nvPr/>
          </p:nvSpPr>
          <p:spPr>
            <a:xfrm>
              <a:off x="4580459" y="2550698"/>
              <a:ext cx="14118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52" name="Group 3051">
            <a:extLst>
              <a:ext uri="{FF2B5EF4-FFF2-40B4-BE49-F238E27FC236}">
                <a16:creationId xmlns:a16="http://schemas.microsoft.com/office/drawing/2014/main" id="{C760861E-2DFC-4C8E-A374-DA46AA14B50E}"/>
              </a:ext>
            </a:extLst>
          </p:cNvPr>
          <p:cNvGrpSpPr/>
          <p:nvPr/>
        </p:nvGrpSpPr>
        <p:grpSpPr>
          <a:xfrm>
            <a:off x="2518444" y="5373800"/>
            <a:ext cx="3505548" cy="737764"/>
            <a:chOff x="4580459" y="2550698"/>
            <a:chExt cx="1411827" cy="737764"/>
          </a:xfrm>
        </p:grpSpPr>
        <p:sp>
          <p:nvSpPr>
            <p:cNvPr id="3053" name="TextBox 3052">
              <a:extLst>
                <a:ext uri="{FF2B5EF4-FFF2-40B4-BE49-F238E27FC236}">
                  <a16:creationId xmlns:a16="http://schemas.microsoft.com/office/drawing/2014/main" id="{02D48F61-6400-4F02-8B88-BBD71831C925}"/>
                </a:ext>
              </a:extLst>
            </p:cNvPr>
            <p:cNvSpPr txBox="1"/>
            <p:nvPr/>
          </p:nvSpPr>
          <p:spPr>
            <a:xfrm>
              <a:off x="4580459" y="2826797"/>
              <a:ext cx="14118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054" name="TextBox 3053">
              <a:extLst>
                <a:ext uri="{FF2B5EF4-FFF2-40B4-BE49-F238E27FC236}">
                  <a16:creationId xmlns:a16="http://schemas.microsoft.com/office/drawing/2014/main" id="{86F21FBA-4507-4E89-9091-2EA772980159}"/>
                </a:ext>
              </a:extLst>
            </p:cNvPr>
            <p:cNvSpPr txBox="1"/>
            <p:nvPr/>
          </p:nvSpPr>
          <p:spPr>
            <a:xfrm>
              <a:off x="4580459" y="2550698"/>
              <a:ext cx="14118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55" name="TextBox 3054">
            <a:extLst>
              <a:ext uri="{FF2B5EF4-FFF2-40B4-BE49-F238E27FC236}">
                <a16:creationId xmlns:a16="http://schemas.microsoft.com/office/drawing/2014/main" id="{04C27C07-5D81-4A4D-BBDB-5F3641F7D836}"/>
              </a:ext>
            </a:extLst>
          </p:cNvPr>
          <p:cNvSpPr txBox="1"/>
          <p:nvPr/>
        </p:nvSpPr>
        <p:spPr>
          <a:xfrm>
            <a:off x="5398184" y="3295120"/>
            <a:ext cx="656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3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056" name="TextBox 3055">
            <a:extLst>
              <a:ext uri="{FF2B5EF4-FFF2-40B4-BE49-F238E27FC236}">
                <a16:creationId xmlns:a16="http://schemas.microsoft.com/office/drawing/2014/main" id="{FC49C6AD-62EC-44FF-ABF4-36F5EAA31847}"/>
              </a:ext>
            </a:extLst>
          </p:cNvPr>
          <p:cNvSpPr txBox="1"/>
          <p:nvPr/>
        </p:nvSpPr>
        <p:spPr>
          <a:xfrm>
            <a:off x="6207830" y="3295120"/>
            <a:ext cx="656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57" name="TextBox 3056">
            <a:extLst>
              <a:ext uri="{FF2B5EF4-FFF2-40B4-BE49-F238E27FC236}">
                <a16:creationId xmlns:a16="http://schemas.microsoft.com/office/drawing/2014/main" id="{ED326678-8625-44AF-B3B3-072CDD3E1D38}"/>
              </a:ext>
            </a:extLst>
          </p:cNvPr>
          <p:cNvSpPr txBox="1"/>
          <p:nvPr/>
        </p:nvSpPr>
        <p:spPr>
          <a:xfrm>
            <a:off x="5424560" y="3962242"/>
            <a:ext cx="656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58" name="TextBox 3057">
            <a:extLst>
              <a:ext uri="{FF2B5EF4-FFF2-40B4-BE49-F238E27FC236}">
                <a16:creationId xmlns:a16="http://schemas.microsoft.com/office/drawing/2014/main" id="{7B391E30-03CE-4F1D-98C0-6E42F7FB8FB9}"/>
              </a:ext>
            </a:extLst>
          </p:cNvPr>
          <p:cNvSpPr txBox="1"/>
          <p:nvPr/>
        </p:nvSpPr>
        <p:spPr>
          <a:xfrm>
            <a:off x="6207830" y="3962242"/>
            <a:ext cx="656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059" name="Group 3058">
            <a:extLst>
              <a:ext uri="{FF2B5EF4-FFF2-40B4-BE49-F238E27FC236}">
                <a16:creationId xmlns:a16="http://schemas.microsoft.com/office/drawing/2014/main" id="{11E9A02E-BAF6-41B0-972F-4C55300767E5}"/>
              </a:ext>
            </a:extLst>
          </p:cNvPr>
          <p:cNvGrpSpPr/>
          <p:nvPr/>
        </p:nvGrpSpPr>
        <p:grpSpPr>
          <a:xfrm>
            <a:off x="4689605" y="4462629"/>
            <a:ext cx="1257371" cy="740204"/>
            <a:chOff x="3233964" y="1954419"/>
            <a:chExt cx="1601067" cy="740204"/>
          </a:xfrm>
        </p:grpSpPr>
        <p:sp>
          <p:nvSpPr>
            <p:cNvPr id="3060" name="TextBox 3059">
              <a:extLst>
                <a:ext uri="{FF2B5EF4-FFF2-40B4-BE49-F238E27FC236}">
                  <a16:creationId xmlns:a16="http://schemas.microsoft.com/office/drawing/2014/main" id="{FDEE01B4-CCD8-4B09-9129-F7EEEA5C3F36}"/>
                </a:ext>
              </a:extLst>
            </p:cNvPr>
            <p:cNvSpPr txBox="1"/>
            <p:nvPr/>
          </p:nvSpPr>
          <p:spPr>
            <a:xfrm>
              <a:off x="3233964" y="1954419"/>
              <a:ext cx="15915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61" name="TextBox 3060">
              <a:extLst>
                <a:ext uri="{FF2B5EF4-FFF2-40B4-BE49-F238E27FC236}">
                  <a16:creationId xmlns:a16="http://schemas.microsoft.com/office/drawing/2014/main" id="{C5219D31-8223-4204-B410-AF9D5307F90A}"/>
                </a:ext>
              </a:extLst>
            </p:cNvPr>
            <p:cNvSpPr txBox="1"/>
            <p:nvPr/>
          </p:nvSpPr>
          <p:spPr>
            <a:xfrm>
              <a:off x="3243489" y="2171403"/>
              <a:ext cx="15915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</a:t>
              </a:r>
            </a:p>
            <a:p>
              <a:pPr algn="r"/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PowerPoint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62" name="Group 3061">
            <a:extLst>
              <a:ext uri="{FF2B5EF4-FFF2-40B4-BE49-F238E27FC236}">
                <a16:creationId xmlns:a16="http://schemas.microsoft.com/office/drawing/2014/main" id="{AE7F7A1E-F977-4D60-A70D-2FF28192017A}"/>
              </a:ext>
            </a:extLst>
          </p:cNvPr>
          <p:cNvGrpSpPr/>
          <p:nvPr/>
        </p:nvGrpSpPr>
        <p:grpSpPr>
          <a:xfrm>
            <a:off x="6289348" y="4462628"/>
            <a:ext cx="1295452" cy="740204"/>
            <a:chOff x="3233965" y="1954419"/>
            <a:chExt cx="1446171" cy="740204"/>
          </a:xfrm>
        </p:grpSpPr>
        <p:sp>
          <p:nvSpPr>
            <p:cNvPr id="3063" name="TextBox 3062">
              <a:extLst>
                <a:ext uri="{FF2B5EF4-FFF2-40B4-BE49-F238E27FC236}">
                  <a16:creationId xmlns:a16="http://schemas.microsoft.com/office/drawing/2014/main" id="{160961BE-A4C0-4F49-B410-53D3580E2347}"/>
                </a:ext>
              </a:extLst>
            </p:cNvPr>
            <p:cNvSpPr txBox="1"/>
            <p:nvPr/>
          </p:nvSpPr>
          <p:spPr>
            <a:xfrm>
              <a:off x="3233965" y="1954419"/>
              <a:ext cx="14366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64" name="TextBox 3063">
              <a:extLst>
                <a:ext uri="{FF2B5EF4-FFF2-40B4-BE49-F238E27FC236}">
                  <a16:creationId xmlns:a16="http://schemas.microsoft.com/office/drawing/2014/main" id="{F2EBBC24-4C78-4852-BF84-3AD285A14ACA}"/>
                </a:ext>
              </a:extLst>
            </p:cNvPr>
            <p:cNvSpPr txBox="1"/>
            <p:nvPr/>
          </p:nvSpPr>
          <p:spPr>
            <a:xfrm>
              <a:off x="3243490" y="2171403"/>
              <a:ext cx="14366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65" name="Group 3064">
            <a:extLst>
              <a:ext uri="{FF2B5EF4-FFF2-40B4-BE49-F238E27FC236}">
                <a16:creationId xmlns:a16="http://schemas.microsoft.com/office/drawing/2014/main" id="{90AEDD88-98C8-4B8B-AF20-950EB6F1531E}"/>
              </a:ext>
            </a:extLst>
          </p:cNvPr>
          <p:cNvGrpSpPr/>
          <p:nvPr/>
        </p:nvGrpSpPr>
        <p:grpSpPr>
          <a:xfrm>
            <a:off x="6289350" y="2700007"/>
            <a:ext cx="1257371" cy="740204"/>
            <a:chOff x="3233964" y="1954419"/>
            <a:chExt cx="1601067" cy="740204"/>
          </a:xfrm>
        </p:grpSpPr>
        <p:sp>
          <p:nvSpPr>
            <p:cNvPr id="3066" name="TextBox 3065">
              <a:extLst>
                <a:ext uri="{FF2B5EF4-FFF2-40B4-BE49-F238E27FC236}">
                  <a16:creationId xmlns:a16="http://schemas.microsoft.com/office/drawing/2014/main" id="{14387396-F969-47DA-9EC4-31590519CFBB}"/>
                </a:ext>
              </a:extLst>
            </p:cNvPr>
            <p:cNvSpPr txBox="1"/>
            <p:nvPr/>
          </p:nvSpPr>
          <p:spPr>
            <a:xfrm>
              <a:off x="3233964" y="1954419"/>
              <a:ext cx="15915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67" name="TextBox 3066">
              <a:extLst>
                <a:ext uri="{FF2B5EF4-FFF2-40B4-BE49-F238E27FC236}">
                  <a16:creationId xmlns:a16="http://schemas.microsoft.com/office/drawing/2014/main" id="{B0F1F72D-8BE8-41F1-9046-00A674487E87}"/>
                </a:ext>
              </a:extLst>
            </p:cNvPr>
            <p:cNvSpPr txBox="1"/>
            <p:nvPr/>
          </p:nvSpPr>
          <p:spPr>
            <a:xfrm>
              <a:off x="3243489" y="2171403"/>
              <a:ext cx="15915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</a:t>
              </a:r>
            </a:p>
            <a:p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PowerPoint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68" name="Group 3067">
            <a:extLst>
              <a:ext uri="{FF2B5EF4-FFF2-40B4-BE49-F238E27FC236}">
                <a16:creationId xmlns:a16="http://schemas.microsoft.com/office/drawing/2014/main" id="{282393D7-1046-4EA4-8ED0-AD68208FD543}"/>
              </a:ext>
            </a:extLst>
          </p:cNvPr>
          <p:cNvGrpSpPr/>
          <p:nvPr/>
        </p:nvGrpSpPr>
        <p:grpSpPr>
          <a:xfrm>
            <a:off x="4651522" y="2700006"/>
            <a:ext cx="1295452" cy="740204"/>
            <a:chOff x="3233965" y="1954419"/>
            <a:chExt cx="1446171" cy="740204"/>
          </a:xfrm>
        </p:grpSpPr>
        <p:sp>
          <p:nvSpPr>
            <p:cNvPr id="3069" name="TextBox 3068">
              <a:extLst>
                <a:ext uri="{FF2B5EF4-FFF2-40B4-BE49-F238E27FC236}">
                  <a16:creationId xmlns:a16="http://schemas.microsoft.com/office/drawing/2014/main" id="{2E8E184B-E6F5-4434-A21B-FEA711D3E5D6}"/>
                </a:ext>
              </a:extLst>
            </p:cNvPr>
            <p:cNvSpPr txBox="1"/>
            <p:nvPr/>
          </p:nvSpPr>
          <p:spPr>
            <a:xfrm>
              <a:off x="3233965" y="1954419"/>
              <a:ext cx="14366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70" name="TextBox 3069">
              <a:extLst>
                <a:ext uri="{FF2B5EF4-FFF2-40B4-BE49-F238E27FC236}">
                  <a16:creationId xmlns:a16="http://schemas.microsoft.com/office/drawing/2014/main" id="{C8FEB86A-C63F-41EA-BB0D-DD5F692FA949}"/>
                </a:ext>
              </a:extLst>
            </p:cNvPr>
            <p:cNvSpPr txBox="1"/>
            <p:nvPr/>
          </p:nvSpPr>
          <p:spPr>
            <a:xfrm>
              <a:off x="3243490" y="2171403"/>
              <a:ext cx="14366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71" name="TextBox 3070">
            <a:extLst>
              <a:ext uri="{FF2B5EF4-FFF2-40B4-BE49-F238E27FC236}">
                <a16:creationId xmlns:a16="http://schemas.microsoft.com/office/drawing/2014/main" id="{F97A4E2F-7091-42FF-93C0-2D60E55B43A0}"/>
              </a:ext>
            </a:extLst>
          </p:cNvPr>
          <p:cNvSpPr txBox="1"/>
          <p:nvPr/>
        </p:nvSpPr>
        <p:spPr>
          <a:xfrm>
            <a:off x="6168426" y="3295120"/>
            <a:ext cx="656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072" name="TextBox 3071">
            <a:extLst>
              <a:ext uri="{FF2B5EF4-FFF2-40B4-BE49-F238E27FC236}">
                <a16:creationId xmlns:a16="http://schemas.microsoft.com/office/drawing/2014/main" id="{06E8FC9C-6B37-4DB4-B088-17C68BE55279}"/>
              </a:ext>
            </a:extLst>
          </p:cNvPr>
          <p:cNvSpPr txBox="1"/>
          <p:nvPr/>
        </p:nvSpPr>
        <p:spPr>
          <a:xfrm>
            <a:off x="5398184" y="3956714"/>
            <a:ext cx="656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073" name="TextBox 3072">
            <a:extLst>
              <a:ext uri="{FF2B5EF4-FFF2-40B4-BE49-F238E27FC236}">
                <a16:creationId xmlns:a16="http://schemas.microsoft.com/office/drawing/2014/main" id="{A187E1FE-6B3F-4241-B0F5-5B80EC2E5A31}"/>
              </a:ext>
            </a:extLst>
          </p:cNvPr>
          <p:cNvSpPr txBox="1"/>
          <p:nvPr/>
        </p:nvSpPr>
        <p:spPr>
          <a:xfrm>
            <a:off x="6168426" y="3956714"/>
            <a:ext cx="656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074" name="Rectangle 130">
            <a:extLst>
              <a:ext uri="{FF2B5EF4-FFF2-40B4-BE49-F238E27FC236}">
                <a16:creationId xmlns:a16="http://schemas.microsoft.com/office/drawing/2014/main" id="{2DEEE906-629B-448C-952A-24B7B767F665}"/>
              </a:ext>
            </a:extLst>
          </p:cNvPr>
          <p:cNvSpPr/>
          <p:nvPr/>
        </p:nvSpPr>
        <p:spPr>
          <a:xfrm>
            <a:off x="6921774" y="5238817"/>
            <a:ext cx="381804" cy="383537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75" name="Rectangle 36">
            <a:extLst>
              <a:ext uri="{FF2B5EF4-FFF2-40B4-BE49-F238E27FC236}">
                <a16:creationId xmlns:a16="http://schemas.microsoft.com/office/drawing/2014/main" id="{40AF4A85-DA55-49EC-AA27-83AB60ABE813}"/>
              </a:ext>
            </a:extLst>
          </p:cNvPr>
          <p:cNvSpPr/>
          <p:nvPr/>
        </p:nvSpPr>
        <p:spPr>
          <a:xfrm>
            <a:off x="4934055" y="2193602"/>
            <a:ext cx="387975" cy="32431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76" name="Rounded Rectangle 7">
            <a:extLst>
              <a:ext uri="{FF2B5EF4-FFF2-40B4-BE49-F238E27FC236}">
                <a16:creationId xmlns:a16="http://schemas.microsoft.com/office/drawing/2014/main" id="{707980E1-9509-4EB0-9B35-22B3CA264E42}"/>
              </a:ext>
            </a:extLst>
          </p:cNvPr>
          <p:cNvSpPr/>
          <p:nvPr/>
        </p:nvSpPr>
        <p:spPr>
          <a:xfrm>
            <a:off x="7490085" y="2720644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77" name="Round Same Side Corner Rectangle 36">
            <a:extLst>
              <a:ext uri="{FF2B5EF4-FFF2-40B4-BE49-F238E27FC236}">
                <a16:creationId xmlns:a16="http://schemas.microsoft.com/office/drawing/2014/main" id="{E9F79BD1-9446-4E6A-9E11-FD8103AE633F}"/>
              </a:ext>
            </a:extLst>
          </p:cNvPr>
          <p:cNvSpPr>
            <a:spLocks noChangeAspect="1"/>
          </p:cNvSpPr>
          <p:nvPr/>
        </p:nvSpPr>
        <p:spPr>
          <a:xfrm>
            <a:off x="4422067" y="4764109"/>
            <a:ext cx="387975" cy="30673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11299</TotalTime>
  <Words>141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95</cp:revision>
  <dcterms:created xsi:type="dcterms:W3CDTF">2018-02-18T19:39:47Z</dcterms:created>
  <dcterms:modified xsi:type="dcterms:W3CDTF">2020-01-03T04:54:53Z</dcterms:modified>
</cp:coreProperties>
</file>