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1" name="그룹 2">
            <a:extLst>
              <a:ext uri="{FF2B5EF4-FFF2-40B4-BE49-F238E27FC236}">
                <a16:creationId xmlns:a16="http://schemas.microsoft.com/office/drawing/2014/main" id="{B3AF5F23-F1B6-4C59-AC28-82141D113B1D}"/>
              </a:ext>
            </a:extLst>
          </p:cNvPr>
          <p:cNvGrpSpPr/>
          <p:nvPr/>
        </p:nvGrpSpPr>
        <p:grpSpPr>
          <a:xfrm>
            <a:off x="1016616" y="2598688"/>
            <a:ext cx="6456117" cy="2594048"/>
            <a:chOff x="2099826" y="2797192"/>
            <a:chExt cx="5336747" cy="2144287"/>
          </a:xfrm>
        </p:grpSpPr>
        <p:sp>
          <p:nvSpPr>
            <p:cNvPr id="332" name="Right Triangle 331">
              <a:extLst>
                <a:ext uri="{FF2B5EF4-FFF2-40B4-BE49-F238E27FC236}">
                  <a16:creationId xmlns:a16="http://schemas.microsoft.com/office/drawing/2014/main" id="{7236086E-751D-4E3A-A801-E467F61AFC19}"/>
                </a:ext>
              </a:extLst>
            </p:cNvPr>
            <p:cNvSpPr/>
            <p:nvPr/>
          </p:nvSpPr>
          <p:spPr>
            <a:xfrm rot="5400000">
              <a:off x="2099826" y="3416446"/>
              <a:ext cx="875546" cy="875546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id="{574ED601-31D7-49B6-B78D-8F2F651BE9C1}"/>
                </a:ext>
              </a:extLst>
            </p:cNvPr>
            <p:cNvGrpSpPr/>
            <p:nvPr/>
          </p:nvGrpSpPr>
          <p:grpSpPr>
            <a:xfrm rot="18900000">
              <a:off x="3235825" y="2797195"/>
              <a:ext cx="1257576" cy="1257577"/>
              <a:chOff x="9252520" y="1412776"/>
              <a:chExt cx="720000" cy="720001"/>
            </a:xfrm>
          </p:grpSpPr>
          <p:sp>
            <p:nvSpPr>
              <p:cNvPr id="347" name="Right Triangle 346">
                <a:extLst>
                  <a:ext uri="{FF2B5EF4-FFF2-40B4-BE49-F238E27FC236}">
                    <a16:creationId xmlns:a16="http://schemas.microsoft.com/office/drawing/2014/main" id="{BE663509-A40F-4924-86D5-C3D638BFEE39}"/>
                  </a:ext>
                </a:extLst>
              </p:cNvPr>
              <p:cNvSpPr/>
              <p:nvPr/>
            </p:nvSpPr>
            <p:spPr>
              <a:xfrm rot="16200000">
                <a:off x="9252520" y="1412777"/>
                <a:ext cx="720000" cy="7200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48" name="Right Triangle 347">
                <a:extLst>
                  <a:ext uri="{FF2B5EF4-FFF2-40B4-BE49-F238E27FC236}">
                    <a16:creationId xmlns:a16="http://schemas.microsoft.com/office/drawing/2014/main" id="{DEB6122A-91F7-4B6C-82EA-0CD4240B9287}"/>
                  </a:ext>
                </a:extLst>
              </p:cNvPr>
              <p:cNvSpPr/>
              <p:nvPr/>
            </p:nvSpPr>
            <p:spPr>
              <a:xfrm>
                <a:off x="9252520" y="1412776"/>
                <a:ext cx="720000" cy="720000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D84D6552-8ECB-4ADF-B29E-7930475C38ED}"/>
                </a:ext>
              </a:extLst>
            </p:cNvPr>
            <p:cNvGrpSpPr/>
            <p:nvPr/>
          </p:nvGrpSpPr>
          <p:grpSpPr>
            <a:xfrm rot="8100000">
              <a:off x="2346584" y="3683898"/>
              <a:ext cx="1257576" cy="1257577"/>
              <a:chOff x="9253716" y="2298144"/>
              <a:chExt cx="720000" cy="720001"/>
            </a:xfrm>
          </p:grpSpPr>
          <p:sp>
            <p:nvSpPr>
              <p:cNvPr id="345" name="Right Triangle 344">
                <a:extLst>
                  <a:ext uri="{FF2B5EF4-FFF2-40B4-BE49-F238E27FC236}">
                    <a16:creationId xmlns:a16="http://schemas.microsoft.com/office/drawing/2014/main" id="{99F2EF7D-7DF1-4F0B-8B6E-89A3A796B50F}"/>
                  </a:ext>
                </a:extLst>
              </p:cNvPr>
              <p:cNvSpPr/>
              <p:nvPr/>
            </p:nvSpPr>
            <p:spPr>
              <a:xfrm rot="16200000">
                <a:off x="9253716" y="2298145"/>
                <a:ext cx="720000" cy="720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46" name="Right Triangle 345">
                <a:extLst>
                  <a:ext uri="{FF2B5EF4-FFF2-40B4-BE49-F238E27FC236}">
                    <a16:creationId xmlns:a16="http://schemas.microsoft.com/office/drawing/2014/main" id="{38E5FC24-9EBF-481F-81B2-DA45F708312F}"/>
                  </a:ext>
                </a:extLst>
              </p:cNvPr>
              <p:cNvSpPr/>
              <p:nvPr/>
            </p:nvSpPr>
            <p:spPr>
              <a:xfrm>
                <a:off x="9253716" y="2298144"/>
                <a:ext cx="720000" cy="7200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D3FE2EF6-9F48-47D3-A495-C670EB52E764}"/>
                </a:ext>
              </a:extLst>
            </p:cNvPr>
            <p:cNvGrpSpPr/>
            <p:nvPr/>
          </p:nvGrpSpPr>
          <p:grpSpPr>
            <a:xfrm rot="8100000">
              <a:off x="4130064" y="3683898"/>
              <a:ext cx="1257576" cy="1257577"/>
              <a:chOff x="9253716" y="3180163"/>
              <a:chExt cx="720000" cy="720001"/>
            </a:xfrm>
          </p:grpSpPr>
          <p:sp>
            <p:nvSpPr>
              <p:cNvPr id="343" name="Right Triangle 342">
                <a:extLst>
                  <a:ext uri="{FF2B5EF4-FFF2-40B4-BE49-F238E27FC236}">
                    <a16:creationId xmlns:a16="http://schemas.microsoft.com/office/drawing/2014/main" id="{B55BDAAC-8E59-4043-9602-011F32FDEA83}"/>
                  </a:ext>
                </a:extLst>
              </p:cNvPr>
              <p:cNvSpPr/>
              <p:nvPr/>
            </p:nvSpPr>
            <p:spPr>
              <a:xfrm rot="16200000">
                <a:off x="9253716" y="3180164"/>
                <a:ext cx="720000" cy="720000"/>
              </a:xfrm>
              <a:prstGeom prst="rtTriangl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44" name="Right Triangle 343">
                <a:extLst>
                  <a:ext uri="{FF2B5EF4-FFF2-40B4-BE49-F238E27FC236}">
                    <a16:creationId xmlns:a16="http://schemas.microsoft.com/office/drawing/2014/main" id="{54B98D74-11B9-4D52-A7AA-1057BEA065C8}"/>
                  </a:ext>
                </a:extLst>
              </p:cNvPr>
              <p:cNvSpPr/>
              <p:nvPr/>
            </p:nvSpPr>
            <p:spPr>
              <a:xfrm>
                <a:off x="9253716" y="3180163"/>
                <a:ext cx="720000" cy="720000"/>
              </a:xfrm>
              <a:prstGeom prst="rt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8FD334B7-36FE-400E-AB6F-A4300C9E8D2D}"/>
                </a:ext>
              </a:extLst>
            </p:cNvPr>
            <p:cNvGrpSpPr/>
            <p:nvPr/>
          </p:nvGrpSpPr>
          <p:grpSpPr>
            <a:xfrm rot="18900000">
              <a:off x="5014303" y="2797192"/>
              <a:ext cx="1257576" cy="1257578"/>
              <a:chOff x="9255047" y="4062261"/>
              <a:chExt cx="720000" cy="720002"/>
            </a:xfrm>
          </p:grpSpPr>
          <p:sp>
            <p:nvSpPr>
              <p:cNvPr id="341" name="Right Triangle 340">
                <a:extLst>
                  <a:ext uri="{FF2B5EF4-FFF2-40B4-BE49-F238E27FC236}">
                    <a16:creationId xmlns:a16="http://schemas.microsoft.com/office/drawing/2014/main" id="{DD3116AC-AB79-4D72-849F-6AE8515CE262}"/>
                  </a:ext>
                </a:extLst>
              </p:cNvPr>
              <p:cNvSpPr/>
              <p:nvPr/>
            </p:nvSpPr>
            <p:spPr>
              <a:xfrm rot="16200000">
                <a:off x="9255047" y="4062263"/>
                <a:ext cx="720000" cy="720000"/>
              </a:xfrm>
              <a:prstGeom prst="rt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42" name="Right Triangle 341">
                <a:extLst>
                  <a:ext uri="{FF2B5EF4-FFF2-40B4-BE49-F238E27FC236}">
                    <a16:creationId xmlns:a16="http://schemas.microsoft.com/office/drawing/2014/main" id="{2D5D113A-2F3E-4A08-BB43-0EB9F622EC3E}"/>
                  </a:ext>
                </a:extLst>
              </p:cNvPr>
              <p:cNvSpPr/>
              <p:nvPr/>
            </p:nvSpPr>
            <p:spPr>
              <a:xfrm>
                <a:off x="9255047" y="4062261"/>
                <a:ext cx="720000" cy="7200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5CF61430-B769-4486-93A4-CE718959DEB4}"/>
                </a:ext>
              </a:extLst>
            </p:cNvPr>
            <p:cNvGrpSpPr/>
            <p:nvPr/>
          </p:nvGrpSpPr>
          <p:grpSpPr>
            <a:xfrm rot="8100000">
              <a:off x="5913547" y="3683901"/>
              <a:ext cx="1257576" cy="1257578"/>
              <a:chOff x="9256378" y="4944359"/>
              <a:chExt cx="720000" cy="720002"/>
            </a:xfrm>
          </p:grpSpPr>
          <p:sp>
            <p:nvSpPr>
              <p:cNvPr id="339" name="Right Triangle 338">
                <a:extLst>
                  <a:ext uri="{FF2B5EF4-FFF2-40B4-BE49-F238E27FC236}">
                    <a16:creationId xmlns:a16="http://schemas.microsoft.com/office/drawing/2014/main" id="{ACC753F9-91E5-435B-B263-657491D8A475}"/>
                  </a:ext>
                </a:extLst>
              </p:cNvPr>
              <p:cNvSpPr/>
              <p:nvPr/>
            </p:nvSpPr>
            <p:spPr>
              <a:xfrm rot="16200000">
                <a:off x="9256378" y="4944361"/>
                <a:ext cx="720000" cy="720000"/>
              </a:xfrm>
              <a:prstGeom prst="rtTriangl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40" name="Right Triangle 339">
                <a:extLst>
                  <a:ext uri="{FF2B5EF4-FFF2-40B4-BE49-F238E27FC236}">
                    <a16:creationId xmlns:a16="http://schemas.microsoft.com/office/drawing/2014/main" id="{FC12A940-644E-4A84-AF75-F69DBDAFC40C}"/>
                  </a:ext>
                </a:extLst>
              </p:cNvPr>
              <p:cNvSpPr/>
              <p:nvPr/>
            </p:nvSpPr>
            <p:spPr>
              <a:xfrm>
                <a:off x="9256378" y="4944359"/>
                <a:ext cx="720000" cy="720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338" name="Right Triangle 337">
              <a:extLst>
                <a:ext uri="{FF2B5EF4-FFF2-40B4-BE49-F238E27FC236}">
                  <a16:creationId xmlns:a16="http://schemas.microsoft.com/office/drawing/2014/main" id="{46478CF4-E4D0-4DE7-8A0F-50FE971BA9FF}"/>
                </a:ext>
              </a:extLst>
            </p:cNvPr>
            <p:cNvSpPr/>
            <p:nvPr/>
          </p:nvSpPr>
          <p:spPr>
            <a:xfrm rot="10800000">
              <a:off x="6549944" y="3416446"/>
              <a:ext cx="886629" cy="886629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49" name="그룹 45">
            <a:extLst>
              <a:ext uri="{FF2B5EF4-FFF2-40B4-BE49-F238E27FC236}">
                <a16:creationId xmlns:a16="http://schemas.microsoft.com/office/drawing/2014/main" id="{4458A830-2F22-4FD4-A7A5-F2ADE5D4FCD8}"/>
              </a:ext>
            </a:extLst>
          </p:cNvPr>
          <p:cNvGrpSpPr/>
          <p:nvPr/>
        </p:nvGrpSpPr>
        <p:grpSpPr>
          <a:xfrm>
            <a:off x="7549762" y="2901874"/>
            <a:ext cx="3691232" cy="2009501"/>
            <a:chOff x="7371491" y="3126342"/>
            <a:chExt cx="2724556" cy="1483244"/>
          </a:xfrm>
        </p:grpSpPr>
        <p:sp>
          <p:nvSpPr>
            <p:cNvPr id="350" name="Regular Pentagon 2">
              <a:extLst>
                <a:ext uri="{FF2B5EF4-FFF2-40B4-BE49-F238E27FC236}">
                  <a16:creationId xmlns:a16="http://schemas.microsoft.com/office/drawing/2014/main" id="{07C00494-F49A-4C19-A404-6852D9F3DFC2}"/>
                </a:ext>
              </a:extLst>
            </p:cNvPr>
            <p:cNvSpPr/>
            <p:nvPr/>
          </p:nvSpPr>
          <p:spPr>
            <a:xfrm rot="5400000">
              <a:off x="8041794" y="2703216"/>
              <a:ext cx="1483244" cy="2329495"/>
            </a:xfrm>
            <a:custGeom>
              <a:avLst/>
              <a:gdLst/>
              <a:ahLst/>
              <a:cxnLst/>
              <a:rect l="l" t="t" r="r" b="b"/>
              <a:pathLst>
                <a:path w="1483244" h="2329495">
                  <a:moveTo>
                    <a:pt x="636258" y="1677264"/>
                  </a:moveTo>
                  <a:cubicBezTo>
                    <a:pt x="636258" y="1736911"/>
                    <a:pt x="684611" y="1785264"/>
                    <a:pt x="744258" y="1785264"/>
                  </a:cubicBezTo>
                  <a:cubicBezTo>
                    <a:pt x="803905" y="1785264"/>
                    <a:pt x="852258" y="1736911"/>
                    <a:pt x="852258" y="1677264"/>
                  </a:cubicBezTo>
                  <a:cubicBezTo>
                    <a:pt x="852258" y="1629064"/>
                    <a:pt x="820683" y="1588239"/>
                    <a:pt x="776625" y="1575799"/>
                  </a:cubicBezTo>
                  <a:cubicBezTo>
                    <a:pt x="766427" y="777351"/>
                    <a:pt x="779249" y="730777"/>
                    <a:pt x="785857" y="62282"/>
                  </a:cubicBezTo>
                  <a:cubicBezTo>
                    <a:pt x="756369" y="77840"/>
                    <a:pt x="716343" y="72979"/>
                    <a:pt x="697393" y="56450"/>
                  </a:cubicBezTo>
                  <a:cubicBezTo>
                    <a:pt x="720521" y="733165"/>
                    <a:pt x="721895" y="782816"/>
                    <a:pt x="707363" y="1576713"/>
                  </a:cubicBezTo>
                  <a:cubicBezTo>
                    <a:pt x="665733" y="1591009"/>
                    <a:pt x="636258" y="1630695"/>
                    <a:pt x="636258" y="1677264"/>
                  </a:cubicBezTo>
                  <a:close/>
                  <a:moveTo>
                    <a:pt x="0" y="910207"/>
                  </a:moveTo>
                  <a:lnTo>
                    <a:pt x="741622" y="0"/>
                  </a:lnTo>
                  <a:lnTo>
                    <a:pt x="1483244" y="904373"/>
                  </a:lnTo>
                  <a:cubicBezTo>
                    <a:pt x="1195812" y="1411501"/>
                    <a:pt x="1178865" y="2023641"/>
                    <a:pt x="1147866" y="2329495"/>
                  </a:cubicBezTo>
                  <a:lnTo>
                    <a:pt x="335379" y="2329495"/>
                  </a:lnTo>
                  <a:cubicBezTo>
                    <a:pt x="307892" y="2025588"/>
                    <a:pt x="290945" y="1397888"/>
                    <a:pt x="0" y="910207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B5CCCDD0-B4B0-4394-970E-743D3527669D}"/>
                </a:ext>
              </a:extLst>
            </p:cNvPr>
            <p:cNvSpPr/>
            <p:nvPr/>
          </p:nvSpPr>
          <p:spPr>
            <a:xfrm rot="16200000">
              <a:off x="9880047" y="3764570"/>
              <a:ext cx="216000" cy="216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52" name="Rounded Rectangle 23">
              <a:extLst>
                <a:ext uri="{FF2B5EF4-FFF2-40B4-BE49-F238E27FC236}">
                  <a16:creationId xmlns:a16="http://schemas.microsoft.com/office/drawing/2014/main" id="{6B018511-56C0-4D6D-A727-8AD41877F1C0}"/>
                </a:ext>
              </a:extLst>
            </p:cNvPr>
            <p:cNvSpPr/>
            <p:nvPr/>
          </p:nvSpPr>
          <p:spPr>
            <a:xfrm rot="16200000">
              <a:off x="6980500" y="3773301"/>
              <a:ext cx="967366" cy="185384"/>
            </a:xfrm>
            <a:prstGeom prst="roundRect">
              <a:avLst>
                <a:gd name="adj" fmla="val 34335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70B68F78-C1EE-4BE0-95CD-14375DF12A2B}"/>
              </a:ext>
            </a:extLst>
          </p:cNvPr>
          <p:cNvGrpSpPr/>
          <p:nvPr/>
        </p:nvGrpSpPr>
        <p:grpSpPr>
          <a:xfrm>
            <a:off x="4312556" y="4506359"/>
            <a:ext cx="1692670" cy="1477328"/>
            <a:chOff x="2729786" y="4283314"/>
            <a:chExt cx="1962239" cy="1477328"/>
          </a:xfrm>
        </p:grpSpPr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E80700A3-2E41-411F-AA3F-2E32A2015962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A721FCA3-AC29-48B7-B885-45BFB12E0439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37477AF4-94CE-4545-B970-8444F217550F}"/>
              </a:ext>
            </a:extLst>
          </p:cNvPr>
          <p:cNvGrpSpPr/>
          <p:nvPr/>
        </p:nvGrpSpPr>
        <p:grpSpPr>
          <a:xfrm>
            <a:off x="2152980" y="4506359"/>
            <a:ext cx="1692670" cy="1477328"/>
            <a:chOff x="2729786" y="4283314"/>
            <a:chExt cx="1962239" cy="1477328"/>
          </a:xfrm>
        </p:grpSpPr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90EEBA15-EBDF-4F77-81D0-5624779546DD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146C9E13-4968-4F8E-BAD4-230282B14705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EA385E92-A770-41E3-9A4E-1F152813FBCF}"/>
              </a:ext>
            </a:extLst>
          </p:cNvPr>
          <p:cNvGrpSpPr/>
          <p:nvPr/>
        </p:nvGrpSpPr>
        <p:grpSpPr>
          <a:xfrm>
            <a:off x="6472130" y="4506359"/>
            <a:ext cx="1692670" cy="1477328"/>
            <a:chOff x="2729786" y="4283314"/>
            <a:chExt cx="1962239" cy="1477328"/>
          </a:xfrm>
        </p:grpSpPr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772CAE0C-846B-4BB2-88F7-1C7A71736CCB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2E531DDE-8567-45C7-8ADA-06CE71C7D4C5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2" name="TextBox 361">
            <a:extLst>
              <a:ext uri="{FF2B5EF4-FFF2-40B4-BE49-F238E27FC236}">
                <a16:creationId xmlns:a16="http://schemas.microsoft.com/office/drawing/2014/main" id="{8E637E53-8053-4A9B-9931-89D2CC0FA633}"/>
              </a:ext>
            </a:extLst>
          </p:cNvPr>
          <p:cNvSpPr txBox="1"/>
          <p:nvPr/>
        </p:nvSpPr>
        <p:spPr>
          <a:xfrm>
            <a:off x="3918106" y="3816145"/>
            <a:ext cx="63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7BC75C6-B7A3-4555-B105-CCB55B017B25}"/>
              </a:ext>
            </a:extLst>
          </p:cNvPr>
          <p:cNvSpPr txBox="1"/>
          <p:nvPr/>
        </p:nvSpPr>
        <p:spPr>
          <a:xfrm>
            <a:off x="1765376" y="3816145"/>
            <a:ext cx="63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F0139FA5-E504-42E8-B6F1-9626F0123513}"/>
              </a:ext>
            </a:extLst>
          </p:cNvPr>
          <p:cNvSpPr txBox="1"/>
          <p:nvPr/>
        </p:nvSpPr>
        <p:spPr>
          <a:xfrm>
            <a:off x="2841741" y="3545283"/>
            <a:ext cx="63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193A3B48-2F86-4207-8303-D61614E07B92}"/>
              </a:ext>
            </a:extLst>
          </p:cNvPr>
          <p:cNvSpPr txBox="1"/>
          <p:nvPr/>
        </p:nvSpPr>
        <p:spPr>
          <a:xfrm>
            <a:off x="4994471" y="3545283"/>
            <a:ext cx="63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77E23190-F128-4653-B860-28BD09212C0A}"/>
              </a:ext>
            </a:extLst>
          </p:cNvPr>
          <p:cNvSpPr txBox="1"/>
          <p:nvPr/>
        </p:nvSpPr>
        <p:spPr>
          <a:xfrm>
            <a:off x="6070835" y="3816145"/>
            <a:ext cx="63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78CFE56F-A886-4056-B5D1-6F4E1AF97DAC}"/>
              </a:ext>
            </a:extLst>
          </p:cNvPr>
          <p:cNvGrpSpPr/>
          <p:nvPr/>
        </p:nvGrpSpPr>
        <p:grpSpPr>
          <a:xfrm>
            <a:off x="3540724" y="1792311"/>
            <a:ext cx="1692670" cy="1477328"/>
            <a:chOff x="2729786" y="4283314"/>
            <a:chExt cx="1962239" cy="1477328"/>
          </a:xfrm>
        </p:grpSpPr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B5C4FF40-9FB0-4770-9DB9-9710F77914A6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991AE2FC-1B4D-468F-BF4D-F605582F3BEB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663C88F4-B6B4-4245-922F-662A6398FCCC}"/>
              </a:ext>
            </a:extLst>
          </p:cNvPr>
          <p:cNvGrpSpPr/>
          <p:nvPr/>
        </p:nvGrpSpPr>
        <p:grpSpPr>
          <a:xfrm>
            <a:off x="1363446" y="1792311"/>
            <a:ext cx="1692670" cy="1477328"/>
            <a:chOff x="2729786" y="4283314"/>
            <a:chExt cx="1962239" cy="1477328"/>
          </a:xfrm>
        </p:grpSpPr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49EE2665-845A-49DC-9FDA-2AF9002E50EE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B4A8C0DA-26B4-47DB-8FFA-369A5FEB3C1C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119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2020-01-03T02:30:00Z</dcterms:modified>
</cp:coreProperties>
</file>