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940777" y="200177"/>
            <a:ext cx="13132777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-940777" y="1005381"/>
            <a:ext cx="13132777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6" name="Freeform 57">
            <a:extLst>
              <a:ext uri="{FF2B5EF4-FFF2-40B4-BE49-F238E27FC236}">
                <a16:creationId xmlns:a16="http://schemas.microsoft.com/office/drawing/2014/main" id="{D4324CD0-2ACD-42B5-BBE6-73999AA41B62}"/>
              </a:ext>
            </a:extLst>
          </p:cNvPr>
          <p:cNvSpPr/>
          <p:nvPr/>
        </p:nvSpPr>
        <p:spPr>
          <a:xfrm>
            <a:off x="-25190" y="1995752"/>
            <a:ext cx="9125228" cy="4581461"/>
          </a:xfrm>
          <a:custGeom>
            <a:avLst/>
            <a:gdLst>
              <a:gd name="connsiteX0" fmla="*/ 0 w 9154885"/>
              <a:gd name="connsiteY0" fmla="*/ 4191000 h 4191000"/>
              <a:gd name="connsiteX1" fmla="*/ 5791200 w 9154885"/>
              <a:gd name="connsiteY1" fmla="*/ 2253342 h 4191000"/>
              <a:gd name="connsiteX2" fmla="*/ 3744685 w 9154885"/>
              <a:gd name="connsiteY2" fmla="*/ 1371600 h 4191000"/>
              <a:gd name="connsiteX3" fmla="*/ 9154885 w 9154885"/>
              <a:gd name="connsiteY3" fmla="*/ 0 h 4191000"/>
              <a:gd name="connsiteX0" fmla="*/ 0 w 9154885"/>
              <a:gd name="connsiteY0" fmla="*/ 4191000 h 4191000"/>
              <a:gd name="connsiteX1" fmla="*/ 5791200 w 9154885"/>
              <a:gd name="connsiteY1" fmla="*/ 2253342 h 4191000"/>
              <a:gd name="connsiteX2" fmla="*/ 3733800 w 9154885"/>
              <a:gd name="connsiteY2" fmla="*/ 1153886 h 4191000"/>
              <a:gd name="connsiteX3" fmla="*/ 9154885 w 9154885"/>
              <a:gd name="connsiteY3" fmla="*/ 0 h 4191000"/>
              <a:gd name="connsiteX0" fmla="*/ 0 w 9154885"/>
              <a:gd name="connsiteY0" fmla="*/ 4191000 h 4191000"/>
              <a:gd name="connsiteX1" fmla="*/ 5442857 w 9154885"/>
              <a:gd name="connsiteY1" fmla="*/ 2427514 h 4191000"/>
              <a:gd name="connsiteX2" fmla="*/ 3733800 w 9154885"/>
              <a:gd name="connsiteY2" fmla="*/ 1153886 h 4191000"/>
              <a:gd name="connsiteX3" fmla="*/ 9154885 w 9154885"/>
              <a:gd name="connsiteY3" fmla="*/ 0 h 4191000"/>
              <a:gd name="connsiteX0" fmla="*/ 0 w 9154885"/>
              <a:gd name="connsiteY0" fmla="*/ 4191000 h 4191000"/>
              <a:gd name="connsiteX1" fmla="*/ 5442857 w 9154885"/>
              <a:gd name="connsiteY1" fmla="*/ 2427514 h 4191000"/>
              <a:gd name="connsiteX2" fmla="*/ 4278086 w 9154885"/>
              <a:gd name="connsiteY2" fmla="*/ 827315 h 4191000"/>
              <a:gd name="connsiteX3" fmla="*/ 9154885 w 9154885"/>
              <a:gd name="connsiteY3" fmla="*/ 0 h 4191000"/>
              <a:gd name="connsiteX0" fmla="*/ 0 w 9187542"/>
              <a:gd name="connsiteY0" fmla="*/ 4735286 h 4735286"/>
              <a:gd name="connsiteX1" fmla="*/ 5442857 w 9187542"/>
              <a:gd name="connsiteY1" fmla="*/ 2971800 h 4735286"/>
              <a:gd name="connsiteX2" fmla="*/ 4278086 w 9187542"/>
              <a:gd name="connsiteY2" fmla="*/ 1371601 h 4735286"/>
              <a:gd name="connsiteX3" fmla="*/ 9187542 w 9187542"/>
              <a:gd name="connsiteY3" fmla="*/ 0 h 4735286"/>
              <a:gd name="connsiteX0" fmla="*/ 0 w 9187542"/>
              <a:gd name="connsiteY0" fmla="*/ 4735286 h 4735286"/>
              <a:gd name="connsiteX1" fmla="*/ 5323114 w 9187542"/>
              <a:gd name="connsiteY1" fmla="*/ 2764971 h 4735286"/>
              <a:gd name="connsiteX2" fmla="*/ 4278086 w 9187542"/>
              <a:gd name="connsiteY2" fmla="*/ 1371601 h 4735286"/>
              <a:gd name="connsiteX3" fmla="*/ 9187542 w 9187542"/>
              <a:gd name="connsiteY3" fmla="*/ 0 h 4735286"/>
              <a:gd name="connsiteX0" fmla="*/ 0 w 9176656"/>
              <a:gd name="connsiteY0" fmla="*/ 5105400 h 5105400"/>
              <a:gd name="connsiteX1" fmla="*/ 5312228 w 9176656"/>
              <a:gd name="connsiteY1" fmla="*/ 2764971 h 5105400"/>
              <a:gd name="connsiteX2" fmla="*/ 4267200 w 9176656"/>
              <a:gd name="connsiteY2" fmla="*/ 1371601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12228 w 9176656"/>
              <a:gd name="connsiteY1" fmla="*/ 2764971 h 5105400"/>
              <a:gd name="connsiteX2" fmla="*/ 4240040 w 9176656"/>
              <a:gd name="connsiteY2" fmla="*/ 1551577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240040 w 9176656"/>
              <a:gd name="connsiteY2" fmla="*/ 1551577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176656"/>
              <a:gd name="connsiteY0" fmla="*/ 5105400 h 5105400"/>
              <a:gd name="connsiteX1" fmla="*/ 5393709 w 9176656"/>
              <a:gd name="connsiteY1" fmla="*/ 2878640 h 5105400"/>
              <a:gd name="connsiteX2" fmla="*/ 4185720 w 9176656"/>
              <a:gd name="connsiteY2" fmla="*/ 1523160 h 5105400"/>
              <a:gd name="connsiteX3" fmla="*/ 9176656 w 9176656"/>
              <a:gd name="connsiteY3" fmla="*/ 0 h 5105400"/>
              <a:gd name="connsiteX0" fmla="*/ 0 w 9774185"/>
              <a:gd name="connsiteY0" fmla="*/ 5247486 h 5247486"/>
              <a:gd name="connsiteX1" fmla="*/ 5991238 w 9774185"/>
              <a:gd name="connsiteY1" fmla="*/ 2878640 h 5247486"/>
              <a:gd name="connsiteX2" fmla="*/ 4783249 w 9774185"/>
              <a:gd name="connsiteY2" fmla="*/ 1523160 h 5247486"/>
              <a:gd name="connsiteX3" fmla="*/ 9774185 w 9774185"/>
              <a:gd name="connsiteY3" fmla="*/ 0 h 5247486"/>
              <a:gd name="connsiteX0" fmla="*/ 0 w 9774185"/>
              <a:gd name="connsiteY0" fmla="*/ 5247486 h 5247486"/>
              <a:gd name="connsiteX1" fmla="*/ 5991238 w 9774185"/>
              <a:gd name="connsiteY1" fmla="*/ 2878640 h 5247486"/>
              <a:gd name="connsiteX2" fmla="*/ 4783249 w 9774185"/>
              <a:gd name="connsiteY2" fmla="*/ 1523160 h 5247486"/>
              <a:gd name="connsiteX3" fmla="*/ 9774185 w 9774185"/>
              <a:gd name="connsiteY3" fmla="*/ 0 h 5247486"/>
              <a:gd name="connsiteX0" fmla="*/ 0 w 10335499"/>
              <a:gd name="connsiteY0" fmla="*/ 5342210 h 5342210"/>
              <a:gd name="connsiteX1" fmla="*/ 5991238 w 10335499"/>
              <a:gd name="connsiteY1" fmla="*/ 2973364 h 5342210"/>
              <a:gd name="connsiteX2" fmla="*/ 4783249 w 10335499"/>
              <a:gd name="connsiteY2" fmla="*/ 1617884 h 5342210"/>
              <a:gd name="connsiteX3" fmla="*/ 10335499 w 10335499"/>
              <a:gd name="connsiteY3" fmla="*/ 0 h 5342210"/>
              <a:gd name="connsiteX0" fmla="*/ 0 w 10335499"/>
              <a:gd name="connsiteY0" fmla="*/ 5342210 h 5342210"/>
              <a:gd name="connsiteX1" fmla="*/ 5991238 w 10335499"/>
              <a:gd name="connsiteY1" fmla="*/ 2973364 h 5342210"/>
              <a:gd name="connsiteX2" fmla="*/ 4783249 w 10335499"/>
              <a:gd name="connsiteY2" fmla="*/ 1617884 h 5342210"/>
              <a:gd name="connsiteX3" fmla="*/ 10335499 w 10335499"/>
              <a:gd name="connsiteY3" fmla="*/ 0 h 5342210"/>
              <a:gd name="connsiteX0" fmla="*/ 0 w 10335499"/>
              <a:gd name="connsiteY0" fmla="*/ 5342210 h 5342210"/>
              <a:gd name="connsiteX1" fmla="*/ 5991238 w 10335499"/>
              <a:gd name="connsiteY1" fmla="*/ 2973364 h 5342210"/>
              <a:gd name="connsiteX2" fmla="*/ 4783249 w 10335499"/>
              <a:gd name="connsiteY2" fmla="*/ 1617884 h 5342210"/>
              <a:gd name="connsiteX3" fmla="*/ 10335499 w 10335499"/>
              <a:gd name="connsiteY3" fmla="*/ 0 h 5342210"/>
              <a:gd name="connsiteX0" fmla="*/ 0 w 10335499"/>
              <a:gd name="connsiteY0" fmla="*/ 5342210 h 5342210"/>
              <a:gd name="connsiteX1" fmla="*/ 5991238 w 10335499"/>
              <a:gd name="connsiteY1" fmla="*/ 2973364 h 5342210"/>
              <a:gd name="connsiteX2" fmla="*/ 4783249 w 10335499"/>
              <a:gd name="connsiteY2" fmla="*/ 1617884 h 5342210"/>
              <a:gd name="connsiteX3" fmla="*/ 10335499 w 10335499"/>
              <a:gd name="connsiteY3" fmla="*/ 0 h 5342210"/>
              <a:gd name="connsiteX0" fmla="*/ 0 w 10335499"/>
              <a:gd name="connsiteY0" fmla="*/ 5342210 h 5342210"/>
              <a:gd name="connsiteX1" fmla="*/ 5991238 w 10335499"/>
              <a:gd name="connsiteY1" fmla="*/ 2973364 h 5342210"/>
              <a:gd name="connsiteX2" fmla="*/ 4783249 w 10335499"/>
              <a:gd name="connsiteY2" fmla="*/ 1617884 h 5342210"/>
              <a:gd name="connsiteX3" fmla="*/ 10335499 w 10335499"/>
              <a:gd name="connsiteY3" fmla="*/ 0 h 5342210"/>
              <a:gd name="connsiteX0" fmla="*/ 0 w 10588328"/>
              <a:gd name="connsiteY0" fmla="*/ 5433778 h 5433778"/>
              <a:gd name="connsiteX1" fmla="*/ 6244067 w 10588328"/>
              <a:gd name="connsiteY1" fmla="*/ 2973364 h 5433778"/>
              <a:gd name="connsiteX2" fmla="*/ 5036078 w 10588328"/>
              <a:gd name="connsiteY2" fmla="*/ 1617884 h 5433778"/>
              <a:gd name="connsiteX3" fmla="*/ 10588328 w 10588328"/>
              <a:gd name="connsiteY3" fmla="*/ 0 h 5433778"/>
              <a:gd name="connsiteX0" fmla="*/ 0 w 10092395"/>
              <a:gd name="connsiteY0" fmla="*/ 5301514 h 5301514"/>
              <a:gd name="connsiteX1" fmla="*/ 6244067 w 10092395"/>
              <a:gd name="connsiteY1" fmla="*/ 2841100 h 5301514"/>
              <a:gd name="connsiteX2" fmla="*/ 5036078 w 10092395"/>
              <a:gd name="connsiteY2" fmla="*/ 1485620 h 5301514"/>
              <a:gd name="connsiteX3" fmla="*/ 10092395 w 10092395"/>
              <a:gd name="connsiteY3" fmla="*/ 0 h 5301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2395" h="5301514">
                <a:moveTo>
                  <a:pt x="0" y="5301514"/>
                </a:moveTo>
                <a:cubicBezTo>
                  <a:pt x="2710291" y="4681305"/>
                  <a:pt x="5404721" y="3477082"/>
                  <a:pt x="6244067" y="2841100"/>
                </a:cubicBezTo>
                <a:cubicBezTo>
                  <a:pt x="7083413" y="2205118"/>
                  <a:pt x="4265258" y="2012756"/>
                  <a:pt x="5036078" y="1485620"/>
                </a:cubicBezTo>
                <a:cubicBezTo>
                  <a:pt x="5680149" y="1062682"/>
                  <a:pt x="8065954" y="479076"/>
                  <a:pt x="10092395" y="0"/>
                </a:cubicBezTo>
              </a:path>
            </a:pathLst>
          </a:cu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1056F36B-DEFF-4238-A4AB-A20E8A066D58}"/>
              </a:ext>
            </a:extLst>
          </p:cNvPr>
          <p:cNvSpPr/>
          <p:nvPr/>
        </p:nvSpPr>
        <p:spPr>
          <a:xfrm rot="21233707">
            <a:off x="1647570" y="5566542"/>
            <a:ext cx="846302" cy="846302"/>
          </a:xfrm>
          <a:prstGeom prst="ellipse">
            <a:avLst/>
          </a:prstGeom>
          <a:solidFill>
            <a:schemeClr val="accent1"/>
          </a:solidFill>
          <a:ln>
            <a:noFill/>
          </a:ln>
          <a:scene3d>
            <a:camera prst="isometricOffAxis1Top">
              <a:rot lat="18894387" lon="19842216" rev="200319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EE10AE73-12D9-4726-8767-2D6EA85C8A23}"/>
              </a:ext>
            </a:extLst>
          </p:cNvPr>
          <p:cNvSpPr/>
          <p:nvPr/>
        </p:nvSpPr>
        <p:spPr>
          <a:xfrm>
            <a:off x="4126860" y="4684964"/>
            <a:ext cx="781202" cy="781202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isometricOffAxis1Top">
              <a:rot lat="18664799" lon="19558760" rev="281069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D7AE1034-9B2C-4A68-A38B-509559F06908}"/>
              </a:ext>
            </a:extLst>
          </p:cNvPr>
          <p:cNvSpPr/>
          <p:nvPr/>
        </p:nvSpPr>
        <p:spPr>
          <a:xfrm>
            <a:off x="5359234" y="3868488"/>
            <a:ext cx="716102" cy="716102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isometricOffAxis1Top">
              <a:rot lat="18448671" lon="19229752" rev="27655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1E645631-EB6E-4423-A558-9E1F345BA646}"/>
              </a:ext>
            </a:extLst>
          </p:cNvPr>
          <p:cNvSpPr/>
          <p:nvPr/>
        </p:nvSpPr>
        <p:spPr>
          <a:xfrm>
            <a:off x="4130980" y="3117111"/>
            <a:ext cx="651001" cy="651001"/>
          </a:xfrm>
          <a:prstGeom prst="ellipse">
            <a:avLst/>
          </a:prstGeom>
          <a:solidFill>
            <a:schemeClr val="accent4"/>
          </a:solidFill>
          <a:ln>
            <a:noFill/>
          </a:ln>
          <a:scene3d>
            <a:camera prst="isometricOffAxis1Top">
              <a:rot lat="18250383" lon="18844636" rev="337807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2D0A732D-74DC-448F-A0E3-CFAB0765BF6C}"/>
              </a:ext>
            </a:extLst>
          </p:cNvPr>
          <p:cNvSpPr/>
          <p:nvPr/>
        </p:nvSpPr>
        <p:spPr>
          <a:xfrm>
            <a:off x="6075336" y="2347005"/>
            <a:ext cx="585966" cy="585966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isometricOffAxis1Top">
              <a:rot lat="18075710" lon="18392740" rev="3758555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2" name="Graphic 145">
            <a:extLst>
              <a:ext uri="{FF2B5EF4-FFF2-40B4-BE49-F238E27FC236}">
                <a16:creationId xmlns:a16="http://schemas.microsoft.com/office/drawing/2014/main" id="{D561DA3E-6EA3-422E-9626-D2872E4A682F}"/>
              </a:ext>
            </a:extLst>
          </p:cNvPr>
          <p:cNvSpPr/>
          <p:nvPr/>
        </p:nvSpPr>
        <p:spPr>
          <a:xfrm rot="619530">
            <a:off x="8651545" y="261460"/>
            <a:ext cx="3503783" cy="2306390"/>
          </a:xfrm>
          <a:custGeom>
            <a:avLst/>
            <a:gdLst>
              <a:gd name="connsiteX0" fmla="*/ 8252460 w 8305800"/>
              <a:gd name="connsiteY0" fmla="*/ 1882968 h 5467350"/>
              <a:gd name="connsiteX1" fmla="*/ 8200073 w 8305800"/>
              <a:gd name="connsiteY1" fmla="*/ 1898208 h 5467350"/>
              <a:gd name="connsiteX2" fmla="*/ 7437120 w 8305800"/>
              <a:gd name="connsiteY2" fmla="*/ 2204913 h 5467350"/>
              <a:gd name="connsiteX3" fmla="*/ 7340918 w 8305800"/>
              <a:gd name="connsiteY3" fmla="*/ 2217296 h 5467350"/>
              <a:gd name="connsiteX4" fmla="*/ 7331393 w 8305800"/>
              <a:gd name="connsiteY4" fmla="*/ 2217296 h 5467350"/>
              <a:gd name="connsiteX5" fmla="*/ 7279005 w 8305800"/>
              <a:gd name="connsiteY5" fmla="*/ 2189673 h 5467350"/>
              <a:gd name="connsiteX6" fmla="*/ 7223760 w 8305800"/>
              <a:gd name="connsiteY6" fmla="*/ 2043941 h 5467350"/>
              <a:gd name="connsiteX7" fmla="*/ 7222808 w 8305800"/>
              <a:gd name="connsiteY7" fmla="*/ 1863918 h 5467350"/>
              <a:gd name="connsiteX8" fmla="*/ 7219950 w 8305800"/>
              <a:gd name="connsiteY8" fmla="*/ 1730568 h 5467350"/>
              <a:gd name="connsiteX9" fmla="*/ 7170420 w 8305800"/>
              <a:gd name="connsiteY9" fmla="*/ 1624841 h 5467350"/>
              <a:gd name="connsiteX10" fmla="*/ 7175183 w 8305800"/>
              <a:gd name="connsiteY10" fmla="*/ 1565786 h 5467350"/>
              <a:gd name="connsiteX11" fmla="*/ 7214235 w 8305800"/>
              <a:gd name="connsiteY11" fmla="*/ 1485775 h 5467350"/>
              <a:gd name="connsiteX12" fmla="*/ 7206615 w 8305800"/>
              <a:gd name="connsiteY12" fmla="*/ 1463868 h 5467350"/>
              <a:gd name="connsiteX13" fmla="*/ 7068503 w 8305800"/>
              <a:gd name="connsiteY13" fmla="*/ 1417195 h 5467350"/>
              <a:gd name="connsiteX14" fmla="*/ 7025640 w 8305800"/>
              <a:gd name="connsiteY14" fmla="*/ 1383858 h 5467350"/>
              <a:gd name="connsiteX15" fmla="*/ 7016115 w 8305800"/>
              <a:gd name="connsiteY15" fmla="*/ 1362903 h 5467350"/>
              <a:gd name="connsiteX16" fmla="*/ 6981825 w 8305800"/>
              <a:gd name="connsiteY16" fmla="*/ 1317183 h 5467350"/>
              <a:gd name="connsiteX17" fmla="*/ 6949440 w 8305800"/>
              <a:gd name="connsiteY17" fmla="*/ 1369570 h 5467350"/>
              <a:gd name="connsiteX18" fmla="*/ 6918960 w 8305800"/>
              <a:gd name="connsiteY18" fmla="*/ 1443866 h 5467350"/>
              <a:gd name="connsiteX19" fmla="*/ 6881813 w 8305800"/>
              <a:gd name="connsiteY19" fmla="*/ 1623888 h 5467350"/>
              <a:gd name="connsiteX20" fmla="*/ 6881813 w 8305800"/>
              <a:gd name="connsiteY20" fmla="*/ 1658178 h 5467350"/>
              <a:gd name="connsiteX21" fmla="*/ 6797040 w 8305800"/>
              <a:gd name="connsiteY21" fmla="*/ 1770573 h 5467350"/>
              <a:gd name="connsiteX22" fmla="*/ 6670358 w 8305800"/>
              <a:gd name="connsiteY22" fmla="*/ 2075373 h 5467350"/>
              <a:gd name="connsiteX23" fmla="*/ 6758940 w 8305800"/>
              <a:gd name="connsiteY23" fmla="*/ 2317308 h 5467350"/>
              <a:gd name="connsiteX24" fmla="*/ 6774180 w 8305800"/>
              <a:gd name="connsiteY24" fmla="*/ 2463993 h 5467350"/>
              <a:gd name="connsiteX25" fmla="*/ 6770370 w 8305800"/>
              <a:gd name="connsiteY25" fmla="*/ 2472565 h 5467350"/>
              <a:gd name="connsiteX26" fmla="*/ 6651308 w 8305800"/>
              <a:gd name="connsiteY26" fmla="*/ 2494473 h 5467350"/>
              <a:gd name="connsiteX27" fmla="*/ 6462713 w 8305800"/>
              <a:gd name="connsiteY27" fmla="*/ 2472565 h 5467350"/>
              <a:gd name="connsiteX28" fmla="*/ 6386513 w 8305800"/>
              <a:gd name="connsiteY28" fmla="*/ 2480186 h 5467350"/>
              <a:gd name="connsiteX29" fmla="*/ 6151245 w 8305800"/>
              <a:gd name="connsiteY29" fmla="*/ 2394461 h 5467350"/>
              <a:gd name="connsiteX30" fmla="*/ 6100763 w 8305800"/>
              <a:gd name="connsiteY30" fmla="*/ 2329691 h 5467350"/>
              <a:gd name="connsiteX31" fmla="*/ 6040755 w 8305800"/>
              <a:gd name="connsiteY31" fmla="*/ 2184911 h 5467350"/>
              <a:gd name="connsiteX32" fmla="*/ 5987415 w 8305800"/>
              <a:gd name="connsiteY32" fmla="*/ 2115378 h 5467350"/>
              <a:gd name="connsiteX33" fmla="*/ 5766435 w 8305800"/>
              <a:gd name="connsiteY33" fmla="*/ 1918211 h 5467350"/>
              <a:gd name="connsiteX34" fmla="*/ 5456873 w 8305800"/>
              <a:gd name="connsiteY34" fmla="*/ 1709613 h 5467350"/>
              <a:gd name="connsiteX35" fmla="*/ 5434965 w 8305800"/>
              <a:gd name="connsiteY35" fmla="*/ 1640080 h 5467350"/>
              <a:gd name="connsiteX36" fmla="*/ 5475923 w 8305800"/>
              <a:gd name="connsiteY36" fmla="*/ 1598170 h 5467350"/>
              <a:gd name="connsiteX37" fmla="*/ 5533073 w 8305800"/>
              <a:gd name="connsiteY37" fmla="*/ 1634366 h 5467350"/>
              <a:gd name="connsiteX38" fmla="*/ 5594033 w 8305800"/>
              <a:gd name="connsiteY38" fmla="*/ 1714375 h 5467350"/>
              <a:gd name="connsiteX39" fmla="*/ 5680710 w 8305800"/>
              <a:gd name="connsiteY39" fmla="*/ 1716280 h 5467350"/>
              <a:gd name="connsiteX40" fmla="*/ 5674995 w 8305800"/>
              <a:gd name="connsiteY40" fmla="*/ 1662941 h 5467350"/>
              <a:gd name="connsiteX41" fmla="*/ 5649278 w 8305800"/>
              <a:gd name="connsiteY41" fmla="*/ 1606743 h 5467350"/>
              <a:gd name="connsiteX42" fmla="*/ 5607368 w 8305800"/>
              <a:gd name="connsiteY42" fmla="*/ 1463868 h 5467350"/>
              <a:gd name="connsiteX43" fmla="*/ 5623560 w 8305800"/>
              <a:gd name="connsiteY43" fmla="*/ 1410528 h 5467350"/>
              <a:gd name="connsiteX44" fmla="*/ 5682615 w 8305800"/>
              <a:gd name="connsiteY44" fmla="*/ 1409575 h 5467350"/>
              <a:gd name="connsiteX45" fmla="*/ 5743575 w 8305800"/>
              <a:gd name="connsiteY45" fmla="*/ 1492443 h 5467350"/>
              <a:gd name="connsiteX46" fmla="*/ 5766435 w 8305800"/>
              <a:gd name="connsiteY46" fmla="*/ 1501968 h 5467350"/>
              <a:gd name="connsiteX47" fmla="*/ 5804535 w 8305800"/>
              <a:gd name="connsiteY47" fmla="*/ 1404813 h 5467350"/>
              <a:gd name="connsiteX48" fmla="*/ 5739765 w 8305800"/>
              <a:gd name="connsiteY48" fmla="*/ 1283845 h 5467350"/>
              <a:gd name="connsiteX49" fmla="*/ 5655945 w 8305800"/>
              <a:gd name="connsiteY49" fmla="*/ 1193358 h 5467350"/>
              <a:gd name="connsiteX50" fmla="*/ 5650230 w 8305800"/>
              <a:gd name="connsiteY50" fmla="*/ 1111443 h 5467350"/>
              <a:gd name="connsiteX51" fmla="*/ 5729288 w 8305800"/>
              <a:gd name="connsiteY51" fmla="*/ 1062866 h 5467350"/>
              <a:gd name="connsiteX52" fmla="*/ 5855018 w 8305800"/>
              <a:gd name="connsiteY52" fmla="*/ 1042863 h 5467350"/>
              <a:gd name="connsiteX53" fmla="*/ 5987415 w 8305800"/>
              <a:gd name="connsiteY53" fmla="*/ 973330 h 5467350"/>
              <a:gd name="connsiteX54" fmla="*/ 6079808 w 8305800"/>
              <a:gd name="connsiteY54" fmla="*/ 913323 h 5467350"/>
              <a:gd name="connsiteX55" fmla="*/ 6115050 w 8305800"/>
              <a:gd name="connsiteY55" fmla="*/ 839980 h 5467350"/>
              <a:gd name="connsiteX56" fmla="*/ 6109335 w 8305800"/>
              <a:gd name="connsiteY56" fmla="*/ 729490 h 5467350"/>
              <a:gd name="connsiteX57" fmla="*/ 6071235 w 8305800"/>
              <a:gd name="connsiteY57" fmla="*/ 623763 h 5467350"/>
              <a:gd name="connsiteX58" fmla="*/ 6008370 w 8305800"/>
              <a:gd name="connsiteY58" fmla="*/ 589473 h 5467350"/>
              <a:gd name="connsiteX59" fmla="*/ 6032183 w 8305800"/>
              <a:gd name="connsiteY59" fmla="*/ 708535 h 5467350"/>
              <a:gd name="connsiteX60" fmla="*/ 6005513 w 8305800"/>
              <a:gd name="connsiteY60" fmla="*/ 728538 h 5467350"/>
              <a:gd name="connsiteX61" fmla="*/ 5938838 w 8305800"/>
              <a:gd name="connsiteY61" fmla="*/ 753303 h 5467350"/>
              <a:gd name="connsiteX62" fmla="*/ 5912168 w 8305800"/>
              <a:gd name="connsiteY62" fmla="*/ 786640 h 5467350"/>
              <a:gd name="connsiteX63" fmla="*/ 5790248 w 8305800"/>
              <a:gd name="connsiteY63" fmla="*/ 845695 h 5467350"/>
              <a:gd name="connsiteX64" fmla="*/ 5550218 w 8305800"/>
              <a:gd name="connsiteY64" fmla="*/ 855220 h 5467350"/>
              <a:gd name="connsiteX65" fmla="*/ 5507355 w 8305800"/>
              <a:gd name="connsiteY65" fmla="*/ 835218 h 5467350"/>
              <a:gd name="connsiteX66" fmla="*/ 5341620 w 8305800"/>
              <a:gd name="connsiteY66" fmla="*/ 653290 h 5467350"/>
              <a:gd name="connsiteX67" fmla="*/ 5305425 w 8305800"/>
              <a:gd name="connsiteY67" fmla="*/ 571375 h 5467350"/>
              <a:gd name="connsiteX68" fmla="*/ 5287328 w 8305800"/>
              <a:gd name="connsiteY68" fmla="*/ 467553 h 5467350"/>
              <a:gd name="connsiteX69" fmla="*/ 5222558 w 8305800"/>
              <a:gd name="connsiteY69" fmla="*/ 374208 h 5467350"/>
              <a:gd name="connsiteX70" fmla="*/ 5098733 w 8305800"/>
              <a:gd name="connsiteY70" fmla="*/ 291340 h 5467350"/>
              <a:gd name="connsiteX71" fmla="*/ 5002530 w 8305800"/>
              <a:gd name="connsiteY71" fmla="*/ 151323 h 5467350"/>
              <a:gd name="connsiteX72" fmla="*/ 4840605 w 8305800"/>
              <a:gd name="connsiteY72" fmla="*/ 2733 h 5467350"/>
              <a:gd name="connsiteX73" fmla="*/ 4727258 w 8305800"/>
              <a:gd name="connsiteY73" fmla="*/ 41785 h 5467350"/>
              <a:gd name="connsiteX74" fmla="*/ 4585335 w 8305800"/>
              <a:gd name="connsiteY74" fmla="*/ 69408 h 5467350"/>
              <a:gd name="connsiteX75" fmla="*/ 4504373 w 8305800"/>
              <a:gd name="connsiteY75" fmla="*/ 76075 h 5467350"/>
              <a:gd name="connsiteX76" fmla="*/ 4371975 w 8305800"/>
              <a:gd name="connsiteY76" fmla="*/ 59883 h 5467350"/>
              <a:gd name="connsiteX77" fmla="*/ 4369118 w 8305800"/>
              <a:gd name="connsiteY77" fmla="*/ 57978 h 5467350"/>
              <a:gd name="connsiteX78" fmla="*/ 4338638 w 8305800"/>
              <a:gd name="connsiteY78" fmla="*/ 57978 h 5467350"/>
              <a:gd name="connsiteX79" fmla="*/ 4338638 w 8305800"/>
              <a:gd name="connsiteY79" fmla="*/ 87505 h 5467350"/>
              <a:gd name="connsiteX80" fmla="*/ 4581525 w 8305800"/>
              <a:gd name="connsiteY80" fmla="*/ 219903 h 5467350"/>
              <a:gd name="connsiteX81" fmla="*/ 4659630 w 8305800"/>
              <a:gd name="connsiteY81" fmla="*/ 248478 h 5467350"/>
              <a:gd name="connsiteX82" fmla="*/ 4707255 w 8305800"/>
              <a:gd name="connsiteY82" fmla="*/ 318010 h 5467350"/>
              <a:gd name="connsiteX83" fmla="*/ 4740593 w 8305800"/>
              <a:gd name="connsiteY83" fmla="*/ 414213 h 5467350"/>
              <a:gd name="connsiteX84" fmla="*/ 4765358 w 8305800"/>
              <a:gd name="connsiteY84" fmla="*/ 632335 h 5467350"/>
              <a:gd name="connsiteX85" fmla="*/ 4815840 w 8305800"/>
              <a:gd name="connsiteY85" fmla="*/ 732348 h 5467350"/>
              <a:gd name="connsiteX86" fmla="*/ 4885373 w 8305800"/>
              <a:gd name="connsiteY86" fmla="*/ 814263 h 5467350"/>
              <a:gd name="connsiteX87" fmla="*/ 4912995 w 8305800"/>
              <a:gd name="connsiteY87" fmla="*/ 920943 h 5467350"/>
              <a:gd name="connsiteX88" fmla="*/ 4901565 w 8305800"/>
              <a:gd name="connsiteY88" fmla="*/ 995238 h 5467350"/>
              <a:gd name="connsiteX89" fmla="*/ 4830128 w 8305800"/>
              <a:gd name="connsiteY89" fmla="*/ 1075248 h 5467350"/>
              <a:gd name="connsiteX90" fmla="*/ 4580573 w 8305800"/>
              <a:gd name="connsiteY90" fmla="*/ 1148591 h 5467350"/>
              <a:gd name="connsiteX91" fmla="*/ 4373880 w 8305800"/>
              <a:gd name="connsiteY91" fmla="*/ 1257175 h 5467350"/>
              <a:gd name="connsiteX92" fmla="*/ 4377690 w 8305800"/>
              <a:gd name="connsiteY92" fmla="*/ 1283845 h 5467350"/>
              <a:gd name="connsiteX93" fmla="*/ 4509135 w 8305800"/>
              <a:gd name="connsiteY93" fmla="*/ 1295275 h 5467350"/>
              <a:gd name="connsiteX94" fmla="*/ 4595813 w 8305800"/>
              <a:gd name="connsiteY94" fmla="*/ 1285750 h 5467350"/>
              <a:gd name="connsiteX95" fmla="*/ 4436745 w 8305800"/>
              <a:gd name="connsiteY95" fmla="*/ 1382905 h 5467350"/>
              <a:gd name="connsiteX96" fmla="*/ 4284345 w 8305800"/>
              <a:gd name="connsiteY96" fmla="*/ 1391478 h 5467350"/>
              <a:gd name="connsiteX97" fmla="*/ 4044315 w 8305800"/>
              <a:gd name="connsiteY97" fmla="*/ 1353378 h 5467350"/>
              <a:gd name="connsiteX98" fmla="*/ 3888105 w 8305800"/>
              <a:gd name="connsiteY98" fmla="*/ 1215266 h 5467350"/>
              <a:gd name="connsiteX99" fmla="*/ 3842385 w 8305800"/>
              <a:gd name="connsiteY99" fmla="*/ 1139066 h 5467350"/>
              <a:gd name="connsiteX100" fmla="*/ 3999548 w 8305800"/>
              <a:gd name="connsiteY100" fmla="*/ 1395288 h 5467350"/>
              <a:gd name="connsiteX101" fmla="*/ 4052888 w 8305800"/>
              <a:gd name="connsiteY101" fmla="*/ 1415291 h 5467350"/>
              <a:gd name="connsiteX102" fmla="*/ 4177665 w 8305800"/>
              <a:gd name="connsiteY102" fmla="*/ 1457200 h 5467350"/>
              <a:gd name="connsiteX103" fmla="*/ 3897630 w 8305800"/>
              <a:gd name="connsiteY103" fmla="*/ 1379095 h 5467350"/>
              <a:gd name="connsiteX104" fmla="*/ 3508058 w 8305800"/>
              <a:gd name="connsiteY104" fmla="*/ 1252413 h 5467350"/>
              <a:gd name="connsiteX105" fmla="*/ 3622358 w 8305800"/>
              <a:gd name="connsiteY105" fmla="*/ 1342900 h 5467350"/>
              <a:gd name="connsiteX106" fmla="*/ 3726180 w 8305800"/>
              <a:gd name="connsiteY106" fmla="*/ 1368618 h 5467350"/>
              <a:gd name="connsiteX107" fmla="*/ 3890010 w 8305800"/>
              <a:gd name="connsiteY107" fmla="*/ 1472441 h 5467350"/>
              <a:gd name="connsiteX108" fmla="*/ 3927158 w 8305800"/>
              <a:gd name="connsiteY108" fmla="*/ 1496253 h 5467350"/>
              <a:gd name="connsiteX109" fmla="*/ 4125278 w 8305800"/>
              <a:gd name="connsiteY109" fmla="*/ 1526733 h 5467350"/>
              <a:gd name="connsiteX110" fmla="*/ 4068128 w 8305800"/>
              <a:gd name="connsiteY110" fmla="*/ 1544830 h 5467350"/>
              <a:gd name="connsiteX111" fmla="*/ 3886200 w 8305800"/>
              <a:gd name="connsiteY111" fmla="*/ 1541020 h 5467350"/>
              <a:gd name="connsiteX112" fmla="*/ 3649028 w 8305800"/>
              <a:gd name="connsiteY112" fmla="*/ 1543878 h 5467350"/>
              <a:gd name="connsiteX113" fmla="*/ 3529965 w 8305800"/>
              <a:gd name="connsiteY113" fmla="*/ 1583883 h 5467350"/>
              <a:gd name="connsiteX114" fmla="*/ 3835718 w 8305800"/>
              <a:gd name="connsiteY114" fmla="*/ 1588645 h 5467350"/>
              <a:gd name="connsiteX115" fmla="*/ 3955733 w 8305800"/>
              <a:gd name="connsiteY115" fmla="*/ 1611505 h 5467350"/>
              <a:gd name="connsiteX116" fmla="*/ 4151948 w 8305800"/>
              <a:gd name="connsiteY116" fmla="*/ 1630555 h 5467350"/>
              <a:gd name="connsiteX117" fmla="*/ 4284345 w 8305800"/>
              <a:gd name="connsiteY117" fmla="*/ 1623888 h 5467350"/>
              <a:gd name="connsiteX118" fmla="*/ 4256723 w 8305800"/>
              <a:gd name="connsiteY118" fmla="*/ 1641986 h 5467350"/>
              <a:gd name="connsiteX119" fmla="*/ 3885248 w 8305800"/>
              <a:gd name="connsiteY119" fmla="*/ 1702945 h 5467350"/>
              <a:gd name="connsiteX120" fmla="*/ 3634740 w 8305800"/>
              <a:gd name="connsiteY120" fmla="*/ 1700088 h 5467350"/>
              <a:gd name="connsiteX121" fmla="*/ 3540443 w 8305800"/>
              <a:gd name="connsiteY121" fmla="*/ 1716280 h 5467350"/>
              <a:gd name="connsiteX122" fmla="*/ 3584258 w 8305800"/>
              <a:gd name="connsiteY122" fmla="*/ 1718186 h 5467350"/>
              <a:gd name="connsiteX123" fmla="*/ 3782378 w 8305800"/>
              <a:gd name="connsiteY123" fmla="*/ 1725805 h 5467350"/>
              <a:gd name="connsiteX124" fmla="*/ 4153853 w 8305800"/>
              <a:gd name="connsiteY124" fmla="*/ 1705803 h 5467350"/>
              <a:gd name="connsiteX125" fmla="*/ 4257675 w 8305800"/>
              <a:gd name="connsiteY125" fmla="*/ 1705803 h 5467350"/>
              <a:gd name="connsiteX126" fmla="*/ 4208145 w 8305800"/>
              <a:gd name="connsiteY126" fmla="*/ 1755333 h 5467350"/>
              <a:gd name="connsiteX127" fmla="*/ 3918585 w 8305800"/>
              <a:gd name="connsiteY127" fmla="*/ 1848678 h 5467350"/>
              <a:gd name="connsiteX128" fmla="*/ 3514725 w 8305800"/>
              <a:gd name="connsiteY128" fmla="*/ 1776288 h 5467350"/>
              <a:gd name="connsiteX129" fmla="*/ 3271838 w 8305800"/>
              <a:gd name="connsiteY129" fmla="*/ 1759143 h 5467350"/>
              <a:gd name="connsiteX130" fmla="*/ 3103245 w 8305800"/>
              <a:gd name="connsiteY130" fmla="*/ 1828675 h 5467350"/>
              <a:gd name="connsiteX131" fmla="*/ 3241358 w 8305800"/>
              <a:gd name="connsiteY131" fmla="*/ 1806768 h 5467350"/>
              <a:gd name="connsiteX132" fmla="*/ 3432810 w 8305800"/>
              <a:gd name="connsiteY132" fmla="*/ 1842011 h 5467350"/>
              <a:gd name="connsiteX133" fmla="*/ 3518535 w 8305800"/>
              <a:gd name="connsiteY133" fmla="*/ 1888683 h 5467350"/>
              <a:gd name="connsiteX134" fmla="*/ 3956685 w 8305800"/>
              <a:gd name="connsiteY134" fmla="*/ 1986791 h 5467350"/>
              <a:gd name="connsiteX135" fmla="*/ 3981450 w 8305800"/>
              <a:gd name="connsiteY135" fmla="*/ 1994411 h 5467350"/>
              <a:gd name="connsiteX136" fmla="*/ 3867150 w 8305800"/>
              <a:gd name="connsiteY136" fmla="*/ 2062038 h 5467350"/>
              <a:gd name="connsiteX137" fmla="*/ 3618548 w 8305800"/>
              <a:gd name="connsiteY137" fmla="*/ 2096328 h 5467350"/>
              <a:gd name="connsiteX138" fmla="*/ 3330893 w 8305800"/>
              <a:gd name="connsiteY138" fmla="*/ 2072516 h 5467350"/>
              <a:gd name="connsiteX139" fmla="*/ 2943225 w 8305800"/>
              <a:gd name="connsiteY139" fmla="*/ 2110616 h 5467350"/>
              <a:gd name="connsiteX140" fmla="*/ 2846070 w 8305800"/>
              <a:gd name="connsiteY140" fmla="*/ 2153478 h 5467350"/>
              <a:gd name="connsiteX141" fmla="*/ 3124200 w 8305800"/>
              <a:gd name="connsiteY141" fmla="*/ 2209676 h 5467350"/>
              <a:gd name="connsiteX142" fmla="*/ 3490913 w 8305800"/>
              <a:gd name="connsiteY142" fmla="*/ 2321118 h 5467350"/>
              <a:gd name="connsiteX143" fmla="*/ 3721418 w 8305800"/>
              <a:gd name="connsiteY143" fmla="*/ 2335405 h 5467350"/>
              <a:gd name="connsiteX144" fmla="*/ 3781425 w 8305800"/>
              <a:gd name="connsiteY144" fmla="*/ 2389698 h 5467350"/>
              <a:gd name="connsiteX145" fmla="*/ 3806190 w 8305800"/>
              <a:gd name="connsiteY145" fmla="*/ 2448753 h 5467350"/>
              <a:gd name="connsiteX146" fmla="*/ 3809048 w 8305800"/>
              <a:gd name="connsiteY146" fmla="*/ 2492568 h 5467350"/>
              <a:gd name="connsiteX147" fmla="*/ 3624263 w 8305800"/>
              <a:gd name="connsiteY147" fmla="*/ 2665923 h 5467350"/>
              <a:gd name="connsiteX148" fmla="*/ 3369945 w 8305800"/>
              <a:gd name="connsiteY148" fmla="*/ 2773555 h 5467350"/>
              <a:gd name="connsiteX149" fmla="*/ 3104198 w 8305800"/>
              <a:gd name="connsiteY149" fmla="*/ 2938338 h 5467350"/>
              <a:gd name="connsiteX150" fmla="*/ 2940368 w 8305800"/>
              <a:gd name="connsiteY150" fmla="*/ 3002155 h 5467350"/>
              <a:gd name="connsiteX151" fmla="*/ 2557463 w 8305800"/>
              <a:gd name="connsiteY151" fmla="*/ 2945005 h 5467350"/>
              <a:gd name="connsiteX152" fmla="*/ 2907030 w 8305800"/>
              <a:gd name="connsiteY152" fmla="*/ 3071688 h 5467350"/>
              <a:gd name="connsiteX153" fmla="*/ 3032760 w 8305800"/>
              <a:gd name="connsiteY153" fmla="*/ 3056448 h 5467350"/>
              <a:gd name="connsiteX154" fmla="*/ 3248025 w 8305800"/>
              <a:gd name="connsiteY154" fmla="*/ 2986915 h 5467350"/>
              <a:gd name="connsiteX155" fmla="*/ 3514725 w 8305800"/>
              <a:gd name="connsiteY155" fmla="*/ 2924051 h 5467350"/>
              <a:gd name="connsiteX156" fmla="*/ 3673793 w 8305800"/>
              <a:gd name="connsiteY156" fmla="*/ 2908811 h 5467350"/>
              <a:gd name="connsiteX157" fmla="*/ 3569018 w 8305800"/>
              <a:gd name="connsiteY157" fmla="*/ 2986915 h 5467350"/>
              <a:gd name="connsiteX158" fmla="*/ 3589973 w 8305800"/>
              <a:gd name="connsiteY158" fmla="*/ 3306955 h 5467350"/>
              <a:gd name="connsiteX159" fmla="*/ 3832860 w 8305800"/>
              <a:gd name="connsiteY159" fmla="*/ 3464118 h 5467350"/>
              <a:gd name="connsiteX160" fmla="*/ 3863340 w 8305800"/>
              <a:gd name="connsiteY160" fmla="*/ 3504123 h 5467350"/>
              <a:gd name="connsiteX161" fmla="*/ 3801428 w 8305800"/>
              <a:gd name="connsiteY161" fmla="*/ 3502218 h 5467350"/>
              <a:gd name="connsiteX162" fmla="*/ 3499485 w 8305800"/>
              <a:gd name="connsiteY162" fmla="*/ 3437448 h 5467350"/>
              <a:gd name="connsiteX163" fmla="*/ 3227070 w 8305800"/>
              <a:gd name="connsiteY163" fmla="*/ 3397443 h 5467350"/>
              <a:gd name="connsiteX164" fmla="*/ 2983230 w 8305800"/>
              <a:gd name="connsiteY164" fmla="*/ 3406968 h 5467350"/>
              <a:gd name="connsiteX165" fmla="*/ 2602230 w 8305800"/>
              <a:gd name="connsiteY165" fmla="*/ 3528888 h 5467350"/>
              <a:gd name="connsiteX166" fmla="*/ 2245995 w 8305800"/>
              <a:gd name="connsiteY166" fmla="*/ 3619376 h 5467350"/>
              <a:gd name="connsiteX167" fmla="*/ 1793558 w 8305800"/>
              <a:gd name="connsiteY167" fmla="*/ 3546986 h 5467350"/>
              <a:gd name="connsiteX168" fmla="*/ 2167890 w 8305800"/>
              <a:gd name="connsiteY168" fmla="*/ 3690813 h 5467350"/>
              <a:gd name="connsiteX169" fmla="*/ 2358390 w 8305800"/>
              <a:gd name="connsiteY169" fmla="*/ 3706053 h 5467350"/>
              <a:gd name="connsiteX170" fmla="*/ 2527935 w 8305800"/>
              <a:gd name="connsiteY170" fmla="*/ 3698433 h 5467350"/>
              <a:gd name="connsiteX171" fmla="*/ 2702243 w 8305800"/>
              <a:gd name="connsiteY171" fmla="*/ 3683193 h 5467350"/>
              <a:gd name="connsiteX172" fmla="*/ 2797493 w 8305800"/>
              <a:gd name="connsiteY172" fmla="*/ 3670811 h 5467350"/>
              <a:gd name="connsiteX173" fmla="*/ 3054668 w 8305800"/>
              <a:gd name="connsiteY173" fmla="*/ 3603183 h 5467350"/>
              <a:gd name="connsiteX174" fmla="*/ 2714625 w 8305800"/>
              <a:gd name="connsiteY174" fmla="*/ 3778443 h 5467350"/>
              <a:gd name="connsiteX175" fmla="*/ 2646045 w 8305800"/>
              <a:gd name="connsiteY175" fmla="*/ 3791778 h 5467350"/>
              <a:gd name="connsiteX176" fmla="*/ 2358390 w 8305800"/>
              <a:gd name="connsiteY176" fmla="*/ 3778443 h 5467350"/>
              <a:gd name="connsiteX177" fmla="*/ 2810828 w 8305800"/>
              <a:gd name="connsiteY177" fmla="*/ 4069908 h 5467350"/>
              <a:gd name="connsiteX178" fmla="*/ 2174558 w 8305800"/>
              <a:gd name="connsiteY178" fmla="*/ 4330893 h 5467350"/>
              <a:gd name="connsiteX179" fmla="*/ 2087880 w 8305800"/>
              <a:gd name="connsiteY179" fmla="*/ 4332798 h 5467350"/>
              <a:gd name="connsiteX180" fmla="*/ 1940243 w 8305800"/>
              <a:gd name="connsiteY180" fmla="*/ 4299461 h 5467350"/>
              <a:gd name="connsiteX181" fmla="*/ 1828800 w 8305800"/>
              <a:gd name="connsiteY181" fmla="*/ 4400426 h 5467350"/>
              <a:gd name="connsiteX182" fmla="*/ 1753553 w 8305800"/>
              <a:gd name="connsiteY182" fmla="*/ 4452813 h 5467350"/>
              <a:gd name="connsiteX183" fmla="*/ 1742123 w 8305800"/>
              <a:gd name="connsiteY183" fmla="*/ 4445193 h 5467350"/>
              <a:gd name="connsiteX184" fmla="*/ 1685925 w 8305800"/>
              <a:gd name="connsiteY184" fmla="*/ 4387091 h 5467350"/>
              <a:gd name="connsiteX185" fmla="*/ 1290638 w 8305800"/>
              <a:gd name="connsiteY185" fmla="*/ 4351848 h 5467350"/>
              <a:gd name="connsiteX186" fmla="*/ 967740 w 8305800"/>
              <a:gd name="connsiteY186" fmla="*/ 4434716 h 5467350"/>
              <a:gd name="connsiteX187" fmla="*/ 452438 w 8305800"/>
              <a:gd name="connsiteY187" fmla="*/ 4620453 h 5467350"/>
              <a:gd name="connsiteX188" fmla="*/ 209550 w 8305800"/>
              <a:gd name="connsiteY188" fmla="*/ 4743326 h 5467350"/>
              <a:gd name="connsiteX189" fmla="*/ 0 w 8305800"/>
              <a:gd name="connsiteY189" fmla="*/ 4937635 h 5467350"/>
              <a:gd name="connsiteX190" fmla="*/ 195263 w 8305800"/>
              <a:gd name="connsiteY190" fmla="*/ 4855721 h 5467350"/>
              <a:gd name="connsiteX191" fmla="*/ 140970 w 8305800"/>
              <a:gd name="connsiteY191" fmla="*/ 4928110 h 5467350"/>
              <a:gd name="connsiteX192" fmla="*/ 220028 w 8305800"/>
              <a:gd name="connsiteY192" fmla="*/ 4903346 h 5467350"/>
              <a:gd name="connsiteX193" fmla="*/ 70485 w 8305800"/>
              <a:gd name="connsiteY193" fmla="*/ 5009073 h 5467350"/>
              <a:gd name="connsiteX194" fmla="*/ 250508 w 8305800"/>
              <a:gd name="connsiteY194" fmla="*/ 5015741 h 5467350"/>
              <a:gd name="connsiteX195" fmla="*/ 58103 w 8305800"/>
              <a:gd name="connsiteY195" fmla="*/ 5182428 h 5467350"/>
              <a:gd name="connsiteX196" fmla="*/ 292418 w 8305800"/>
              <a:gd name="connsiteY196" fmla="*/ 5093846 h 5467350"/>
              <a:gd name="connsiteX197" fmla="*/ 190500 w 8305800"/>
              <a:gd name="connsiteY197" fmla="*/ 5181476 h 5467350"/>
              <a:gd name="connsiteX198" fmla="*/ 280988 w 8305800"/>
              <a:gd name="connsiteY198" fmla="*/ 5154806 h 5467350"/>
              <a:gd name="connsiteX199" fmla="*/ 138113 w 8305800"/>
              <a:gd name="connsiteY199" fmla="*/ 5254818 h 5467350"/>
              <a:gd name="connsiteX200" fmla="*/ 294323 w 8305800"/>
              <a:gd name="connsiteY200" fmla="*/ 5263391 h 5467350"/>
              <a:gd name="connsiteX201" fmla="*/ 274320 w 8305800"/>
              <a:gd name="connsiteY201" fmla="*/ 5297681 h 5467350"/>
              <a:gd name="connsiteX202" fmla="*/ 326708 w 8305800"/>
              <a:gd name="connsiteY202" fmla="*/ 5298633 h 5467350"/>
              <a:gd name="connsiteX203" fmla="*/ 79058 w 8305800"/>
              <a:gd name="connsiteY203" fmla="*/ 5425316 h 5467350"/>
              <a:gd name="connsiteX204" fmla="*/ 232410 w 8305800"/>
              <a:gd name="connsiteY204" fmla="*/ 5434841 h 5467350"/>
              <a:gd name="connsiteX205" fmla="*/ 209550 w 8305800"/>
              <a:gd name="connsiteY205" fmla="*/ 5469131 h 5467350"/>
              <a:gd name="connsiteX206" fmla="*/ 781050 w 8305800"/>
              <a:gd name="connsiteY206" fmla="*/ 5351021 h 5467350"/>
              <a:gd name="connsiteX207" fmla="*/ 1028700 w 8305800"/>
              <a:gd name="connsiteY207" fmla="*/ 5282441 h 5467350"/>
              <a:gd name="connsiteX208" fmla="*/ 1429703 w 8305800"/>
              <a:gd name="connsiteY208" fmla="*/ 5131946 h 5467350"/>
              <a:gd name="connsiteX209" fmla="*/ 1658303 w 8305800"/>
              <a:gd name="connsiteY209" fmla="*/ 4989071 h 5467350"/>
              <a:gd name="connsiteX210" fmla="*/ 1838325 w 8305800"/>
              <a:gd name="connsiteY210" fmla="*/ 4842386 h 5467350"/>
              <a:gd name="connsiteX211" fmla="*/ 1834515 w 8305800"/>
              <a:gd name="connsiteY211" fmla="*/ 4670936 h 5467350"/>
              <a:gd name="connsiteX212" fmla="*/ 1850708 w 8305800"/>
              <a:gd name="connsiteY212" fmla="*/ 4620453 h 5467350"/>
              <a:gd name="connsiteX213" fmla="*/ 1927860 w 8305800"/>
              <a:gd name="connsiteY213" fmla="*/ 4624263 h 5467350"/>
              <a:gd name="connsiteX214" fmla="*/ 2044065 w 8305800"/>
              <a:gd name="connsiteY214" fmla="*/ 4640456 h 5467350"/>
              <a:gd name="connsiteX215" fmla="*/ 2145983 w 8305800"/>
              <a:gd name="connsiteY215" fmla="*/ 4464243 h 5467350"/>
              <a:gd name="connsiteX216" fmla="*/ 2170748 w 8305800"/>
              <a:gd name="connsiteY216" fmla="*/ 4436621 h 5467350"/>
              <a:gd name="connsiteX217" fmla="*/ 2861310 w 8305800"/>
              <a:gd name="connsiteY217" fmla="*/ 4160396 h 5467350"/>
              <a:gd name="connsiteX218" fmla="*/ 2888933 w 8305800"/>
              <a:gd name="connsiteY218" fmla="*/ 4168968 h 5467350"/>
              <a:gd name="connsiteX219" fmla="*/ 2963228 w 8305800"/>
              <a:gd name="connsiteY219" fmla="*/ 4248978 h 5467350"/>
              <a:gd name="connsiteX220" fmla="*/ 3039428 w 8305800"/>
              <a:gd name="connsiteY220" fmla="*/ 4299461 h 5467350"/>
              <a:gd name="connsiteX221" fmla="*/ 3053715 w 8305800"/>
              <a:gd name="connsiteY221" fmla="*/ 4337561 h 5467350"/>
              <a:gd name="connsiteX222" fmla="*/ 2966085 w 8305800"/>
              <a:gd name="connsiteY222" fmla="*/ 4459481 h 5467350"/>
              <a:gd name="connsiteX223" fmla="*/ 2837498 w 8305800"/>
              <a:gd name="connsiteY223" fmla="*/ 4522346 h 5467350"/>
              <a:gd name="connsiteX224" fmla="*/ 2826068 w 8305800"/>
              <a:gd name="connsiteY224" fmla="*/ 4529966 h 5467350"/>
              <a:gd name="connsiteX225" fmla="*/ 3007995 w 8305800"/>
              <a:gd name="connsiteY225" fmla="*/ 4562351 h 5467350"/>
              <a:gd name="connsiteX226" fmla="*/ 3307080 w 8305800"/>
              <a:gd name="connsiteY226" fmla="*/ 4513773 h 5467350"/>
              <a:gd name="connsiteX227" fmla="*/ 3481388 w 8305800"/>
              <a:gd name="connsiteY227" fmla="*/ 4445193 h 5467350"/>
              <a:gd name="connsiteX228" fmla="*/ 3770948 w 8305800"/>
              <a:gd name="connsiteY228" fmla="*/ 4270886 h 5467350"/>
              <a:gd name="connsiteX229" fmla="*/ 3947160 w 8305800"/>
              <a:gd name="connsiteY229" fmla="*/ 4195638 h 5467350"/>
              <a:gd name="connsiteX230" fmla="*/ 3962400 w 8305800"/>
              <a:gd name="connsiteY230" fmla="*/ 4213736 h 5467350"/>
              <a:gd name="connsiteX231" fmla="*/ 3919538 w 8305800"/>
              <a:gd name="connsiteY231" fmla="*/ 4276601 h 5467350"/>
              <a:gd name="connsiteX232" fmla="*/ 3824288 w 8305800"/>
              <a:gd name="connsiteY232" fmla="*/ 4349943 h 5467350"/>
              <a:gd name="connsiteX233" fmla="*/ 3745230 w 8305800"/>
              <a:gd name="connsiteY233" fmla="*/ 4526156 h 5467350"/>
              <a:gd name="connsiteX234" fmla="*/ 3726180 w 8305800"/>
              <a:gd name="connsiteY234" fmla="*/ 4617596 h 5467350"/>
              <a:gd name="connsiteX235" fmla="*/ 3696653 w 8305800"/>
              <a:gd name="connsiteY235" fmla="*/ 4675698 h 5467350"/>
              <a:gd name="connsiteX236" fmla="*/ 3699510 w 8305800"/>
              <a:gd name="connsiteY236" fmla="*/ 4707131 h 5467350"/>
              <a:gd name="connsiteX237" fmla="*/ 3692843 w 8305800"/>
              <a:gd name="connsiteY237" fmla="*/ 4809048 h 5467350"/>
              <a:gd name="connsiteX238" fmla="*/ 3626168 w 8305800"/>
              <a:gd name="connsiteY238" fmla="*/ 4864293 h 5467350"/>
              <a:gd name="connsiteX239" fmla="*/ 3779520 w 8305800"/>
              <a:gd name="connsiteY239" fmla="*/ 4789046 h 5467350"/>
              <a:gd name="connsiteX240" fmla="*/ 3848100 w 8305800"/>
              <a:gd name="connsiteY240" fmla="*/ 4686176 h 5467350"/>
              <a:gd name="connsiteX241" fmla="*/ 3896678 w 8305800"/>
              <a:gd name="connsiteY241" fmla="*/ 4561398 h 5467350"/>
              <a:gd name="connsiteX242" fmla="*/ 3946208 w 8305800"/>
              <a:gd name="connsiteY242" fmla="*/ 4482341 h 5467350"/>
              <a:gd name="connsiteX243" fmla="*/ 4239578 w 8305800"/>
              <a:gd name="connsiteY243" fmla="*/ 4420428 h 5467350"/>
              <a:gd name="connsiteX244" fmla="*/ 4257675 w 8305800"/>
              <a:gd name="connsiteY244" fmla="*/ 4460433 h 5467350"/>
              <a:gd name="connsiteX245" fmla="*/ 4203383 w 8305800"/>
              <a:gd name="connsiteY245" fmla="*/ 4506153 h 5467350"/>
              <a:gd name="connsiteX246" fmla="*/ 4157663 w 8305800"/>
              <a:gd name="connsiteY246" fmla="*/ 4608071 h 5467350"/>
              <a:gd name="connsiteX247" fmla="*/ 4146233 w 8305800"/>
              <a:gd name="connsiteY247" fmla="*/ 4676651 h 5467350"/>
              <a:gd name="connsiteX248" fmla="*/ 4153853 w 8305800"/>
              <a:gd name="connsiteY248" fmla="*/ 4708083 h 5467350"/>
              <a:gd name="connsiteX249" fmla="*/ 4179570 w 8305800"/>
              <a:gd name="connsiteY249" fmla="*/ 4727133 h 5467350"/>
              <a:gd name="connsiteX250" fmla="*/ 4241483 w 8305800"/>
              <a:gd name="connsiteY250" fmla="*/ 4726181 h 5467350"/>
              <a:gd name="connsiteX251" fmla="*/ 4328160 w 8305800"/>
              <a:gd name="connsiteY251" fmla="*/ 4734753 h 5467350"/>
              <a:gd name="connsiteX252" fmla="*/ 4394835 w 8305800"/>
              <a:gd name="connsiteY252" fmla="*/ 4834766 h 5467350"/>
              <a:gd name="connsiteX253" fmla="*/ 4512945 w 8305800"/>
              <a:gd name="connsiteY253" fmla="*/ 4957638 h 5467350"/>
              <a:gd name="connsiteX254" fmla="*/ 4725353 w 8305800"/>
              <a:gd name="connsiteY254" fmla="*/ 4969068 h 5467350"/>
              <a:gd name="connsiteX255" fmla="*/ 4758690 w 8305800"/>
              <a:gd name="connsiteY255" fmla="*/ 4816668 h 5467350"/>
              <a:gd name="connsiteX256" fmla="*/ 4705350 w 8305800"/>
              <a:gd name="connsiteY256" fmla="*/ 4877628 h 5467350"/>
              <a:gd name="connsiteX257" fmla="*/ 4631055 w 8305800"/>
              <a:gd name="connsiteY257" fmla="*/ 4845243 h 5467350"/>
              <a:gd name="connsiteX258" fmla="*/ 4565333 w 8305800"/>
              <a:gd name="connsiteY258" fmla="*/ 4729991 h 5467350"/>
              <a:gd name="connsiteX259" fmla="*/ 4486275 w 8305800"/>
              <a:gd name="connsiteY259" fmla="*/ 4570923 h 5467350"/>
              <a:gd name="connsiteX260" fmla="*/ 4464368 w 8305800"/>
              <a:gd name="connsiteY260" fmla="*/ 4497581 h 5467350"/>
              <a:gd name="connsiteX261" fmla="*/ 4625340 w 8305800"/>
              <a:gd name="connsiteY261" fmla="*/ 4286126 h 5467350"/>
              <a:gd name="connsiteX262" fmla="*/ 4640580 w 8305800"/>
              <a:gd name="connsiteY262" fmla="*/ 4279458 h 5467350"/>
              <a:gd name="connsiteX263" fmla="*/ 4777740 w 8305800"/>
              <a:gd name="connsiteY263" fmla="*/ 4141346 h 5467350"/>
              <a:gd name="connsiteX264" fmla="*/ 4805363 w 8305800"/>
              <a:gd name="connsiteY264" fmla="*/ 4097530 h 5467350"/>
              <a:gd name="connsiteX265" fmla="*/ 4827270 w 8305800"/>
              <a:gd name="connsiteY265" fmla="*/ 4084196 h 5467350"/>
              <a:gd name="connsiteX266" fmla="*/ 4903470 w 8305800"/>
              <a:gd name="connsiteY266" fmla="*/ 4116580 h 5467350"/>
              <a:gd name="connsiteX267" fmla="*/ 4897755 w 8305800"/>
              <a:gd name="connsiteY267" fmla="*/ 4203258 h 5467350"/>
              <a:gd name="connsiteX268" fmla="*/ 4863465 w 8305800"/>
              <a:gd name="connsiteY268" fmla="*/ 4238501 h 5467350"/>
              <a:gd name="connsiteX269" fmla="*/ 4835843 w 8305800"/>
              <a:gd name="connsiteY269" fmla="*/ 4327083 h 5467350"/>
              <a:gd name="connsiteX270" fmla="*/ 4870133 w 8305800"/>
              <a:gd name="connsiteY270" fmla="*/ 4461386 h 5467350"/>
              <a:gd name="connsiteX271" fmla="*/ 4939665 w 8305800"/>
              <a:gd name="connsiteY271" fmla="*/ 4545206 h 5467350"/>
              <a:gd name="connsiteX272" fmla="*/ 4957763 w 8305800"/>
              <a:gd name="connsiteY272" fmla="*/ 4552826 h 5467350"/>
              <a:gd name="connsiteX273" fmla="*/ 5006340 w 8305800"/>
              <a:gd name="connsiteY273" fmla="*/ 4534728 h 5467350"/>
              <a:gd name="connsiteX274" fmla="*/ 5152073 w 8305800"/>
              <a:gd name="connsiteY274" fmla="*/ 4501391 h 5467350"/>
              <a:gd name="connsiteX275" fmla="*/ 5164455 w 8305800"/>
              <a:gd name="connsiteY275" fmla="*/ 4511868 h 5467350"/>
              <a:gd name="connsiteX276" fmla="*/ 5283518 w 8305800"/>
              <a:gd name="connsiteY276" fmla="*/ 4569971 h 5467350"/>
              <a:gd name="connsiteX277" fmla="*/ 5454015 w 8305800"/>
              <a:gd name="connsiteY277" fmla="*/ 4586163 h 5467350"/>
              <a:gd name="connsiteX278" fmla="*/ 5533073 w 8305800"/>
              <a:gd name="connsiteY278" fmla="*/ 4528061 h 5467350"/>
              <a:gd name="connsiteX279" fmla="*/ 5517833 w 8305800"/>
              <a:gd name="connsiteY279" fmla="*/ 4410903 h 5467350"/>
              <a:gd name="connsiteX280" fmla="*/ 5511165 w 8305800"/>
              <a:gd name="connsiteY280" fmla="*/ 4437573 h 5467350"/>
              <a:gd name="connsiteX281" fmla="*/ 5454015 w 8305800"/>
              <a:gd name="connsiteY281" fmla="*/ 4483293 h 5467350"/>
              <a:gd name="connsiteX282" fmla="*/ 5353050 w 8305800"/>
              <a:gd name="connsiteY282" fmla="*/ 4437573 h 5467350"/>
              <a:gd name="connsiteX283" fmla="*/ 5282565 w 8305800"/>
              <a:gd name="connsiteY283" fmla="*/ 4356611 h 5467350"/>
              <a:gd name="connsiteX284" fmla="*/ 5115878 w 8305800"/>
              <a:gd name="connsiteY284" fmla="*/ 4266123 h 5467350"/>
              <a:gd name="connsiteX285" fmla="*/ 5093970 w 8305800"/>
              <a:gd name="connsiteY285" fmla="*/ 4244216 h 5467350"/>
              <a:gd name="connsiteX286" fmla="*/ 5083493 w 8305800"/>
              <a:gd name="connsiteY286" fmla="*/ 3990851 h 5467350"/>
              <a:gd name="connsiteX287" fmla="*/ 5159693 w 8305800"/>
              <a:gd name="connsiteY287" fmla="*/ 3818448 h 5467350"/>
              <a:gd name="connsiteX288" fmla="*/ 5293043 w 8305800"/>
              <a:gd name="connsiteY288" fmla="*/ 3623186 h 5467350"/>
              <a:gd name="connsiteX289" fmla="*/ 5463540 w 8305800"/>
              <a:gd name="connsiteY289" fmla="*/ 3415540 h 5467350"/>
              <a:gd name="connsiteX290" fmla="*/ 5606415 w 8305800"/>
              <a:gd name="connsiteY290" fmla="*/ 3293621 h 5467350"/>
              <a:gd name="connsiteX291" fmla="*/ 5673090 w 8305800"/>
              <a:gd name="connsiteY291" fmla="*/ 3059305 h 5467350"/>
              <a:gd name="connsiteX292" fmla="*/ 5694045 w 8305800"/>
              <a:gd name="connsiteY292" fmla="*/ 3021205 h 5467350"/>
              <a:gd name="connsiteX293" fmla="*/ 6082665 w 8305800"/>
              <a:gd name="connsiteY293" fmla="*/ 2864996 h 5467350"/>
              <a:gd name="connsiteX294" fmla="*/ 6204585 w 8305800"/>
              <a:gd name="connsiteY294" fmla="*/ 2869758 h 5467350"/>
              <a:gd name="connsiteX295" fmla="*/ 6260783 w 8305800"/>
              <a:gd name="connsiteY295" fmla="*/ 2880236 h 5467350"/>
              <a:gd name="connsiteX296" fmla="*/ 6395085 w 8305800"/>
              <a:gd name="connsiteY296" fmla="*/ 2793558 h 5467350"/>
              <a:gd name="connsiteX297" fmla="*/ 6424613 w 8305800"/>
              <a:gd name="connsiteY297" fmla="*/ 2776413 h 5467350"/>
              <a:gd name="connsiteX298" fmla="*/ 6466523 w 8305800"/>
              <a:gd name="connsiteY298" fmla="*/ 2717358 h 5467350"/>
              <a:gd name="connsiteX299" fmla="*/ 6471285 w 8305800"/>
              <a:gd name="connsiteY299" fmla="*/ 2711643 h 5467350"/>
              <a:gd name="connsiteX300" fmla="*/ 6510338 w 8305800"/>
              <a:gd name="connsiteY300" fmla="*/ 2740218 h 5467350"/>
              <a:gd name="connsiteX301" fmla="*/ 6559868 w 8305800"/>
              <a:gd name="connsiteY301" fmla="*/ 2762126 h 5467350"/>
              <a:gd name="connsiteX302" fmla="*/ 6742748 w 8305800"/>
              <a:gd name="connsiteY302" fmla="*/ 2696403 h 5467350"/>
              <a:gd name="connsiteX303" fmla="*/ 6765608 w 8305800"/>
              <a:gd name="connsiteY303" fmla="*/ 2673543 h 5467350"/>
              <a:gd name="connsiteX304" fmla="*/ 6775133 w 8305800"/>
              <a:gd name="connsiteY304" fmla="*/ 2628776 h 5467350"/>
              <a:gd name="connsiteX305" fmla="*/ 6766560 w 8305800"/>
              <a:gd name="connsiteY305" fmla="*/ 2592580 h 5467350"/>
              <a:gd name="connsiteX306" fmla="*/ 6854190 w 8305800"/>
              <a:gd name="connsiteY306" fmla="*/ 2568768 h 5467350"/>
              <a:gd name="connsiteX307" fmla="*/ 7067550 w 8305800"/>
              <a:gd name="connsiteY307" fmla="*/ 2580198 h 5467350"/>
              <a:gd name="connsiteX308" fmla="*/ 7276148 w 8305800"/>
              <a:gd name="connsiteY308" fmla="*/ 2462088 h 5467350"/>
              <a:gd name="connsiteX309" fmla="*/ 6925628 w 8305800"/>
              <a:gd name="connsiteY309" fmla="*/ 2526858 h 5467350"/>
              <a:gd name="connsiteX310" fmla="*/ 6962775 w 8305800"/>
              <a:gd name="connsiteY310" fmla="*/ 2510665 h 5467350"/>
              <a:gd name="connsiteX311" fmla="*/ 8211503 w 8305800"/>
              <a:gd name="connsiteY311" fmla="*/ 2002983 h 5467350"/>
              <a:gd name="connsiteX312" fmla="*/ 8311515 w 8305800"/>
              <a:gd name="connsiteY312" fmla="*/ 1950595 h 5467350"/>
              <a:gd name="connsiteX313" fmla="*/ 8311515 w 8305800"/>
              <a:gd name="connsiteY313" fmla="*/ 1918211 h 5467350"/>
              <a:gd name="connsiteX314" fmla="*/ 8252460 w 8305800"/>
              <a:gd name="connsiteY314" fmla="*/ 1882968 h 5467350"/>
              <a:gd name="connsiteX315" fmla="*/ 3441383 w 8305800"/>
              <a:gd name="connsiteY315" fmla="*/ 2204913 h 5467350"/>
              <a:gd name="connsiteX316" fmla="*/ 3234690 w 8305800"/>
              <a:gd name="connsiteY316" fmla="*/ 2153478 h 5467350"/>
              <a:gd name="connsiteX317" fmla="*/ 3162300 w 8305800"/>
              <a:gd name="connsiteY317" fmla="*/ 2140143 h 5467350"/>
              <a:gd name="connsiteX318" fmla="*/ 3482340 w 8305800"/>
              <a:gd name="connsiteY318" fmla="*/ 2153478 h 5467350"/>
              <a:gd name="connsiteX319" fmla="*/ 3651885 w 8305800"/>
              <a:gd name="connsiteY319" fmla="*/ 2198246 h 5467350"/>
              <a:gd name="connsiteX320" fmla="*/ 3441383 w 8305800"/>
              <a:gd name="connsiteY320" fmla="*/ 2204913 h 5467350"/>
              <a:gd name="connsiteX321" fmla="*/ 3643313 w 8305800"/>
              <a:gd name="connsiteY321" fmla="*/ 4098483 h 5467350"/>
              <a:gd name="connsiteX322" fmla="*/ 3355658 w 8305800"/>
              <a:gd name="connsiteY322" fmla="*/ 4301366 h 5467350"/>
              <a:gd name="connsiteX323" fmla="*/ 3188018 w 8305800"/>
              <a:gd name="connsiteY323" fmla="*/ 4353753 h 5467350"/>
              <a:gd name="connsiteX324" fmla="*/ 3435668 w 8305800"/>
              <a:gd name="connsiteY324" fmla="*/ 4121343 h 5467350"/>
              <a:gd name="connsiteX325" fmla="*/ 3680460 w 8305800"/>
              <a:gd name="connsiteY325" fmla="*/ 4033713 h 5467350"/>
              <a:gd name="connsiteX326" fmla="*/ 3643313 w 8305800"/>
              <a:gd name="connsiteY326" fmla="*/ 4098483 h 5467350"/>
              <a:gd name="connsiteX327" fmla="*/ 6054090 w 8305800"/>
              <a:gd name="connsiteY327" fmla="*/ 2764983 h 5467350"/>
              <a:gd name="connsiteX328" fmla="*/ 5650230 w 8305800"/>
              <a:gd name="connsiteY328" fmla="*/ 2926908 h 5467350"/>
              <a:gd name="connsiteX329" fmla="*/ 5603558 w 8305800"/>
              <a:gd name="connsiteY329" fmla="*/ 2915478 h 5467350"/>
              <a:gd name="connsiteX330" fmla="*/ 5561648 w 8305800"/>
              <a:gd name="connsiteY330" fmla="*/ 2865948 h 5467350"/>
              <a:gd name="connsiteX331" fmla="*/ 5402580 w 8305800"/>
              <a:gd name="connsiteY331" fmla="*/ 2787843 h 5467350"/>
              <a:gd name="connsiteX332" fmla="*/ 5174933 w 8305800"/>
              <a:gd name="connsiteY332" fmla="*/ 2780223 h 5467350"/>
              <a:gd name="connsiteX333" fmla="*/ 5105400 w 8305800"/>
              <a:gd name="connsiteY333" fmla="*/ 2747838 h 5467350"/>
              <a:gd name="connsiteX334" fmla="*/ 5122545 w 8305800"/>
              <a:gd name="connsiteY334" fmla="*/ 2665923 h 5467350"/>
              <a:gd name="connsiteX335" fmla="*/ 5193030 w 8305800"/>
              <a:gd name="connsiteY335" fmla="*/ 2622108 h 5467350"/>
              <a:gd name="connsiteX336" fmla="*/ 5334000 w 8305800"/>
              <a:gd name="connsiteY336" fmla="*/ 2600201 h 5467350"/>
              <a:gd name="connsiteX337" fmla="*/ 5366385 w 8305800"/>
              <a:gd name="connsiteY337" fmla="*/ 2647826 h 5467350"/>
              <a:gd name="connsiteX338" fmla="*/ 5414963 w 8305800"/>
              <a:gd name="connsiteY338" fmla="*/ 2713548 h 5467350"/>
              <a:gd name="connsiteX339" fmla="*/ 5567363 w 8305800"/>
              <a:gd name="connsiteY339" fmla="*/ 2672590 h 5467350"/>
              <a:gd name="connsiteX340" fmla="*/ 5808345 w 8305800"/>
              <a:gd name="connsiteY340" fmla="*/ 2551623 h 5467350"/>
              <a:gd name="connsiteX341" fmla="*/ 5849303 w 8305800"/>
              <a:gd name="connsiteY341" fmla="*/ 2555433 h 5467350"/>
              <a:gd name="connsiteX342" fmla="*/ 6014085 w 8305800"/>
              <a:gd name="connsiteY342" fmla="*/ 2686878 h 5467350"/>
              <a:gd name="connsiteX343" fmla="*/ 6083618 w 8305800"/>
              <a:gd name="connsiteY343" fmla="*/ 2706880 h 5467350"/>
              <a:gd name="connsiteX344" fmla="*/ 6132195 w 8305800"/>
              <a:gd name="connsiteY344" fmla="*/ 2702118 h 5467350"/>
              <a:gd name="connsiteX345" fmla="*/ 6054090 w 8305800"/>
              <a:gd name="connsiteY345" fmla="*/ 2764983 h 5467350"/>
              <a:gd name="connsiteX346" fmla="*/ 7141845 w 8305800"/>
              <a:gd name="connsiteY346" fmla="*/ 2294448 h 5467350"/>
              <a:gd name="connsiteX347" fmla="*/ 7158990 w 8305800"/>
              <a:gd name="connsiteY347" fmla="*/ 2228726 h 5467350"/>
              <a:gd name="connsiteX348" fmla="*/ 7218045 w 8305800"/>
              <a:gd name="connsiteY348" fmla="*/ 2289686 h 5467350"/>
              <a:gd name="connsiteX349" fmla="*/ 7141845 w 8305800"/>
              <a:gd name="connsiteY349" fmla="*/ 2294448 h 546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</a:cxnLst>
            <a:rect l="l" t="t" r="r" b="b"/>
            <a:pathLst>
              <a:path w="8305800" h="5467350">
                <a:moveTo>
                  <a:pt x="8252460" y="1882968"/>
                </a:moveTo>
                <a:cubicBezTo>
                  <a:pt x="8234363" y="1884873"/>
                  <a:pt x="8216265" y="1891541"/>
                  <a:pt x="8200073" y="1898208"/>
                </a:cubicBezTo>
                <a:cubicBezTo>
                  <a:pt x="7945755" y="2000125"/>
                  <a:pt x="7691438" y="2102996"/>
                  <a:pt x="7437120" y="2204913"/>
                </a:cubicBezTo>
                <a:cubicBezTo>
                  <a:pt x="7406640" y="2217296"/>
                  <a:pt x="7377113" y="2242061"/>
                  <a:pt x="7340918" y="2217296"/>
                </a:cubicBezTo>
                <a:cubicBezTo>
                  <a:pt x="7339013" y="2215391"/>
                  <a:pt x="7334250" y="2216343"/>
                  <a:pt x="7331393" y="2217296"/>
                </a:cubicBezTo>
                <a:cubicBezTo>
                  <a:pt x="7301865" y="2229678"/>
                  <a:pt x="7289483" y="2210628"/>
                  <a:pt x="7279005" y="2189673"/>
                </a:cubicBezTo>
                <a:cubicBezTo>
                  <a:pt x="7256145" y="2143001"/>
                  <a:pt x="7242810" y="2092518"/>
                  <a:pt x="7223760" y="2043941"/>
                </a:cubicBezTo>
                <a:cubicBezTo>
                  <a:pt x="7199948" y="1982980"/>
                  <a:pt x="7198995" y="1924878"/>
                  <a:pt x="7222808" y="1863918"/>
                </a:cubicBezTo>
                <a:cubicBezTo>
                  <a:pt x="7239953" y="1820103"/>
                  <a:pt x="7237095" y="1775336"/>
                  <a:pt x="7219950" y="1730568"/>
                </a:cubicBezTo>
                <a:cubicBezTo>
                  <a:pt x="7206615" y="1693420"/>
                  <a:pt x="7189470" y="1658178"/>
                  <a:pt x="7170420" y="1624841"/>
                </a:cubicBezTo>
                <a:cubicBezTo>
                  <a:pt x="7157085" y="1601980"/>
                  <a:pt x="7155180" y="1585788"/>
                  <a:pt x="7175183" y="1565786"/>
                </a:cubicBezTo>
                <a:cubicBezTo>
                  <a:pt x="7197090" y="1543878"/>
                  <a:pt x="7211378" y="1517208"/>
                  <a:pt x="7214235" y="1485775"/>
                </a:cubicBezTo>
                <a:cubicBezTo>
                  <a:pt x="7215188" y="1477203"/>
                  <a:pt x="7217093" y="1465773"/>
                  <a:pt x="7206615" y="1463868"/>
                </a:cubicBezTo>
                <a:cubicBezTo>
                  <a:pt x="7158990" y="1451486"/>
                  <a:pt x="7118033" y="1420053"/>
                  <a:pt x="7068503" y="1417195"/>
                </a:cubicBezTo>
                <a:cubicBezTo>
                  <a:pt x="7043738" y="1416243"/>
                  <a:pt x="7031355" y="1406718"/>
                  <a:pt x="7025640" y="1383858"/>
                </a:cubicBezTo>
                <a:cubicBezTo>
                  <a:pt x="7023735" y="1376238"/>
                  <a:pt x="7019925" y="1369570"/>
                  <a:pt x="7016115" y="1362903"/>
                </a:cubicBezTo>
                <a:cubicBezTo>
                  <a:pt x="7004685" y="1346711"/>
                  <a:pt x="7001828" y="1314325"/>
                  <a:pt x="6981825" y="1317183"/>
                </a:cubicBezTo>
                <a:cubicBezTo>
                  <a:pt x="6962775" y="1320041"/>
                  <a:pt x="6955155" y="1348616"/>
                  <a:pt x="6949440" y="1369570"/>
                </a:cubicBezTo>
                <a:cubicBezTo>
                  <a:pt x="6941820" y="1395288"/>
                  <a:pt x="6939915" y="1422911"/>
                  <a:pt x="6918960" y="1443866"/>
                </a:cubicBezTo>
                <a:cubicBezTo>
                  <a:pt x="6865620" y="1495300"/>
                  <a:pt x="6859905" y="1557213"/>
                  <a:pt x="6881813" y="1623888"/>
                </a:cubicBezTo>
                <a:cubicBezTo>
                  <a:pt x="6885623" y="1635318"/>
                  <a:pt x="6886575" y="1646748"/>
                  <a:pt x="6881813" y="1658178"/>
                </a:cubicBezTo>
                <a:cubicBezTo>
                  <a:pt x="6863715" y="1702945"/>
                  <a:pt x="6838950" y="1744855"/>
                  <a:pt x="6797040" y="1770573"/>
                </a:cubicBezTo>
                <a:cubicBezTo>
                  <a:pt x="6680835" y="1841058"/>
                  <a:pt x="6669405" y="1958216"/>
                  <a:pt x="6670358" y="2075373"/>
                </a:cubicBezTo>
                <a:cubicBezTo>
                  <a:pt x="6671310" y="2163003"/>
                  <a:pt x="6718935" y="2241108"/>
                  <a:pt x="6758940" y="2317308"/>
                </a:cubicBezTo>
                <a:cubicBezTo>
                  <a:pt x="6783705" y="2364933"/>
                  <a:pt x="6773228" y="2414463"/>
                  <a:pt x="6774180" y="2463993"/>
                </a:cubicBezTo>
                <a:cubicBezTo>
                  <a:pt x="6774180" y="2466851"/>
                  <a:pt x="6772275" y="2470661"/>
                  <a:pt x="6770370" y="2472565"/>
                </a:cubicBezTo>
                <a:cubicBezTo>
                  <a:pt x="6752273" y="2493521"/>
                  <a:pt x="6674168" y="2509713"/>
                  <a:pt x="6651308" y="2494473"/>
                </a:cubicBezTo>
                <a:cubicBezTo>
                  <a:pt x="6591300" y="2455421"/>
                  <a:pt x="6529388" y="2447801"/>
                  <a:pt x="6462713" y="2472565"/>
                </a:cubicBezTo>
                <a:cubicBezTo>
                  <a:pt x="6438900" y="2481138"/>
                  <a:pt x="6411278" y="2490663"/>
                  <a:pt x="6386513" y="2480186"/>
                </a:cubicBezTo>
                <a:cubicBezTo>
                  <a:pt x="6309360" y="2447801"/>
                  <a:pt x="6230303" y="2422083"/>
                  <a:pt x="6151245" y="2394461"/>
                </a:cubicBezTo>
                <a:cubicBezTo>
                  <a:pt x="6121718" y="2383983"/>
                  <a:pt x="6098858" y="2362076"/>
                  <a:pt x="6100763" y="2329691"/>
                </a:cubicBezTo>
                <a:cubicBezTo>
                  <a:pt x="6104573" y="2269683"/>
                  <a:pt x="6076950" y="2226821"/>
                  <a:pt x="6040755" y="2184911"/>
                </a:cubicBezTo>
                <a:cubicBezTo>
                  <a:pt x="6021705" y="2163003"/>
                  <a:pt x="6004560" y="2139191"/>
                  <a:pt x="5987415" y="2115378"/>
                </a:cubicBezTo>
                <a:cubicBezTo>
                  <a:pt x="5928360" y="2033463"/>
                  <a:pt x="5855970" y="1967741"/>
                  <a:pt x="5766435" y="1918211"/>
                </a:cubicBezTo>
                <a:cubicBezTo>
                  <a:pt x="5656898" y="1858203"/>
                  <a:pt x="5551170" y="1793433"/>
                  <a:pt x="5456873" y="1709613"/>
                </a:cubicBezTo>
                <a:cubicBezTo>
                  <a:pt x="5434965" y="1689611"/>
                  <a:pt x="5427345" y="1667703"/>
                  <a:pt x="5434965" y="1640080"/>
                </a:cubicBezTo>
                <a:cubicBezTo>
                  <a:pt x="5440680" y="1619125"/>
                  <a:pt x="5452110" y="1601980"/>
                  <a:pt x="5475923" y="1598170"/>
                </a:cubicBezTo>
                <a:cubicBezTo>
                  <a:pt x="5504498" y="1593408"/>
                  <a:pt x="5518785" y="1615316"/>
                  <a:pt x="5533073" y="1634366"/>
                </a:cubicBezTo>
                <a:cubicBezTo>
                  <a:pt x="5553075" y="1661036"/>
                  <a:pt x="5568315" y="1691516"/>
                  <a:pt x="5594033" y="1714375"/>
                </a:cubicBezTo>
                <a:cubicBezTo>
                  <a:pt x="5615940" y="1733425"/>
                  <a:pt x="5658803" y="1736283"/>
                  <a:pt x="5680710" y="1716280"/>
                </a:cubicBezTo>
                <a:cubicBezTo>
                  <a:pt x="5696903" y="1700088"/>
                  <a:pt x="5680710" y="1680086"/>
                  <a:pt x="5674995" y="1662941"/>
                </a:cubicBezTo>
                <a:cubicBezTo>
                  <a:pt x="5668328" y="1643891"/>
                  <a:pt x="5658803" y="1624841"/>
                  <a:pt x="5649278" y="1606743"/>
                </a:cubicBezTo>
                <a:cubicBezTo>
                  <a:pt x="5626418" y="1561975"/>
                  <a:pt x="5613083" y="1514350"/>
                  <a:pt x="5607368" y="1463868"/>
                </a:cubicBezTo>
                <a:cubicBezTo>
                  <a:pt x="5605463" y="1443866"/>
                  <a:pt x="5605463" y="1423863"/>
                  <a:pt x="5623560" y="1410528"/>
                </a:cubicBezTo>
                <a:cubicBezTo>
                  <a:pt x="5642610" y="1397193"/>
                  <a:pt x="5662613" y="1400050"/>
                  <a:pt x="5682615" y="1409575"/>
                </a:cubicBezTo>
                <a:cubicBezTo>
                  <a:pt x="5717858" y="1425768"/>
                  <a:pt x="5736908" y="1454343"/>
                  <a:pt x="5743575" y="1492443"/>
                </a:cubicBezTo>
                <a:cubicBezTo>
                  <a:pt x="5746433" y="1509588"/>
                  <a:pt x="5752148" y="1511493"/>
                  <a:pt x="5766435" y="1501968"/>
                </a:cubicBezTo>
                <a:cubicBezTo>
                  <a:pt x="5802630" y="1478155"/>
                  <a:pt x="5809298" y="1443866"/>
                  <a:pt x="5804535" y="1404813"/>
                </a:cubicBezTo>
                <a:cubicBezTo>
                  <a:pt x="5798820" y="1356236"/>
                  <a:pt x="5772150" y="1318136"/>
                  <a:pt x="5739765" y="1283845"/>
                </a:cubicBezTo>
                <a:cubicBezTo>
                  <a:pt x="5712143" y="1253366"/>
                  <a:pt x="5679758" y="1227648"/>
                  <a:pt x="5655945" y="1193358"/>
                </a:cubicBezTo>
                <a:cubicBezTo>
                  <a:pt x="5637848" y="1167641"/>
                  <a:pt x="5632133" y="1139066"/>
                  <a:pt x="5650230" y="1111443"/>
                </a:cubicBezTo>
                <a:cubicBezTo>
                  <a:pt x="5668328" y="1082868"/>
                  <a:pt x="5687378" y="1057150"/>
                  <a:pt x="5729288" y="1062866"/>
                </a:cubicBezTo>
                <a:cubicBezTo>
                  <a:pt x="5772150" y="1068581"/>
                  <a:pt x="5816918" y="1067628"/>
                  <a:pt x="5855018" y="1042863"/>
                </a:cubicBezTo>
                <a:cubicBezTo>
                  <a:pt x="5896928" y="1016193"/>
                  <a:pt x="5942648" y="995238"/>
                  <a:pt x="5987415" y="973330"/>
                </a:cubicBezTo>
                <a:cubicBezTo>
                  <a:pt x="6020753" y="957138"/>
                  <a:pt x="6052185" y="939040"/>
                  <a:pt x="6079808" y="913323"/>
                </a:cubicBezTo>
                <a:cubicBezTo>
                  <a:pt x="6101715" y="893320"/>
                  <a:pt x="6115050" y="871413"/>
                  <a:pt x="6115050" y="839980"/>
                </a:cubicBezTo>
                <a:cubicBezTo>
                  <a:pt x="6115050" y="802833"/>
                  <a:pt x="6114098" y="766638"/>
                  <a:pt x="6109335" y="729490"/>
                </a:cubicBezTo>
                <a:cubicBezTo>
                  <a:pt x="6103620" y="691390"/>
                  <a:pt x="6094095" y="655195"/>
                  <a:pt x="6071235" y="623763"/>
                </a:cubicBezTo>
                <a:cubicBezTo>
                  <a:pt x="6052185" y="597093"/>
                  <a:pt x="6034088" y="587568"/>
                  <a:pt x="6008370" y="589473"/>
                </a:cubicBezTo>
                <a:cubicBezTo>
                  <a:pt x="6034088" y="625668"/>
                  <a:pt x="6035993" y="666625"/>
                  <a:pt x="6032183" y="708535"/>
                </a:cubicBezTo>
                <a:cubicBezTo>
                  <a:pt x="6030278" y="726633"/>
                  <a:pt x="6023610" y="736158"/>
                  <a:pt x="6005513" y="728538"/>
                </a:cubicBezTo>
                <a:cubicBezTo>
                  <a:pt x="5974080" y="714250"/>
                  <a:pt x="5955030" y="726633"/>
                  <a:pt x="5938838" y="753303"/>
                </a:cubicBezTo>
                <a:cubicBezTo>
                  <a:pt x="5931218" y="765685"/>
                  <a:pt x="5919788" y="774258"/>
                  <a:pt x="5912168" y="786640"/>
                </a:cubicBezTo>
                <a:cubicBezTo>
                  <a:pt x="5883593" y="831408"/>
                  <a:pt x="5841683" y="846648"/>
                  <a:pt x="5790248" y="845695"/>
                </a:cubicBezTo>
                <a:cubicBezTo>
                  <a:pt x="5710238" y="843790"/>
                  <a:pt x="5630228" y="848553"/>
                  <a:pt x="5550218" y="855220"/>
                </a:cubicBezTo>
                <a:cubicBezTo>
                  <a:pt x="5530215" y="857125"/>
                  <a:pt x="5518785" y="851410"/>
                  <a:pt x="5507355" y="835218"/>
                </a:cubicBezTo>
                <a:cubicBezTo>
                  <a:pt x="5460683" y="766638"/>
                  <a:pt x="5409248" y="701868"/>
                  <a:pt x="5341620" y="653290"/>
                </a:cubicBezTo>
                <a:cubicBezTo>
                  <a:pt x="5310188" y="630430"/>
                  <a:pt x="5302568" y="606618"/>
                  <a:pt x="5305425" y="571375"/>
                </a:cubicBezTo>
                <a:cubicBezTo>
                  <a:pt x="5309235" y="536133"/>
                  <a:pt x="5309235" y="499938"/>
                  <a:pt x="5287328" y="467553"/>
                </a:cubicBezTo>
                <a:cubicBezTo>
                  <a:pt x="5266373" y="436120"/>
                  <a:pt x="5244465" y="404688"/>
                  <a:pt x="5222558" y="374208"/>
                </a:cubicBezTo>
                <a:cubicBezTo>
                  <a:pt x="5192078" y="331345"/>
                  <a:pt x="5152073" y="303723"/>
                  <a:pt x="5098733" y="291340"/>
                </a:cubicBezTo>
                <a:cubicBezTo>
                  <a:pt x="5013960" y="272290"/>
                  <a:pt x="4992053" y="238953"/>
                  <a:pt x="5002530" y="151323"/>
                </a:cubicBezTo>
                <a:cubicBezTo>
                  <a:pt x="5013008" y="58930"/>
                  <a:pt x="4931093" y="-15365"/>
                  <a:pt x="4840605" y="2733"/>
                </a:cubicBezTo>
                <a:cubicBezTo>
                  <a:pt x="4800600" y="10353"/>
                  <a:pt x="4764405" y="26545"/>
                  <a:pt x="4727258" y="41785"/>
                </a:cubicBezTo>
                <a:cubicBezTo>
                  <a:pt x="4681538" y="61788"/>
                  <a:pt x="4635818" y="74170"/>
                  <a:pt x="4585335" y="69408"/>
                </a:cubicBezTo>
                <a:cubicBezTo>
                  <a:pt x="4558665" y="66550"/>
                  <a:pt x="4531043" y="70360"/>
                  <a:pt x="4504373" y="76075"/>
                </a:cubicBezTo>
                <a:cubicBezTo>
                  <a:pt x="4458653" y="86553"/>
                  <a:pt x="4411980" y="101793"/>
                  <a:pt x="4371975" y="59883"/>
                </a:cubicBezTo>
                <a:cubicBezTo>
                  <a:pt x="4371023" y="58930"/>
                  <a:pt x="4370070" y="58930"/>
                  <a:pt x="4369118" y="57978"/>
                </a:cubicBezTo>
                <a:cubicBezTo>
                  <a:pt x="4358640" y="54168"/>
                  <a:pt x="4347210" y="50358"/>
                  <a:pt x="4338638" y="57978"/>
                </a:cubicBezTo>
                <a:cubicBezTo>
                  <a:pt x="4328160" y="67503"/>
                  <a:pt x="4334828" y="77980"/>
                  <a:pt x="4338638" y="87505"/>
                </a:cubicBezTo>
                <a:cubicBezTo>
                  <a:pt x="4368165" y="167515"/>
                  <a:pt x="4496753" y="238953"/>
                  <a:pt x="4581525" y="219903"/>
                </a:cubicBezTo>
                <a:cubicBezTo>
                  <a:pt x="4613910" y="212283"/>
                  <a:pt x="4640580" y="217998"/>
                  <a:pt x="4659630" y="248478"/>
                </a:cubicBezTo>
                <a:cubicBezTo>
                  <a:pt x="4673918" y="272290"/>
                  <a:pt x="4692015" y="294198"/>
                  <a:pt x="4707255" y="318010"/>
                </a:cubicBezTo>
                <a:cubicBezTo>
                  <a:pt x="4726305" y="347538"/>
                  <a:pt x="4746308" y="379923"/>
                  <a:pt x="4740593" y="414213"/>
                </a:cubicBezTo>
                <a:cubicBezTo>
                  <a:pt x="4727258" y="490413"/>
                  <a:pt x="4752023" y="559945"/>
                  <a:pt x="4765358" y="632335"/>
                </a:cubicBezTo>
                <a:cubicBezTo>
                  <a:pt x="4772025" y="670435"/>
                  <a:pt x="4789170" y="703773"/>
                  <a:pt x="4815840" y="732348"/>
                </a:cubicBezTo>
                <a:cubicBezTo>
                  <a:pt x="4840605" y="758065"/>
                  <a:pt x="4863465" y="785688"/>
                  <a:pt x="4885373" y="814263"/>
                </a:cubicBezTo>
                <a:cubicBezTo>
                  <a:pt x="4910138" y="845695"/>
                  <a:pt x="4919663" y="880938"/>
                  <a:pt x="4912995" y="920943"/>
                </a:cubicBezTo>
                <a:cubicBezTo>
                  <a:pt x="4909185" y="945708"/>
                  <a:pt x="4904423" y="970473"/>
                  <a:pt x="4901565" y="995238"/>
                </a:cubicBezTo>
                <a:cubicBezTo>
                  <a:pt x="4896803" y="1040005"/>
                  <a:pt x="4873943" y="1064770"/>
                  <a:pt x="4830128" y="1075248"/>
                </a:cubicBezTo>
                <a:cubicBezTo>
                  <a:pt x="4746308" y="1095250"/>
                  <a:pt x="4662488" y="1119063"/>
                  <a:pt x="4580573" y="1148591"/>
                </a:cubicBezTo>
                <a:cubicBezTo>
                  <a:pt x="4507230" y="1175260"/>
                  <a:pt x="4436745" y="1209550"/>
                  <a:pt x="4373880" y="1257175"/>
                </a:cubicBezTo>
                <a:cubicBezTo>
                  <a:pt x="4355783" y="1271463"/>
                  <a:pt x="4359593" y="1277178"/>
                  <a:pt x="4377690" y="1283845"/>
                </a:cubicBezTo>
                <a:cubicBezTo>
                  <a:pt x="4420553" y="1300038"/>
                  <a:pt x="4464368" y="1300038"/>
                  <a:pt x="4509135" y="1295275"/>
                </a:cubicBezTo>
                <a:cubicBezTo>
                  <a:pt x="4536758" y="1292418"/>
                  <a:pt x="4563428" y="1289561"/>
                  <a:pt x="4595813" y="1285750"/>
                </a:cubicBezTo>
                <a:cubicBezTo>
                  <a:pt x="4556760" y="1349568"/>
                  <a:pt x="4502468" y="1377191"/>
                  <a:pt x="4436745" y="1382905"/>
                </a:cubicBezTo>
                <a:cubicBezTo>
                  <a:pt x="4386263" y="1387668"/>
                  <a:pt x="4332923" y="1379095"/>
                  <a:pt x="4284345" y="1391478"/>
                </a:cubicBezTo>
                <a:cubicBezTo>
                  <a:pt x="4196715" y="1413386"/>
                  <a:pt x="4122420" y="1384811"/>
                  <a:pt x="4044315" y="1353378"/>
                </a:cubicBezTo>
                <a:cubicBezTo>
                  <a:pt x="3973830" y="1324803"/>
                  <a:pt x="3922395" y="1281941"/>
                  <a:pt x="3888105" y="1215266"/>
                </a:cubicBezTo>
                <a:cubicBezTo>
                  <a:pt x="3874770" y="1189548"/>
                  <a:pt x="3863340" y="1162878"/>
                  <a:pt x="3842385" y="1139066"/>
                </a:cubicBezTo>
                <a:cubicBezTo>
                  <a:pt x="3857625" y="1230505"/>
                  <a:pt x="3923348" y="1336233"/>
                  <a:pt x="3999548" y="1395288"/>
                </a:cubicBezTo>
                <a:cubicBezTo>
                  <a:pt x="4015740" y="1407670"/>
                  <a:pt x="4031933" y="1414338"/>
                  <a:pt x="4052888" y="1415291"/>
                </a:cubicBezTo>
                <a:cubicBezTo>
                  <a:pt x="4097655" y="1417195"/>
                  <a:pt x="4139565" y="1427673"/>
                  <a:pt x="4177665" y="1457200"/>
                </a:cubicBezTo>
                <a:cubicBezTo>
                  <a:pt x="4072890" y="1469583"/>
                  <a:pt x="3960495" y="1441008"/>
                  <a:pt x="3897630" y="1379095"/>
                </a:cubicBezTo>
                <a:cubicBezTo>
                  <a:pt x="3790950" y="1275273"/>
                  <a:pt x="3651885" y="1268605"/>
                  <a:pt x="3508058" y="1252413"/>
                </a:cubicBezTo>
                <a:cubicBezTo>
                  <a:pt x="3539490" y="1300038"/>
                  <a:pt x="3575685" y="1328613"/>
                  <a:pt x="3622358" y="1342900"/>
                </a:cubicBezTo>
                <a:cubicBezTo>
                  <a:pt x="3656648" y="1353378"/>
                  <a:pt x="3691890" y="1360998"/>
                  <a:pt x="3726180" y="1368618"/>
                </a:cubicBezTo>
                <a:cubicBezTo>
                  <a:pt x="3792855" y="1383858"/>
                  <a:pt x="3849053" y="1416243"/>
                  <a:pt x="3890010" y="1472441"/>
                </a:cubicBezTo>
                <a:cubicBezTo>
                  <a:pt x="3899535" y="1485775"/>
                  <a:pt x="3911918" y="1492443"/>
                  <a:pt x="3927158" y="1496253"/>
                </a:cubicBezTo>
                <a:cubicBezTo>
                  <a:pt x="3991928" y="1513398"/>
                  <a:pt x="4057650" y="1525780"/>
                  <a:pt x="4125278" y="1526733"/>
                </a:cubicBezTo>
                <a:cubicBezTo>
                  <a:pt x="4108133" y="1540068"/>
                  <a:pt x="4088130" y="1542925"/>
                  <a:pt x="4068128" y="1544830"/>
                </a:cubicBezTo>
                <a:cubicBezTo>
                  <a:pt x="4007168" y="1550545"/>
                  <a:pt x="3947160" y="1544830"/>
                  <a:pt x="3886200" y="1541020"/>
                </a:cubicBezTo>
                <a:cubicBezTo>
                  <a:pt x="3807143" y="1536258"/>
                  <a:pt x="3728085" y="1532448"/>
                  <a:pt x="3649028" y="1543878"/>
                </a:cubicBezTo>
                <a:cubicBezTo>
                  <a:pt x="3607118" y="1550545"/>
                  <a:pt x="3566160" y="1560070"/>
                  <a:pt x="3529965" y="1583883"/>
                </a:cubicBezTo>
                <a:cubicBezTo>
                  <a:pt x="3632835" y="1577216"/>
                  <a:pt x="3733800" y="1589598"/>
                  <a:pt x="3835718" y="1588645"/>
                </a:cubicBezTo>
                <a:cubicBezTo>
                  <a:pt x="3877628" y="1588645"/>
                  <a:pt x="3919538" y="1592455"/>
                  <a:pt x="3955733" y="1611505"/>
                </a:cubicBezTo>
                <a:cubicBezTo>
                  <a:pt x="4019550" y="1644843"/>
                  <a:pt x="4083368" y="1643891"/>
                  <a:pt x="4151948" y="1630555"/>
                </a:cubicBezTo>
                <a:cubicBezTo>
                  <a:pt x="4194810" y="1621983"/>
                  <a:pt x="4238625" y="1615316"/>
                  <a:pt x="4284345" y="1623888"/>
                </a:cubicBezTo>
                <a:cubicBezTo>
                  <a:pt x="4276725" y="1636270"/>
                  <a:pt x="4265295" y="1638175"/>
                  <a:pt x="4256723" y="1641986"/>
                </a:cubicBezTo>
                <a:cubicBezTo>
                  <a:pt x="4138613" y="1695325"/>
                  <a:pt x="4012883" y="1707708"/>
                  <a:pt x="3885248" y="1702945"/>
                </a:cubicBezTo>
                <a:cubicBezTo>
                  <a:pt x="3801428" y="1699136"/>
                  <a:pt x="3718560" y="1695325"/>
                  <a:pt x="3634740" y="1700088"/>
                </a:cubicBezTo>
                <a:cubicBezTo>
                  <a:pt x="3603308" y="1701993"/>
                  <a:pt x="3570923" y="1702945"/>
                  <a:pt x="3540443" y="1716280"/>
                </a:cubicBezTo>
                <a:cubicBezTo>
                  <a:pt x="3555683" y="1718186"/>
                  <a:pt x="3569970" y="1719138"/>
                  <a:pt x="3584258" y="1718186"/>
                </a:cubicBezTo>
                <a:cubicBezTo>
                  <a:pt x="3650933" y="1713423"/>
                  <a:pt x="3716655" y="1716280"/>
                  <a:pt x="3782378" y="1725805"/>
                </a:cubicBezTo>
                <a:cubicBezTo>
                  <a:pt x="3907155" y="1742950"/>
                  <a:pt x="4031933" y="1756286"/>
                  <a:pt x="4153853" y="1705803"/>
                </a:cubicBezTo>
                <a:cubicBezTo>
                  <a:pt x="4186238" y="1692468"/>
                  <a:pt x="4221480" y="1694373"/>
                  <a:pt x="4257675" y="1705803"/>
                </a:cubicBezTo>
                <a:cubicBezTo>
                  <a:pt x="4243388" y="1727711"/>
                  <a:pt x="4225290" y="1741998"/>
                  <a:pt x="4208145" y="1755333"/>
                </a:cubicBezTo>
                <a:cubicBezTo>
                  <a:pt x="4122420" y="1820103"/>
                  <a:pt x="4023360" y="1843916"/>
                  <a:pt x="3918585" y="1848678"/>
                </a:cubicBezTo>
                <a:cubicBezTo>
                  <a:pt x="3778568" y="1854393"/>
                  <a:pt x="3645218" y="1823913"/>
                  <a:pt x="3514725" y="1776288"/>
                </a:cubicBezTo>
                <a:cubicBezTo>
                  <a:pt x="3434715" y="1746761"/>
                  <a:pt x="3354705" y="1740093"/>
                  <a:pt x="3271838" y="1759143"/>
                </a:cubicBezTo>
                <a:cubicBezTo>
                  <a:pt x="3211830" y="1772478"/>
                  <a:pt x="3154680" y="1794386"/>
                  <a:pt x="3103245" y="1828675"/>
                </a:cubicBezTo>
                <a:cubicBezTo>
                  <a:pt x="3149918" y="1823913"/>
                  <a:pt x="3195638" y="1815341"/>
                  <a:pt x="3241358" y="1806768"/>
                </a:cubicBezTo>
                <a:cubicBezTo>
                  <a:pt x="3309938" y="1794386"/>
                  <a:pt x="3374708" y="1798195"/>
                  <a:pt x="3432810" y="1842011"/>
                </a:cubicBezTo>
                <a:cubicBezTo>
                  <a:pt x="3458528" y="1861061"/>
                  <a:pt x="3487103" y="1878205"/>
                  <a:pt x="3518535" y="1888683"/>
                </a:cubicBezTo>
                <a:cubicBezTo>
                  <a:pt x="3661410" y="1935355"/>
                  <a:pt x="3803333" y="1987743"/>
                  <a:pt x="3956685" y="1986791"/>
                </a:cubicBezTo>
                <a:cubicBezTo>
                  <a:pt x="3964305" y="1986791"/>
                  <a:pt x="3973830" y="1982980"/>
                  <a:pt x="3981450" y="1994411"/>
                </a:cubicBezTo>
                <a:cubicBezTo>
                  <a:pt x="3945255" y="2021080"/>
                  <a:pt x="3907155" y="2042036"/>
                  <a:pt x="3867150" y="2062038"/>
                </a:cubicBezTo>
                <a:cubicBezTo>
                  <a:pt x="3788093" y="2102996"/>
                  <a:pt x="3705225" y="2117283"/>
                  <a:pt x="3618548" y="2096328"/>
                </a:cubicBezTo>
                <a:cubicBezTo>
                  <a:pt x="3524250" y="2073468"/>
                  <a:pt x="3428048" y="2067753"/>
                  <a:pt x="3330893" y="2072516"/>
                </a:cubicBezTo>
                <a:cubicBezTo>
                  <a:pt x="3201353" y="2078230"/>
                  <a:pt x="3070860" y="2082041"/>
                  <a:pt x="2943225" y="2110616"/>
                </a:cubicBezTo>
                <a:cubicBezTo>
                  <a:pt x="2908935" y="2118236"/>
                  <a:pt x="2874645" y="2127761"/>
                  <a:pt x="2846070" y="2153478"/>
                </a:cubicBezTo>
                <a:cubicBezTo>
                  <a:pt x="2949893" y="2122998"/>
                  <a:pt x="3035618" y="2160146"/>
                  <a:pt x="3124200" y="2209676"/>
                </a:cubicBezTo>
                <a:cubicBezTo>
                  <a:pt x="3237548" y="2273493"/>
                  <a:pt x="3358515" y="2314451"/>
                  <a:pt x="3490913" y="2321118"/>
                </a:cubicBezTo>
                <a:cubicBezTo>
                  <a:pt x="3568065" y="2324928"/>
                  <a:pt x="3644265" y="2323976"/>
                  <a:pt x="3721418" y="2335405"/>
                </a:cubicBezTo>
                <a:cubicBezTo>
                  <a:pt x="3756660" y="2340168"/>
                  <a:pt x="3772853" y="2358266"/>
                  <a:pt x="3781425" y="2389698"/>
                </a:cubicBezTo>
                <a:cubicBezTo>
                  <a:pt x="3787140" y="2410653"/>
                  <a:pt x="3789998" y="2434466"/>
                  <a:pt x="3806190" y="2448753"/>
                </a:cubicBezTo>
                <a:cubicBezTo>
                  <a:pt x="3824288" y="2464946"/>
                  <a:pt x="3818573" y="2476376"/>
                  <a:pt x="3809048" y="2492568"/>
                </a:cubicBezTo>
                <a:cubicBezTo>
                  <a:pt x="3765233" y="2569721"/>
                  <a:pt x="3701415" y="2624013"/>
                  <a:pt x="3624263" y="2665923"/>
                </a:cubicBezTo>
                <a:cubicBezTo>
                  <a:pt x="3543300" y="2710690"/>
                  <a:pt x="3455670" y="2739265"/>
                  <a:pt x="3369945" y="2773555"/>
                </a:cubicBezTo>
                <a:cubicBezTo>
                  <a:pt x="3271838" y="2813561"/>
                  <a:pt x="3174683" y="2857376"/>
                  <a:pt x="3104198" y="2938338"/>
                </a:cubicBezTo>
                <a:cubicBezTo>
                  <a:pt x="3057525" y="2990726"/>
                  <a:pt x="3005138" y="3005013"/>
                  <a:pt x="2940368" y="3002155"/>
                </a:cubicBezTo>
                <a:cubicBezTo>
                  <a:pt x="2833688" y="2997393"/>
                  <a:pt x="2639378" y="2929765"/>
                  <a:pt x="2557463" y="2945005"/>
                </a:cubicBezTo>
                <a:cubicBezTo>
                  <a:pt x="2676525" y="2991678"/>
                  <a:pt x="2788920" y="3040255"/>
                  <a:pt x="2907030" y="3071688"/>
                </a:cubicBezTo>
                <a:cubicBezTo>
                  <a:pt x="2950845" y="3083118"/>
                  <a:pt x="2992755" y="3078355"/>
                  <a:pt x="3032760" y="3056448"/>
                </a:cubicBezTo>
                <a:cubicBezTo>
                  <a:pt x="3100388" y="3020253"/>
                  <a:pt x="3172778" y="2999298"/>
                  <a:pt x="3248025" y="2986915"/>
                </a:cubicBezTo>
                <a:cubicBezTo>
                  <a:pt x="3338513" y="2971676"/>
                  <a:pt x="3429953" y="2966913"/>
                  <a:pt x="3514725" y="2924051"/>
                </a:cubicBezTo>
                <a:cubicBezTo>
                  <a:pt x="3560445" y="2901190"/>
                  <a:pt x="3614738" y="2904048"/>
                  <a:pt x="3673793" y="2908811"/>
                </a:cubicBezTo>
                <a:cubicBezTo>
                  <a:pt x="3632835" y="2936433"/>
                  <a:pt x="3597593" y="2957388"/>
                  <a:pt x="3569018" y="2986915"/>
                </a:cubicBezTo>
                <a:cubicBezTo>
                  <a:pt x="3472815" y="3085976"/>
                  <a:pt x="3481388" y="3224088"/>
                  <a:pt x="3589973" y="3306955"/>
                </a:cubicBezTo>
                <a:cubicBezTo>
                  <a:pt x="3610928" y="3323148"/>
                  <a:pt x="3776663" y="3423161"/>
                  <a:pt x="3832860" y="3464118"/>
                </a:cubicBezTo>
                <a:cubicBezTo>
                  <a:pt x="3847148" y="3474596"/>
                  <a:pt x="3859530" y="3485073"/>
                  <a:pt x="3863340" y="3504123"/>
                </a:cubicBezTo>
                <a:cubicBezTo>
                  <a:pt x="3841433" y="3507933"/>
                  <a:pt x="3821430" y="3505076"/>
                  <a:pt x="3801428" y="3502218"/>
                </a:cubicBezTo>
                <a:cubicBezTo>
                  <a:pt x="3698558" y="3489836"/>
                  <a:pt x="3600450" y="3460308"/>
                  <a:pt x="3499485" y="3437448"/>
                </a:cubicBezTo>
                <a:cubicBezTo>
                  <a:pt x="3409950" y="3417446"/>
                  <a:pt x="3320415" y="3389823"/>
                  <a:pt x="3227070" y="3397443"/>
                </a:cubicBezTo>
                <a:cubicBezTo>
                  <a:pt x="3146108" y="3404111"/>
                  <a:pt x="3065145" y="3406015"/>
                  <a:pt x="2983230" y="3406968"/>
                </a:cubicBezTo>
                <a:cubicBezTo>
                  <a:pt x="2844165" y="3408873"/>
                  <a:pt x="2714625" y="3446021"/>
                  <a:pt x="2602230" y="3528888"/>
                </a:cubicBezTo>
                <a:cubicBezTo>
                  <a:pt x="2494598" y="3607946"/>
                  <a:pt x="2375535" y="3629853"/>
                  <a:pt x="2245995" y="3619376"/>
                </a:cubicBezTo>
                <a:cubicBezTo>
                  <a:pt x="2123123" y="3608898"/>
                  <a:pt x="1874520" y="3530793"/>
                  <a:pt x="1793558" y="3546986"/>
                </a:cubicBezTo>
                <a:cubicBezTo>
                  <a:pt x="1927860" y="3588896"/>
                  <a:pt x="2050733" y="3632711"/>
                  <a:pt x="2167890" y="3690813"/>
                </a:cubicBezTo>
                <a:cubicBezTo>
                  <a:pt x="2231708" y="3722246"/>
                  <a:pt x="2292668" y="3728913"/>
                  <a:pt x="2358390" y="3706053"/>
                </a:cubicBezTo>
                <a:cubicBezTo>
                  <a:pt x="2413635" y="3687003"/>
                  <a:pt x="2470785" y="3684146"/>
                  <a:pt x="2527935" y="3698433"/>
                </a:cubicBezTo>
                <a:cubicBezTo>
                  <a:pt x="2587943" y="3712721"/>
                  <a:pt x="2646045" y="3710815"/>
                  <a:pt x="2702243" y="3683193"/>
                </a:cubicBezTo>
                <a:cubicBezTo>
                  <a:pt x="2721293" y="3673668"/>
                  <a:pt x="2776538" y="3672715"/>
                  <a:pt x="2797493" y="3670811"/>
                </a:cubicBezTo>
                <a:cubicBezTo>
                  <a:pt x="2868930" y="3663190"/>
                  <a:pt x="3021330" y="3602230"/>
                  <a:pt x="3054668" y="3603183"/>
                </a:cubicBezTo>
                <a:cubicBezTo>
                  <a:pt x="3044190" y="3608898"/>
                  <a:pt x="2839403" y="3678430"/>
                  <a:pt x="2714625" y="3778443"/>
                </a:cubicBezTo>
                <a:cubicBezTo>
                  <a:pt x="2693670" y="3792730"/>
                  <a:pt x="2669858" y="3793683"/>
                  <a:pt x="2646045" y="3791778"/>
                </a:cubicBezTo>
                <a:cubicBezTo>
                  <a:pt x="2581275" y="3786063"/>
                  <a:pt x="2446020" y="3776538"/>
                  <a:pt x="2358390" y="3778443"/>
                </a:cubicBezTo>
                <a:cubicBezTo>
                  <a:pt x="2527935" y="3846071"/>
                  <a:pt x="2692718" y="3920365"/>
                  <a:pt x="2810828" y="4069908"/>
                </a:cubicBezTo>
                <a:cubicBezTo>
                  <a:pt x="2800350" y="4074671"/>
                  <a:pt x="2375535" y="4248026"/>
                  <a:pt x="2174558" y="4330893"/>
                </a:cubicBezTo>
                <a:cubicBezTo>
                  <a:pt x="2144078" y="4343276"/>
                  <a:pt x="2119313" y="4346133"/>
                  <a:pt x="2087880" y="4332798"/>
                </a:cubicBezTo>
                <a:cubicBezTo>
                  <a:pt x="2041208" y="4312796"/>
                  <a:pt x="1991678" y="4297556"/>
                  <a:pt x="1940243" y="4299461"/>
                </a:cubicBezTo>
                <a:cubicBezTo>
                  <a:pt x="1876425" y="4288031"/>
                  <a:pt x="1841183" y="4335656"/>
                  <a:pt x="1828800" y="4400426"/>
                </a:cubicBezTo>
                <a:cubicBezTo>
                  <a:pt x="1823085" y="4430906"/>
                  <a:pt x="1783080" y="4451861"/>
                  <a:pt x="1753553" y="4452813"/>
                </a:cubicBezTo>
                <a:cubicBezTo>
                  <a:pt x="1746885" y="4452813"/>
                  <a:pt x="1742123" y="4450908"/>
                  <a:pt x="1742123" y="4445193"/>
                </a:cubicBezTo>
                <a:cubicBezTo>
                  <a:pt x="1743075" y="4406141"/>
                  <a:pt x="1708785" y="4403283"/>
                  <a:pt x="1685925" y="4387091"/>
                </a:cubicBezTo>
                <a:cubicBezTo>
                  <a:pt x="1561148" y="4301366"/>
                  <a:pt x="1424940" y="4303271"/>
                  <a:pt x="1290638" y="4351848"/>
                </a:cubicBezTo>
                <a:cubicBezTo>
                  <a:pt x="1184910" y="4389948"/>
                  <a:pt x="1077278" y="4418523"/>
                  <a:pt x="967740" y="4434716"/>
                </a:cubicBezTo>
                <a:cubicBezTo>
                  <a:pt x="782955" y="4462338"/>
                  <a:pt x="610553" y="4521393"/>
                  <a:pt x="452438" y="4620453"/>
                </a:cubicBezTo>
                <a:cubicBezTo>
                  <a:pt x="375285" y="4669031"/>
                  <a:pt x="295275" y="4713798"/>
                  <a:pt x="209550" y="4743326"/>
                </a:cubicBezTo>
                <a:cubicBezTo>
                  <a:pt x="110490" y="4777616"/>
                  <a:pt x="58103" y="4860483"/>
                  <a:pt x="0" y="4937635"/>
                </a:cubicBezTo>
                <a:cubicBezTo>
                  <a:pt x="62865" y="4910966"/>
                  <a:pt x="122873" y="4881438"/>
                  <a:pt x="195263" y="4855721"/>
                </a:cubicBezTo>
                <a:cubicBezTo>
                  <a:pt x="174308" y="4883343"/>
                  <a:pt x="159068" y="4904298"/>
                  <a:pt x="140970" y="4928110"/>
                </a:cubicBezTo>
                <a:cubicBezTo>
                  <a:pt x="170498" y="4928110"/>
                  <a:pt x="189548" y="4906203"/>
                  <a:pt x="220028" y="4903346"/>
                </a:cubicBezTo>
                <a:cubicBezTo>
                  <a:pt x="176213" y="4950018"/>
                  <a:pt x="120968" y="4971926"/>
                  <a:pt x="70485" y="5009073"/>
                </a:cubicBezTo>
                <a:cubicBezTo>
                  <a:pt x="133350" y="5022408"/>
                  <a:pt x="190500" y="4996691"/>
                  <a:pt x="250508" y="5015741"/>
                </a:cubicBezTo>
                <a:cubicBezTo>
                  <a:pt x="193358" y="5082416"/>
                  <a:pt x="120968" y="5126231"/>
                  <a:pt x="58103" y="5182428"/>
                </a:cubicBezTo>
                <a:cubicBezTo>
                  <a:pt x="138113" y="5158616"/>
                  <a:pt x="209550" y="5111943"/>
                  <a:pt x="292418" y="5093846"/>
                </a:cubicBezTo>
                <a:cubicBezTo>
                  <a:pt x="264795" y="5129088"/>
                  <a:pt x="224790" y="5150043"/>
                  <a:pt x="190500" y="5181476"/>
                </a:cubicBezTo>
                <a:cubicBezTo>
                  <a:pt x="225743" y="5184333"/>
                  <a:pt x="247650" y="5155758"/>
                  <a:pt x="280988" y="5154806"/>
                </a:cubicBezTo>
                <a:cubicBezTo>
                  <a:pt x="248603" y="5207193"/>
                  <a:pt x="194310" y="5225291"/>
                  <a:pt x="138113" y="5254818"/>
                </a:cubicBezTo>
                <a:cubicBezTo>
                  <a:pt x="195263" y="5259581"/>
                  <a:pt x="246698" y="5242435"/>
                  <a:pt x="294323" y="5263391"/>
                </a:cubicBezTo>
                <a:cubicBezTo>
                  <a:pt x="288608" y="5277678"/>
                  <a:pt x="271463" y="5281488"/>
                  <a:pt x="274320" y="5297681"/>
                </a:cubicBezTo>
                <a:cubicBezTo>
                  <a:pt x="292418" y="5301491"/>
                  <a:pt x="308610" y="5286251"/>
                  <a:pt x="326708" y="5298633"/>
                </a:cubicBezTo>
                <a:cubicBezTo>
                  <a:pt x="252413" y="5358641"/>
                  <a:pt x="172403" y="5403408"/>
                  <a:pt x="79058" y="5425316"/>
                </a:cubicBezTo>
                <a:cubicBezTo>
                  <a:pt x="130493" y="5431983"/>
                  <a:pt x="181928" y="5420553"/>
                  <a:pt x="232410" y="5434841"/>
                </a:cubicBezTo>
                <a:cubicBezTo>
                  <a:pt x="227648" y="5451033"/>
                  <a:pt x="209550" y="5453891"/>
                  <a:pt x="209550" y="5469131"/>
                </a:cubicBezTo>
                <a:cubicBezTo>
                  <a:pt x="526733" y="5440556"/>
                  <a:pt x="664845" y="5419601"/>
                  <a:pt x="781050" y="5351021"/>
                </a:cubicBezTo>
                <a:cubicBezTo>
                  <a:pt x="858203" y="5305301"/>
                  <a:pt x="940118" y="5283393"/>
                  <a:pt x="1028700" y="5282441"/>
                </a:cubicBezTo>
                <a:cubicBezTo>
                  <a:pt x="1185863" y="5278631"/>
                  <a:pt x="1341120" y="5238626"/>
                  <a:pt x="1429703" y="5131946"/>
                </a:cubicBezTo>
                <a:cubicBezTo>
                  <a:pt x="1488758" y="5060508"/>
                  <a:pt x="1569720" y="5016693"/>
                  <a:pt x="1658303" y="4989071"/>
                </a:cubicBezTo>
                <a:cubicBezTo>
                  <a:pt x="1789748" y="4962401"/>
                  <a:pt x="1830705" y="4889058"/>
                  <a:pt x="1838325" y="4842386"/>
                </a:cubicBezTo>
                <a:cubicBezTo>
                  <a:pt x="1845945" y="4789998"/>
                  <a:pt x="1850708" y="4729991"/>
                  <a:pt x="1834515" y="4670936"/>
                </a:cubicBezTo>
                <a:cubicBezTo>
                  <a:pt x="1829753" y="4651886"/>
                  <a:pt x="1821180" y="4629978"/>
                  <a:pt x="1850708" y="4620453"/>
                </a:cubicBezTo>
                <a:cubicBezTo>
                  <a:pt x="1876425" y="4612833"/>
                  <a:pt x="1899285" y="4585211"/>
                  <a:pt x="1927860" y="4624263"/>
                </a:cubicBezTo>
                <a:cubicBezTo>
                  <a:pt x="1962150" y="4669983"/>
                  <a:pt x="1994535" y="4671888"/>
                  <a:pt x="2044065" y="4640456"/>
                </a:cubicBezTo>
                <a:cubicBezTo>
                  <a:pt x="2121218" y="4583306"/>
                  <a:pt x="2134553" y="4496628"/>
                  <a:pt x="2145983" y="4464243"/>
                </a:cubicBezTo>
                <a:cubicBezTo>
                  <a:pt x="2150745" y="4450908"/>
                  <a:pt x="2157413" y="4442336"/>
                  <a:pt x="2170748" y="4436621"/>
                </a:cubicBezTo>
                <a:cubicBezTo>
                  <a:pt x="2401253" y="4345181"/>
                  <a:pt x="2631758" y="4252788"/>
                  <a:pt x="2861310" y="4160396"/>
                </a:cubicBezTo>
                <a:cubicBezTo>
                  <a:pt x="2873693" y="4155633"/>
                  <a:pt x="2882265" y="4152776"/>
                  <a:pt x="2888933" y="4168968"/>
                </a:cubicBezTo>
                <a:cubicBezTo>
                  <a:pt x="2904173" y="4204211"/>
                  <a:pt x="2931795" y="4228023"/>
                  <a:pt x="2963228" y="4248978"/>
                </a:cubicBezTo>
                <a:cubicBezTo>
                  <a:pt x="2988945" y="4266123"/>
                  <a:pt x="3013710" y="4283268"/>
                  <a:pt x="3039428" y="4299461"/>
                </a:cubicBezTo>
                <a:cubicBezTo>
                  <a:pt x="3053715" y="4308986"/>
                  <a:pt x="3059430" y="4318511"/>
                  <a:pt x="3053715" y="4337561"/>
                </a:cubicBezTo>
                <a:cubicBezTo>
                  <a:pt x="3038475" y="4388996"/>
                  <a:pt x="3005138" y="4427096"/>
                  <a:pt x="2966085" y="4459481"/>
                </a:cubicBezTo>
                <a:cubicBezTo>
                  <a:pt x="2928938" y="4490913"/>
                  <a:pt x="2895600" y="4531871"/>
                  <a:pt x="2837498" y="4522346"/>
                </a:cubicBezTo>
                <a:cubicBezTo>
                  <a:pt x="2832735" y="4521393"/>
                  <a:pt x="2826068" y="4521393"/>
                  <a:pt x="2826068" y="4529966"/>
                </a:cubicBezTo>
                <a:cubicBezTo>
                  <a:pt x="2887028" y="4540443"/>
                  <a:pt x="2947988" y="4550921"/>
                  <a:pt x="3007995" y="4562351"/>
                </a:cubicBezTo>
                <a:cubicBezTo>
                  <a:pt x="3113723" y="4582353"/>
                  <a:pt x="3213735" y="4575686"/>
                  <a:pt x="3307080" y="4513773"/>
                </a:cubicBezTo>
                <a:cubicBezTo>
                  <a:pt x="3359468" y="4478531"/>
                  <a:pt x="3420428" y="4458528"/>
                  <a:pt x="3481388" y="4445193"/>
                </a:cubicBezTo>
                <a:cubicBezTo>
                  <a:pt x="3597593" y="4419476"/>
                  <a:pt x="3696653" y="4361373"/>
                  <a:pt x="3770948" y="4270886"/>
                </a:cubicBezTo>
                <a:cubicBezTo>
                  <a:pt x="3819525" y="4212783"/>
                  <a:pt x="3881438" y="4204211"/>
                  <a:pt x="3947160" y="4195638"/>
                </a:cubicBezTo>
                <a:cubicBezTo>
                  <a:pt x="3962400" y="4193733"/>
                  <a:pt x="3966210" y="4199448"/>
                  <a:pt x="3962400" y="4213736"/>
                </a:cubicBezTo>
                <a:cubicBezTo>
                  <a:pt x="3956685" y="4240406"/>
                  <a:pt x="3940493" y="4260408"/>
                  <a:pt x="3919538" y="4276601"/>
                </a:cubicBezTo>
                <a:cubicBezTo>
                  <a:pt x="3888105" y="4301366"/>
                  <a:pt x="3855720" y="4325178"/>
                  <a:pt x="3824288" y="4349943"/>
                </a:cubicBezTo>
                <a:cubicBezTo>
                  <a:pt x="3768090" y="4394711"/>
                  <a:pt x="3739515" y="4452813"/>
                  <a:pt x="3745230" y="4526156"/>
                </a:cubicBezTo>
                <a:cubicBezTo>
                  <a:pt x="3748088" y="4558541"/>
                  <a:pt x="3740468" y="4588068"/>
                  <a:pt x="3726180" y="4617596"/>
                </a:cubicBezTo>
                <a:cubicBezTo>
                  <a:pt x="3716655" y="4636646"/>
                  <a:pt x="3707130" y="4656648"/>
                  <a:pt x="3696653" y="4675698"/>
                </a:cubicBezTo>
                <a:cubicBezTo>
                  <a:pt x="3689985" y="4687128"/>
                  <a:pt x="3690938" y="4696653"/>
                  <a:pt x="3699510" y="4707131"/>
                </a:cubicBezTo>
                <a:cubicBezTo>
                  <a:pt x="3730943" y="4748088"/>
                  <a:pt x="3728085" y="4771901"/>
                  <a:pt x="3692843" y="4809048"/>
                </a:cubicBezTo>
                <a:cubicBezTo>
                  <a:pt x="3672840" y="4830003"/>
                  <a:pt x="3648075" y="4845243"/>
                  <a:pt x="3626168" y="4864293"/>
                </a:cubicBezTo>
                <a:cubicBezTo>
                  <a:pt x="3688080" y="4861436"/>
                  <a:pt x="3743325" y="4844291"/>
                  <a:pt x="3779520" y="4789046"/>
                </a:cubicBezTo>
                <a:cubicBezTo>
                  <a:pt x="3802380" y="4754756"/>
                  <a:pt x="3822383" y="4717608"/>
                  <a:pt x="3848100" y="4686176"/>
                </a:cubicBezTo>
                <a:cubicBezTo>
                  <a:pt x="3877628" y="4649028"/>
                  <a:pt x="3893820" y="4608071"/>
                  <a:pt x="3896678" y="4561398"/>
                </a:cubicBezTo>
                <a:cubicBezTo>
                  <a:pt x="3898583" y="4526156"/>
                  <a:pt x="3915728" y="4500438"/>
                  <a:pt x="3946208" y="4482341"/>
                </a:cubicBezTo>
                <a:cubicBezTo>
                  <a:pt x="4036695" y="4426143"/>
                  <a:pt x="4134803" y="4408046"/>
                  <a:pt x="4239578" y="4420428"/>
                </a:cubicBezTo>
                <a:cubicBezTo>
                  <a:pt x="4270058" y="4424238"/>
                  <a:pt x="4273868" y="4434716"/>
                  <a:pt x="4257675" y="4460433"/>
                </a:cubicBezTo>
                <a:cubicBezTo>
                  <a:pt x="4244340" y="4481388"/>
                  <a:pt x="4222433" y="4492818"/>
                  <a:pt x="4203383" y="4506153"/>
                </a:cubicBezTo>
                <a:cubicBezTo>
                  <a:pt x="4168140" y="4531871"/>
                  <a:pt x="4147185" y="4563303"/>
                  <a:pt x="4157663" y="4608071"/>
                </a:cubicBezTo>
                <a:cubicBezTo>
                  <a:pt x="4163378" y="4632836"/>
                  <a:pt x="4159568" y="4654743"/>
                  <a:pt x="4146233" y="4676651"/>
                </a:cubicBezTo>
                <a:cubicBezTo>
                  <a:pt x="4137660" y="4689986"/>
                  <a:pt x="4139565" y="4700463"/>
                  <a:pt x="4153853" y="4708083"/>
                </a:cubicBezTo>
                <a:cubicBezTo>
                  <a:pt x="4163378" y="4713798"/>
                  <a:pt x="4172903" y="4719513"/>
                  <a:pt x="4179570" y="4727133"/>
                </a:cubicBezTo>
                <a:cubicBezTo>
                  <a:pt x="4201478" y="4749993"/>
                  <a:pt x="4218623" y="4747136"/>
                  <a:pt x="4241483" y="4726181"/>
                </a:cubicBezTo>
                <a:cubicBezTo>
                  <a:pt x="4276725" y="4693796"/>
                  <a:pt x="4296728" y="4697606"/>
                  <a:pt x="4328160" y="4734753"/>
                </a:cubicBezTo>
                <a:cubicBezTo>
                  <a:pt x="4354830" y="4765233"/>
                  <a:pt x="4372928" y="4801428"/>
                  <a:pt x="4394835" y="4834766"/>
                </a:cubicBezTo>
                <a:cubicBezTo>
                  <a:pt x="4426268" y="4883343"/>
                  <a:pt x="4462463" y="4927158"/>
                  <a:pt x="4512945" y="4957638"/>
                </a:cubicBezTo>
                <a:cubicBezTo>
                  <a:pt x="4581525" y="4999548"/>
                  <a:pt x="4653915" y="4996691"/>
                  <a:pt x="4725353" y="4969068"/>
                </a:cubicBezTo>
                <a:cubicBezTo>
                  <a:pt x="4784408" y="4947160"/>
                  <a:pt x="4803458" y="4850006"/>
                  <a:pt x="4758690" y="4816668"/>
                </a:cubicBezTo>
                <a:cubicBezTo>
                  <a:pt x="4755833" y="4850958"/>
                  <a:pt x="4737735" y="4870961"/>
                  <a:pt x="4705350" y="4877628"/>
                </a:cubicBezTo>
                <a:cubicBezTo>
                  <a:pt x="4672965" y="4884296"/>
                  <a:pt x="4650105" y="4871913"/>
                  <a:pt x="4631055" y="4845243"/>
                </a:cubicBezTo>
                <a:cubicBezTo>
                  <a:pt x="4605338" y="4809048"/>
                  <a:pt x="4578668" y="4772853"/>
                  <a:pt x="4565333" y="4729991"/>
                </a:cubicBezTo>
                <a:cubicBezTo>
                  <a:pt x="4548188" y="4671888"/>
                  <a:pt x="4521518" y="4619501"/>
                  <a:pt x="4486275" y="4570923"/>
                </a:cubicBezTo>
                <a:cubicBezTo>
                  <a:pt x="4471035" y="4549968"/>
                  <a:pt x="4458653" y="4525203"/>
                  <a:pt x="4464368" y="4497581"/>
                </a:cubicBezTo>
                <a:cubicBezTo>
                  <a:pt x="4483418" y="4401378"/>
                  <a:pt x="4518660" y="4315653"/>
                  <a:pt x="4625340" y="4286126"/>
                </a:cubicBezTo>
                <a:cubicBezTo>
                  <a:pt x="4630103" y="4284221"/>
                  <a:pt x="4634865" y="4281363"/>
                  <a:pt x="4640580" y="4279458"/>
                </a:cubicBezTo>
                <a:cubicBezTo>
                  <a:pt x="4703445" y="4250883"/>
                  <a:pt x="4757738" y="4213736"/>
                  <a:pt x="4777740" y="4141346"/>
                </a:cubicBezTo>
                <a:cubicBezTo>
                  <a:pt x="4782503" y="4125153"/>
                  <a:pt x="4792028" y="4109913"/>
                  <a:pt x="4805363" y="4097530"/>
                </a:cubicBezTo>
                <a:cubicBezTo>
                  <a:pt x="4811078" y="4091815"/>
                  <a:pt x="4817745" y="4084196"/>
                  <a:pt x="4827270" y="4084196"/>
                </a:cubicBezTo>
                <a:cubicBezTo>
                  <a:pt x="4856798" y="4085148"/>
                  <a:pt x="4886325" y="4084196"/>
                  <a:pt x="4903470" y="4116580"/>
                </a:cubicBezTo>
                <a:cubicBezTo>
                  <a:pt x="4922520" y="4150871"/>
                  <a:pt x="4922520" y="4174683"/>
                  <a:pt x="4897755" y="4203258"/>
                </a:cubicBezTo>
                <a:cubicBezTo>
                  <a:pt x="4887278" y="4215641"/>
                  <a:pt x="4875848" y="4227071"/>
                  <a:pt x="4863465" y="4238501"/>
                </a:cubicBezTo>
                <a:cubicBezTo>
                  <a:pt x="4837748" y="4263266"/>
                  <a:pt x="4830128" y="4290888"/>
                  <a:pt x="4835843" y="4327083"/>
                </a:cubicBezTo>
                <a:cubicBezTo>
                  <a:pt x="4843463" y="4373756"/>
                  <a:pt x="4870133" y="4416618"/>
                  <a:pt x="4870133" y="4461386"/>
                </a:cubicBezTo>
                <a:cubicBezTo>
                  <a:pt x="4871085" y="4513773"/>
                  <a:pt x="4898708" y="4532823"/>
                  <a:pt x="4939665" y="4545206"/>
                </a:cubicBezTo>
                <a:cubicBezTo>
                  <a:pt x="4945380" y="4547111"/>
                  <a:pt x="4952048" y="4549016"/>
                  <a:pt x="4957763" y="4552826"/>
                </a:cubicBezTo>
                <a:cubicBezTo>
                  <a:pt x="4981575" y="4566161"/>
                  <a:pt x="4993958" y="4565208"/>
                  <a:pt x="5006340" y="4534728"/>
                </a:cubicBezTo>
                <a:cubicBezTo>
                  <a:pt x="5034915" y="4464243"/>
                  <a:pt x="5093970" y="4452813"/>
                  <a:pt x="5152073" y="4501391"/>
                </a:cubicBezTo>
                <a:cubicBezTo>
                  <a:pt x="5155883" y="4505201"/>
                  <a:pt x="5160645" y="4508058"/>
                  <a:pt x="5164455" y="4511868"/>
                </a:cubicBezTo>
                <a:cubicBezTo>
                  <a:pt x="5196840" y="4546158"/>
                  <a:pt x="5235893" y="4566161"/>
                  <a:pt x="5283518" y="4569971"/>
                </a:cubicBezTo>
                <a:cubicBezTo>
                  <a:pt x="5340668" y="4574733"/>
                  <a:pt x="5395913" y="4591878"/>
                  <a:pt x="5454015" y="4586163"/>
                </a:cubicBezTo>
                <a:cubicBezTo>
                  <a:pt x="5492115" y="4582353"/>
                  <a:pt x="5519738" y="4564256"/>
                  <a:pt x="5533073" y="4528061"/>
                </a:cubicBezTo>
                <a:cubicBezTo>
                  <a:pt x="5548313" y="4489008"/>
                  <a:pt x="5544503" y="4450908"/>
                  <a:pt x="5517833" y="4410903"/>
                </a:cubicBezTo>
                <a:cubicBezTo>
                  <a:pt x="5514975" y="4423286"/>
                  <a:pt x="5512118" y="4430906"/>
                  <a:pt x="5511165" y="4437573"/>
                </a:cubicBezTo>
                <a:cubicBezTo>
                  <a:pt x="5503545" y="4476626"/>
                  <a:pt x="5494973" y="4484246"/>
                  <a:pt x="5454015" y="4483293"/>
                </a:cubicBezTo>
                <a:cubicBezTo>
                  <a:pt x="5414010" y="4482341"/>
                  <a:pt x="5380673" y="4466148"/>
                  <a:pt x="5353050" y="4437573"/>
                </a:cubicBezTo>
                <a:cubicBezTo>
                  <a:pt x="5328285" y="4411856"/>
                  <a:pt x="5305425" y="4384233"/>
                  <a:pt x="5282565" y="4356611"/>
                </a:cubicBezTo>
                <a:cubicBezTo>
                  <a:pt x="5238750" y="4305176"/>
                  <a:pt x="5185410" y="4270886"/>
                  <a:pt x="5115878" y="4266123"/>
                </a:cubicBezTo>
                <a:cubicBezTo>
                  <a:pt x="5100638" y="4265171"/>
                  <a:pt x="5093970" y="4258503"/>
                  <a:pt x="5093970" y="4244216"/>
                </a:cubicBezTo>
                <a:cubicBezTo>
                  <a:pt x="5090160" y="4159443"/>
                  <a:pt x="5083493" y="4075623"/>
                  <a:pt x="5083493" y="3990851"/>
                </a:cubicBezTo>
                <a:cubicBezTo>
                  <a:pt x="5083493" y="3924176"/>
                  <a:pt x="5120640" y="3869883"/>
                  <a:pt x="5159693" y="3818448"/>
                </a:cubicBezTo>
                <a:cubicBezTo>
                  <a:pt x="5207318" y="3755583"/>
                  <a:pt x="5263515" y="3696528"/>
                  <a:pt x="5293043" y="3623186"/>
                </a:cubicBezTo>
                <a:cubicBezTo>
                  <a:pt x="5329238" y="3535555"/>
                  <a:pt x="5388293" y="3469833"/>
                  <a:pt x="5463540" y="3415540"/>
                </a:cubicBezTo>
                <a:cubicBezTo>
                  <a:pt x="5514023" y="3378393"/>
                  <a:pt x="5564505" y="3340293"/>
                  <a:pt x="5606415" y="3293621"/>
                </a:cubicBezTo>
                <a:cubicBezTo>
                  <a:pt x="5666423" y="3225993"/>
                  <a:pt x="5690235" y="3147888"/>
                  <a:pt x="5673090" y="3059305"/>
                </a:cubicBezTo>
                <a:cubicBezTo>
                  <a:pt x="5669280" y="3037398"/>
                  <a:pt x="5674043" y="3028826"/>
                  <a:pt x="5694045" y="3021205"/>
                </a:cubicBezTo>
                <a:cubicBezTo>
                  <a:pt x="5823585" y="2969771"/>
                  <a:pt x="5954078" y="2919288"/>
                  <a:pt x="6082665" y="2864996"/>
                </a:cubicBezTo>
                <a:cubicBezTo>
                  <a:pt x="6126480" y="2845946"/>
                  <a:pt x="6164580" y="2843088"/>
                  <a:pt x="6204585" y="2869758"/>
                </a:cubicBezTo>
                <a:cubicBezTo>
                  <a:pt x="6221730" y="2880236"/>
                  <a:pt x="6241733" y="2887855"/>
                  <a:pt x="6260783" y="2880236"/>
                </a:cubicBezTo>
                <a:cubicBezTo>
                  <a:pt x="6311265" y="2861186"/>
                  <a:pt x="6362700" y="2841183"/>
                  <a:pt x="6395085" y="2793558"/>
                </a:cubicBezTo>
                <a:cubicBezTo>
                  <a:pt x="6402705" y="2782128"/>
                  <a:pt x="6411278" y="2778318"/>
                  <a:pt x="6424613" y="2776413"/>
                </a:cubicBezTo>
                <a:cubicBezTo>
                  <a:pt x="6477953" y="2768793"/>
                  <a:pt x="6477000" y="2768793"/>
                  <a:pt x="6466523" y="2717358"/>
                </a:cubicBezTo>
                <a:cubicBezTo>
                  <a:pt x="6466523" y="2716405"/>
                  <a:pt x="6468428" y="2714501"/>
                  <a:pt x="6471285" y="2711643"/>
                </a:cubicBezTo>
                <a:cubicBezTo>
                  <a:pt x="6484620" y="2721168"/>
                  <a:pt x="6497003" y="2730693"/>
                  <a:pt x="6510338" y="2740218"/>
                </a:cubicBezTo>
                <a:cubicBezTo>
                  <a:pt x="6525578" y="2751648"/>
                  <a:pt x="6541770" y="2760221"/>
                  <a:pt x="6559868" y="2762126"/>
                </a:cubicBezTo>
                <a:cubicBezTo>
                  <a:pt x="6630353" y="2766888"/>
                  <a:pt x="6697028" y="2762126"/>
                  <a:pt x="6742748" y="2696403"/>
                </a:cubicBezTo>
                <a:cubicBezTo>
                  <a:pt x="6748463" y="2687830"/>
                  <a:pt x="6757035" y="2680211"/>
                  <a:pt x="6765608" y="2673543"/>
                </a:cubicBezTo>
                <a:cubicBezTo>
                  <a:pt x="6782753" y="2661161"/>
                  <a:pt x="6783705" y="2646873"/>
                  <a:pt x="6775133" y="2628776"/>
                </a:cubicBezTo>
                <a:cubicBezTo>
                  <a:pt x="6770370" y="2618298"/>
                  <a:pt x="6759893" y="2605915"/>
                  <a:pt x="6766560" y="2592580"/>
                </a:cubicBezTo>
                <a:cubicBezTo>
                  <a:pt x="6772275" y="2582103"/>
                  <a:pt x="6840855" y="2564005"/>
                  <a:pt x="6854190" y="2568768"/>
                </a:cubicBezTo>
                <a:cubicBezTo>
                  <a:pt x="6923723" y="2598296"/>
                  <a:pt x="6996113" y="2598296"/>
                  <a:pt x="7067550" y="2580198"/>
                </a:cubicBezTo>
                <a:cubicBezTo>
                  <a:pt x="7146608" y="2559243"/>
                  <a:pt x="7217093" y="2521143"/>
                  <a:pt x="7276148" y="2462088"/>
                </a:cubicBezTo>
                <a:cubicBezTo>
                  <a:pt x="7159943" y="2474471"/>
                  <a:pt x="7056120" y="2555433"/>
                  <a:pt x="6925628" y="2526858"/>
                </a:cubicBezTo>
                <a:cubicBezTo>
                  <a:pt x="6941820" y="2520190"/>
                  <a:pt x="6952298" y="2514476"/>
                  <a:pt x="6962775" y="2510665"/>
                </a:cubicBezTo>
                <a:cubicBezTo>
                  <a:pt x="7379970" y="2344930"/>
                  <a:pt x="7799070" y="2181101"/>
                  <a:pt x="8211503" y="2002983"/>
                </a:cubicBezTo>
                <a:cubicBezTo>
                  <a:pt x="8245793" y="1987743"/>
                  <a:pt x="8281988" y="1975361"/>
                  <a:pt x="8311515" y="1950595"/>
                </a:cubicBezTo>
                <a:cubicBezTo>
                  <a:pt x="8311515" y="1940118"/>
                  <a:pt x="8311515" y="1928688"/>
                  <a:pt x="8311515" y="1918211"/>
                </a:cubicBezTo>
                <a:cubicBezTo>
                  <a:pt x="8301990" y="1900113"/>
                  <a:pt x="8282940" y="1879158"/>
                  <a:pt x="8252460" y="1882968"/>
                </a:cubicBezTo>
                <a:close/>
                <a:moveTo>
                  <a:pt x="3441383" y="2204913"/>
                </a:moveTo>
                <a:cubicBezTo>
                  <a:pt x="3373755" y="2183958"/>
                  <a:pt x="3306128" y="2159193"/>
                  <a:pt x="3234690" y="2153478"/>
                </a:cubicBezTo>
                <a:cubicBezTo>
                  <a:pt x="3211830" y="2151573"/>
                  <a:pt x="3188018" y="2151573"/>
                  <a:pt x="3162300" y="2140143"/>
                </a:cubicBezTo>
                <a:cubicBezTo>
                  <a:pt x="3272790" y="2112521"/>
                  <a:pt x="3377565" y="2120141"/>
                  <a:pt x="3482340" y="2153478"/>
                </a:cubicBezTo>
                <a:cubicBezTo>
                  <a:pt x="3537585" y="2171576"/>
                  <a:pt x="3592830" y="2190626"/>
                  <a:pt x="3651885" y="2198246"/>
                </a:cubicBezTo>
                <a:cubicBezTo>
                  <a:pt x="3581400" y="2223011"/>
                  <a:pt x="3510915" y="2226821"/>
                  <a:pt x="3441383" y="2204913"/>
                </a:cubicBezTo>
                <a:close/>
                <a:moveTo>
                  <a:pt x="3643313" y="4098483"/>
                </a:moveTo>
                <a:cubicBezTo>
                  <a:pt x="3576638" y="4208021"/>
                  <a:pt x="3483293" y="4278506"/>
                  <a:pt x="3355658" y="4301366"/>
                </a:cubicBezTo>
                <a:cubicBezTo>
                  <a:pt x="3298508" y="4311843"/>
                  <a:pt x="3241358" y="4325178"/>
                  <a:pt x="3188018" y="4353753"/>
                </a:cubicBezTo>
                <a:cubicBezTo>
                  <a:pt x="3247073" y="4250883"/>
                  <a:pt x="3322320" y="4165158"/>
                  <a:pt x="3435668" y="4121343"/>
                </a:cubicBezTo>
                <a:cubicBezTo>
                  <a:pt x="3515678" y="4090863"/>
                  <a:pt x="3594735" y="4059430"/>
                  <a:pt x="3680460" y="4033713"/>
                </a:cubicBezTo>
                <a:cubicBezTo>
                  <a:pt x="3668078" y="4055621"/>
                  <a:pt x="3655695" y="4077528"/>
                  <a:pt x="3643313" y="4098483"/>
                </a:cubicBezTo>
                <a:close/>
                <a:moveTo>
                  <a:pt x="6054090" y="2764983"/>
                </a:moveTo>
                <a:cubicBezTo>
                  <a:pt x="5919788" y="2819276"/>
                  <a:pt x="5784533" y="2872615"/>
                  <a:pt x="5650230" y="2926908"/>
                </a:cubicBezTo>
                <a:cubicBezTo>
                  <a:pt x="5630228" y="2935480"/>
                  <a:pt x="5616893" y="2934528"/>
                  <a:pt x="5603558" y="2915478"/>
                </a:cubicBezTo>
                <a:cubicBezTo>
                  <a:pt x="5591175" y="2897380"/>
                  <a:pt x="5575935" y="2882140"/>
                  <a:pt x="5561648" y="2865948"/>
                </a:cubicBezTo>
                <a:cubicBezTo>
                  <a:pt x="5519738" y="2817371"/>
                  <a:pt x="5466398" y="2793558"/>
                  <a:pt x="5402580" y="2787843"/>
                </a:cubicBezTo>
                <a:cubicBezTo>
                  <a:pt x="5327333" y="2780223"/>
                  <a:pt x="5251133" y="2781176"/>
                  <a:pt x="5174933" y="2780223"/>
                </a:cubicBezTo>
                <a:cubicBezTo>
                  <a:pt x="5145405" y="2780223"/>
                  <a:pt x="5115878" y="2772603"/>
                  <a:pt x="5105400" y="2747838"/>
                </a:cubicBezTo>
                <a:cubicBezTo>
                  <a:pt x="5093970" y="2721168"/>
                  <a:pt x="5104448" y="2690688"/>
                  <a:pt x="5122545" y="2665923"/>
                </a:cubicBezTo>
                <a:cubicBezTo>
                  <a:pt x="5140643" y="2642111"/>
                  <a:pt x="5166360" y="2630680"/>
                  <a:pt x="5193030" y="2622108"/>
                </a:cubicBezTo>
                <a:cubicBezTo>
                  <a:pt x="5238750" y="2607821"/>
                  <a:pt x="5286375" y="2603058"/>
                  <a:pt x="5334000" y="2600201"/>
                </a:cubicBezTo>
                <a:cubicBezTo>
                  <a:pt x="5371148" y="2598296"/>
                  <a:pt x="5378768" y="2612583"/>
                  <a:pt x="5366385" y="2647826"/>
                </a:cubicBezTo>
                <a:cubicBezTo>
                  <a:pt x="5341620" y="2719263"/>
                  <a:pt x="5323523" y="2716405"/>
                  <a:pt x="5414963" y="2713548"/>
                </a:cubicBezTo>
                <a:cubicBezTo>
                  <a:pt x="5468303" y="2712596"/>
                  <a:pt x="5518785" y="2697355"/>
                  <a:pt x="5567363" y="2672590"/>
                </a:cubicBezTo>
                <a:cubicBezTo>
                  <a:pt x="5647373" y="2631633"/>
                  <a:pt x="5728335" y="2592580"/>
                  <a:pt x="5808345" y="2551623"/>
                </a:cubicBezTo>
                <a:cubicBezTo>
                  <a:pt x="5824538" y="2544003"/>
                  <a:pt x="5835015" y="2544003"/>
                  <a:pt x="5849303" y="2555433"/>
                </a:cubicBezTo>
                <a:cubicBezTo>
                  <a:pt x="5905500" y="2598296"/>
                  <a:pt x="5965508" y="2634490"/>
                  <a:pt x="6014085" y="2686878"/>
                </a:cubicBezTo>
                <a:cubicBezTo>
                  <a:pt x="6032183" y="2706880"/>
                  <a:pt x="6058853" y="2707833"/>
                  <a:pt x="6083618" y="2706880"/>
                </a:cubicBezTo>
                <a:cubicBezTo>
                  <a:pt x="6096953" y="2705928"/>
                  <a:pt x="6109335" y="2704976"/>
                  <a:pt x="6132195" y="2702118"/>
                </a:cubicBezTo>
                <a:cubicBezTo>
                  <a:pt x="6106478" y="2732598"/>
                  <a:pt x="6083618" y="2752601"/>
                  <a:pt x="6054090" y="2764983"/>
                </a:cubicBezTo>
                <a:close/>
                <a:moveTo>
                  <a:pt x="7141845" y="2294448"/>
                </a:moveTo>
                <a:cubicBezTo>
                  <a:pt x="7148513" y="2270636"/>
                  <a:pt x="7153275" y="2249680"/>
                  <a:pt x="7158990" y="2228726"/>
                </a:cubicBezTo>
                <a:cubicBezTo>
                  <a:pt x="7178993" y="2248728"/>
                  <a:pt x="7197090" y="2267778"/>
                  <a:pt x="7218045" y="2289686"/>
                </a:cubicBezTo>
                <a:cubicBezTo>
                  <a:pt x="7193280" y="2290638"/>
                  <a:pt x="7169468" y="2292543"/>
                  <a:pt x="7141845" y="2294448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5"/>
              </a:solidFill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E01FDAC2-0432-47A7-8A1A-96C07298B361}"/>
              </a:ext>
            </a:extLst>
          </p:cNvPr>
          <p:cNvSpPr txBox="1"/>
          <p:nvPr/>
        </p:nvSpPr>
        <p:spPr>
          <a:xfrm>
            <a:off x="3654966" y="2769595"/>
            <a:ext cx="93150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2019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285EAABC-0B0A-423F-ADB4-FCF410D5C167}"/>
              </a:ext>
            </a:extLst>
          </p:cNvPr>
          <p:cNvSpPr txBox="1"/>
          <p:nvPr/>
        </p:nvSpPr>
        <p:spPr>
          <a:xfrm>
            <a:off x="6236467" y="4005834"/>
            <a:ext cx="93150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2018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DFC4DB63-54DF-4680-89E5-65BFE28BAEBF}"/>
              </a:ext>
            </a:extLst>
          </p:cNvPr>
          <p:cNvSpPr txBox="1"/>
          <p:nvPr/>
        </p:nvSpPr>
        <p:spPr>
          <a:xfrm>
            <a:off x="3654966" y="4326934"/>
            <a:ext cx="93150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2017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889B6979-55EA-4DB7-A29A-27B57CB5E8CA}"/>
              </a:ext>
            </a:extLst>
          </p:cNvPr>
          <p:cNvSpPr txBox="1"/>
          <p:nvPr/>
        </p:nvSpPr>
        <p:spPr>
          <a:xfrm>
            <a:off x="2675754" y="5811335"/>
            <a:ext cx="93150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2016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ACC31B8B-2CCB-450C-BDF8-99DEB7ED28E4}"/>
              </a:ext>
            </a:extLst>
          </p:cNvPr>
          <p:cNvSpPr txBox="1"/>
          <p:nvPr/>
        </p:nvSpPr>
        <p:spPr>
          <a:xfrm>
            <a:off x="6900519" y="2632351"/>
            <a:ext cx="93150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2020</a:t>
            </a:r>
            <a:endParaRPr lang="ko-KR" altLang="en-US" sz="2400" b="1" dirty="0">
              <a:cs typeface="Arial" pitchFamily="34" charset="0"/>
            </a:endParaRPr>
          </a:p>
        </p:txBody>
      </p:sp>
      <p:grpSp>
        <p:nvGrpSpPr>
          <p:cNvPr id="488" name="Group 487">
            <a:extLst>
              <a:ext uri="{FF2B5EF4-FFF2-40B4-BE49-F238E27FC236}">
                <a16:creationId xmlns:a16="http://schemas.microsoft.com/office/drawing/2014/main" id="{17981EA9-B897-44DD-B7E9-39C1ABF1D4C2}"/>
              </a:ext>
            </a:extLst>
          </p:cNvPr>
          <p:cNvGrpSpPr/>
          <p:nvPr/>
        </p:nvGrpSpPr>
        <p:grpSpPr>
          <a:xfrm>
            <a:off x="3693356" y="5682781"/>
            <a:ext cx="3881655" cy="718772"/>
            <a:chOff x="4361420" y="4980869"/>
            <a:chExt cx="2756826" cy="718772"/>
          </a:xfrm>
        </p:grpSpPr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29052179-8063-4381-9CC6-599BDFFD743D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A577457B-59FF-4656-9A76-B9860329FB3F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Contents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1" name="Group 490">
            <a:extLst>
              <a:ext uri="{FF2B5EF4-FFF2-40B4-BE49-F238E27FC236}">
                <a16:creationId xmlns:a16="http://schemas.microsoft.com/office/drawing/2014/main" id="{A4BC2A45-89AC-4D8A-A642-065ABA1BC24C}"/>
              </a:ext>
            </a:extLst>
          </p:cNvPr>
          <p:cNvGrpSpPr/>
          <p:nvPr/>
        </p:nvGrpSpPr>
        <p:grpSpPr>
          <a:xfrm>
            <a:off x="7232513" y="3877280"/>
            <a:ext cx="3881655" cy="718772"/>
            <a:chOff x="4361420" y="4980869"/>
            <a:chExt cx="2756826" cy="718772"/>
          </a:xfrm>
        </p:grpSpPr>
        <p:sp>
          <p:nvSpPr>
            <p:cNvPr id="492" name="TextBox 491">
              <a:extLst>
                <a:ext uri="{FF2B5EF4-FFF2-40B4-BE49-F238E27FC236}">
                  <a16:creationId xmlns:a16="http://schemas.microsoft.com/office/drawing/2014/main" id="{31163354-A352-4037-A2E2-B22CE2339B59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126984F9-406C-4365-9FF3-DDD21C77C314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Contents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80337C13-1F33-4288-92EB-B96F13108122}"/>
              </a:ext>
            </a:extLst>
          </p:cNvPr>
          <p:cNvGrpSpPr/>
          <p:nvPr/>
        </p:nvGrpSpPr>
        <p:grpSpPr>
          <a:xfrm>
            <a:off x="413238" y="4134387"/>
            <a:ext cx="3241728" cy="903438"/>
            <a:chOff x="4361420" y="4980869"/>
            <a:chExt cx="2756826" cy="903438"/>
          </a:xfrm>
        </p:grpSpPr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DF678BE9-2C0E-4616-BADA-B0B84455506D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FE672D21-9AD1-4F1E-B13F-A4FA0B4C8BC2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Contents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7" name="Group 496">
            <a:extLst>
              <a:ext uri="{FF2B5EF4-FFF2-40B4-BE49-F238E27FC236}">
                <a16:creationId xmlns:a16="http://schemas.microsoft.com/office/drawing/2014/main" id="{C078A0C0-4FB9-48F5-B933-88F7F39D1AF7}"/>
              </a:ext>
            </a:extLst>
          </p:cNvPr>
          <p:cNvGrpSpPr/>
          <p:nvPr/>
        </p:nvGrpSpPr>
        <p:grpSpPr>
          <a:xfrm>
            <a:off x="780370" y="1958646"/>
            <a:ext cx="3806102" cy="718772"/>
            <a:chOff x="4361420" y="4980869"/>
            <a:chExt cx="2756826" cy="718772"/>
          </a:xfrm>
        </p:grpSpPr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16F3525D-8F37-4B7A-A6E6-5F432514EF15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FF7AE0E3-5954-4AE3-852E-91C34C35A627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Contents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00" name="Group 499">
            <a:extLst>
              <a:ext uri="{FF2B5EF4-FFF2-40B4-BE49-F238E27FC236}">
                <a16:creationId xmlns:a16="http://schemas.microsoft.com/office/drawing/2014/main" id="{B8DCBD04-8C42-438B-97DE-DD02BB9F827D}"/>
              </a:ext>
            </a:extLst>
          </p:cNvPr>
          <p:cNvGrpSpPr/>
          <p:nvPr/>
        </p:nvGrpSpPr>
        <p:grpSpPr>
          <a:xfrm>
            <a:off x="7913604" y="2503797"/>
            <a:ext cx="3881655" cy="718772"/>
            <a:chOff x="4361420" y="4980869"/>
            <a:chExt cx="2756826" cy="718772"/>
          </a:xfrm>
        </p:grpSpPr>
        <p:sp>
          <p:nvSpPr>
            <p:cNvPr id="501" name="TextBox 500">
              <a:extLst>
                <a:ext uri="{FF2B5EF4-FFF2-40B4-BE49-F238E27FC236}">
                  <a16:creationId xmlns:a16="http://schemas.microsoft.com/office/drawing/2014/main" id="{D40471A8-6218-44F2-A0B2-E4263C235B71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CA16610C-7C08-470B-AA2D-4159AA3A47D8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Contents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03" name="Freeform: Shape 502">
            <a:extLst>
              <a:ext uri="{FF2B5EF4-FFF2-40B4-BE49-F238E27FC236}">
                <a16:creationId xmlns:a16="http://schemas.microsoft.com/office/drawing/2014/main" id="{CE3CFD69-7DDF-47E5-A967-7E6A90A637CC}"/>
              </a:ext>
            </a:extLst>
          </p:cNvPr>
          <p:cNvSpPr/>
          <p:nvPr/>
        </p:nvSpPr>
        <p:spPr>
          <a:xfrm>
            <a:off x="4215306" y="4840631"/>
            <a:ext cx="866944" cy="549065"/>
          </a:xfrm>
          <a:custGeom>
            <a:avLst/>
            <a:gdLst>
              <a:gd name="connsiteX0" fmla="*/ 1007957 w 1004941"/>
              <a:gd name="connsiteY0" fmla="*/ 385227 h 636462"/>
              <a:gd name="connsiteX1" fmla="*/ 868522 w 1004941"/>
              <a:gd name="connsiteY1" fmla="*/ 400301 h 636462"/>
              <a:gd name="connsiteX2" fmla="*/ 827068 w 1004941"/>
              <a:gd name="connsiteY2" fmla="*/ 353404 h 636462"/>
              <a:gd name="connsiteX3" fmla="*/ 757978 w 1004941"/>
              <a:gd name="connsiteY3" fmla="*/ 354242 h 636462"/>
              <a:gd name="connsiteX4" fmla="*/ 706894 w 1004941"/>
              <a:gd name="connsiteY4" fmla="*/ 407001 h 636462"/>
              <a:gd name="connsiteX5" fmla="*/ 684283 w 1004941"/>
              <a:gd name="connsiteY5" fmla="*/ 368897 h 636462"/>
              <a:gd name="connsiteX6" fmla="*/ 581695 w 1004941"/>
              <a:gd name="connsiteY6" fmla="*/ 355079 h 636462"/>
              <a:gd name="connsiteX7" fmla="*/ 536891 w 1004941"/>
              <a:gd name="connsiteY7" fmla="*/ 406164 h 636462"/>
              <a:gd name="connsiteX8" fmla="*/ 520980 w 1004941"/>
              <a:gd name="connsiteY8" fmla="*/ 378947 h 636462"/>
              <a:gd name="connsiteX9" fmla="*/ 388244 w 1004941"/>
              <a:gd name="connsiteY9" fmla="*/ 272172 h 636462"/>
              <a:gd name="connsiteX10" fmla="*/ 378194 w 1004941"/>
              <a:gd name="connsiteY10" fmla="*/ 269240 h 636462"/>
              <a:gd name="connsiteX11" fmla="*/ 255508 w 1004941"/>
              <a:gd name="connsiteY11" fmla="*/ 269240 h 636462"/>
              <a:gd name="connsiteX12" fmla="*/ 438072 w 1004941"/>
              <a:gd name="connsiteY12" fmla="*/ 532200 h 636462"/>
              <a:gd name="connsiteX13" fmla="*/ 387406 w 1004941"/>
              <a:gd name="connsiteY13" fmla="*/ 511682 h 636462"/>
              <a:gd name="connsiteX14" fmla="*/ 340928 w 1004941"/>
              <a:gd name="connsiteY14" fmla="*/ 499958 h 636462"/>
              <a:gd name="connsiteX15" fmla="*/ 260951 w 1004941"/>
              <a:gd name="connsiteY15" fmla="*/ 541831 h 636462"/>
              <a:gd name="connsiteX16" fmla="*/ 233734 w 1004941"/>
              <a:gd name="connsiteY16" fmla="*/ 598359 h 636462"/>
              <a:gd name="connsiteX17" fmla="*/ 148314 w 1004941"/>
              <a:gd name="connsiteY17" fmla="*/ 553974 h 636462"/>
              <a:gd name="connsiteX18" fmla="*/ 122353 w 1004941"/>
              <a:gd name="connsiteY18" fmla="*/ 547274 h 636462"/>
              <a:gd name="connsiteX19" fmla="*/ 75037 w 1004941"/>
              <a:gd name="connsiteY19" fmla="*/ 560673 h 636462"/>
              <a:gd name="connsiteX20" fmla="*/ 71687 w 1004941"/>
              <a:gd name="connsiteY20" fmla="*/ 620132 h 636462"/>
              <a:gd name="connsiteX21" fmla="*/ 78806 w 1004941"/>
              <a:gd name="connsiteY21" fmla="*/ 638975 h 636462"/>
              <a:gd name="connsiteX22" fmla="*/ 23115 w 1004941"/>
              <a:gd name="connsiteY22" fmla="*/ 522988 h 636462"/>
              <a:gd name="connsiteX23" fmla="*/ 2598 w 1004941"/>
              <a:gd name="connsiteY23" fmla="*/ 330793 h 636462"/>
              <a:gd name="connsiteX24" fmla="*/ 38608 w 1004941"/>
              <a:gd name="connsiteY24" fmla="*/ 200988 h 636462"/>
              <a:gd name="connsiteX25" fmla="*/ 125284 w 1004941"/>
              <a:gd name="connsiteY25" fmla="*/ 79139 h 636462"/>
              <a:gd name="connsiteX26" fmla="*/ 173019 w 1004941"/>
              <a:gd name="connsiteY26" fmla="*/ 84583 h 636462"/>
              <a:gd name="connsiteX27" fmla="*/ 190187 w 1004941"/>
              <a:gd name="connsiteY27" fmla="*/ 113475 h 636462"/>
              <a:gd name="connsiteX28" fmla="*/ 206517 w 1004941"/>
              <a:gd name="connsiteY28" fmla="*/ 145716 h 636462"/>
              <a:gd name="connsiteX29" fmla="*/ 300730 w 1004941"/>
              <a:gd name="connsiteY29" fmla="*/ 0 h 636462"/>
              <a:gd name="connsiteX30" fmla="*/ 307430 w 1004941"/>
              <a:gd name="connsiteY30" fmla="*/ 1675 h 636462"/>
              <a:gd name="connsiteX31" fmla="*/ 299474 w 1004941"/>
              <a:gd name="connsiteY31" fmla="*/ 41454 h 636462"/>
              <a:gd name="connsiteX32" fmla="*/ 340509 w 1004941"/>
              <a:gd name="connsiteY32" fmla="*/ 121430 h 636462"/>
              <a:gd name="connsiteX33" fmla="*/ 371495 w 1004941"/>
              <a:gd name="connsiteY33" fmla="*/ 130224 h 636462"/>
              <a:gd name="connsiteX34" fmla="*/ 430535 w 1004941"/>
              <a:gd name="connsiteY34" fmla="*/ 69090 h 636462"/>
              <a:gd name="connsiteX35" fmla="*/ 382381 w 1004941"/>
              <a:gd name="connsiteY35" fmla="*/ 186751 h 636462"/>
              <a:gd name="connsiteX36" fmla="*/ 406249 w 1004941"/>
              <a:gd name="connsiteY36" fmla="*/ 174608 h 636462"/>
              <a:gd name="connsiteX37" fmla="*/ 618124 w 1004941"/>
              <a:gd name="connsiteY37" fmla="*/ 71183 h 636462"/>
              <a:gd name="connsiteX38" fmla="*/ 843817 w 1004941"/>
              <a:gd name="connsiteY38" fmla="*/ 123105 h 636462"/>
              <a:gd name="connsiteX39" fmla="*/ 1000420 w 1004941"/>
              <a:gd name="connsiteY39" fmla="*/ 361360 h 636462"/>
              <a:gd name="connsiteX40" fmla="*/ 1007957 w 1004941"/>
              <a:gd name="connsiteY40" fmla="*/ 385227 h 63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004941" h="636462">
                <a:moveTo>
                  <a:pt x="1007957" y="385227"/>
                </a:moveTo>
                <a:cubicBezTo>
                  <a:pt x="927562" y="332468"/>
                  <a:pt x="889458" y="337911"/>
                  <a:pt x="868522" y="400301"/>
                </a:cubicBezTo>
                <a:cubicBezTo>
                  <a:pt x="855123" y="384809"/>
                  <a:pt x="842979" y="366803"/>
                  <a:pt x="827068" y="353404"/>
                </a:cubicBezTo>
                <a:cubicBezTo>
                  <a:pt x="802363" y="332049"/>
                  <a:pt x="781846" y="332887"/>
                  <a:pt x="757978" y="354242"/>
                </a:cubicBezTo>
                <a:cubicBezTo>
                  <a:pt x="740810" y="369316"/>
                  <a:pt x="726155" y="386902"/>
                  <a:pt x="706894" y="407001"/>
                </a:cubicBezTo>
                <a:cubicBezTo>
                  <a:pt x="699775" y="394858"/>
                  <a:pt x="690563" y="382715"/>
                  <a:pt x="684283" y="368897"/>
                </a:cubicBezTo>
                <a:cubicBezTo>
                  <a:pt x="660415" y="315719"/>
                  <a:pt x="620218" y="310276"/>
                  <a:pt x="581695" y="355079"/>
                </a:cubicBezTo>
                <a:cubicBezTo>
                  <a:pt x="567877" y="371409"/>
                  <a:pt x="553640" y="387321"/>
                  <a:pt x="536891" y="406164"/>
                </a:cubicBezTo>
                <a:cubicBezTo>
                  <a:pt x="529773" y="394021"/>
                  <a:pt x="524329" y="386902"/>
                  <a:pt x="520980" y="378947"/>
                </a:cubicBezTo>
                <a:cubicBezTo>
                  <a:pt x="495856" y="319488"/>
                  <a:pt x="449796" y="286408"/>
                  <a:pt x="388244" y="272172"/>
                </a:cubicBezTo>
                <a:cubicBezTo>
                  <a:pt x="384894" y="271334"/>
                  <a:pt x="381125" y="271334"/>
                  <a:pt x="378194" y="269240"/>
                </a:cubicBezTo>
                <a:cubicBezTo>
                  <a:pt x="338415" y="244117"/>
                  <a:pt x="298218" y="249979"/>
                  <a:pt x="255508" y="269240"/>
                </a:cubicBezTo>
                <a:cubicBezTo>
                  <a:pt x="290262" y="373503"/>
                  <a:pt x="356421" y="457667"/>
                  <a:pt x="438072" y="532200"/>
                </a:cubicBezTo>
                <a:cubicBezTo>
                  <a:pt x="421323" y="525500"/>
                  <a:pt x="404574" y="517545"/>
                  <a:pt x="387406" y="511682"/>
                </a:cubicBezTo>
                <a:cubicBezTo>
                  <a:pt x="372332" y="506658"/>
                  <a:pt x="356839" y="501633"/>
                  <a:pt x="340928" y="499958"/>
                </a:cubicBezTo>
                <a:cubicBezTo>
                  <a:pt x="304917" y="495352"/>
                  <a:pt x="278538" y="511682"/>
                  <a:pt x="260951" y="541831"/>
                </a:cubicBezTo>
                <a:cubicBezTo>
                  <a:pt x="250064" y="560255"/>
                  <a:pt x="242108" y="580772"/>
                  <a:pt x="233734" y="598359"/>
                </a:cubicBezTo>
                <a:cubicBezTo>
                  <a:pt x="206098" y="583703"/>
                  <a:pt x="177206" y="568210"/>
                  <a:pt x="148314" y="553974"/>
                </a:cubicBezTo>
                <a:cubicBezTo>
                  <a:pt x="140358" y="550205"/>
                  <a:pt x="131146" y="548530"/>
                  <a:pt x="122353" y="547274"/>
                </a:cubicBezTo>
                <a:cubicBezTo>
                  <a:pt x="104767" y="544343"/>
                  <a:pt x="85924" y="543506"/>
                  <a:pt x="75037" y="560673"/>
                </a:cubicBezTo>
                <a:cubicBezTo>
                  <a:pt x="63313" y="579097"/>
                  <a:pt x="60382" y="599615"/>
                  <a:pt x="71687" y="620132"/>
                </a:cubicBezTo>
                <a:cubicBezTo>
                  <a:pt x="75037" y="625995"/>
                  <a:pt x="77549" y="632275"/>
                  <a:pt x="78806" y="638975"/>
                </a:cubicBezTo>
                <a:cubicBezTo>
                  <a:pt x="49076" y="605896"/>
                  <a:pt x="34421" y="564861"/>
                  <a:pt x="23115" y="522988"/>
                </a:cubicBezTo>
                <a:cubicBezTo>
                  <a:pt x="5947" y="460179"/>
                  <a:pt x="-5358" y="395696"/>
                  <a:pt x="2598" y="330793"/>
                </a:cubicBezTo>
                <a:cubicBezTo>
                  <a:pt x="8041" y="286408"/>
                  <a:pt x="18928" y="240767"/>
                  <a:pt x="38608" y="200988"/>
                </a:cubicBezTo>
                <a:cubicBezTo>
                  <a:pt x="60800" y="157022"/>
                  <a:pt x="93461" y="117662"/>
                  <a:pt x="125284" y="79139"/>
                </a:cubicBezTo>
                <a:cubicBezTo>
                  <a:pt x="143708" y="56947"/>
                  <a:pt x="156688" y="60296"/>
                  <a:pt x="173019" y="84583"/>
                </a:cubicBezTo>
                <a:cubicBezTo>
                  <a:pt x="179300" y="93794"/>
                  <a:pt x="184743" y="103425"/>
                  <a:pt x="190187" y="113475"/>
                </a:cubicBezTo>
                <a:cubicBezTo>
                  <a:pt x="195211" y="123105"/>
                  <a:pt x="199817" y="132736"/>
                  <a:pt x="206517" y="145716"/>
                </a:cubicBezTo>
                <a:cubicBezTo>
                  <a:pt x="236665" y="93794"/>
                  <a:pt x="253414" y="36429"/>
                  <a:pt x="300730" y="0"/>
                </a:cubicBezTo>
                <a:cubicBezTo>
                  <a:pt x="302824" y="419"/>
                  <a:pt x="304917" y="1256"/>
                  <a:pt x="307430" y="1675"/>
                </a:cubicBezTo>
                <a:cubicBezTo>
                  <a:pt x="304917" y="15074"/>
                  <a:pt x="303661" y="28892"/>
                  <a:pt x="299474" y="41454"/>
                </a:cubicBezTo>
                <a:cubicBezTo>
                  <a:pt x="279375" y="99238"/>
                  <a:pt x="281050" y="103425"/>
                  <a:pt x="340509" y="121430"/>
                </a:cubicBezTo>
                <a:cubicBezTo>
                  <a:pt x="350558" y="124361"/>
                  <a:pt x="360608" y="127293"/>
                  <a:pt x="371495" y="130224"/>
                </a:cubicBezTo>
                <a:cubicBezTo>
                  <a:pt x="383219" y="103425"/>
                  <a:pt x="399968" y="82908"/>
                  <a:pt x="430535" y="69090"/>
                </a:cubicBezTo>
                <a:cubicBezTo>
                  <a:pt x="415461" y="110543"/>
                  <a:pt x="376938" y="137761"/>
                  <a:pt x="382381" y="186751"/>
                </a:cubicBezTo>
                <a:cubicBezTo>
                  <a:pt x="391175" y="182146"/>
                  <a:pt x="398712" y="178377"/>
                  <a:pt x="406249" y="174608"/>
                </a:cubicBezTo>
                <a:cubicBezTo>
                  <a:pt x="476595" y="139854"/>
                  <a:pt x="545684" y="101332"/>
                  <a:pt x="618124" y="71183"/>
                </a:cubicBezTo>
                <a:cubicBezTo>
                  <a:pt x="703544" y="35173"/>
                  <a:pt x="779752" y="54853"/>
                  <a:pt x="843817" y="123105"/>
                </a:cubicBezTo>
                <a:cubicBezTo>
                  <a:pt x="909976" y="193870"/>
                  <a:pt x="961479" y="273009"/>
                  <a:pt x="1000420" y="361360"/>
                </a:cubicBezTo>
                <a:cubicBezTo>
                  <a:pt x="1003351" y="368478"/>
                  <a:pt x="1004607" y="375178"/>
                  <a:pt x="1007957" y="385227"/>
                </a:cubicBezTo>
                <a:close/>
              </a:path>
            </a:pathLst>
          </a:custGeom>
          <a:solidFill>
            <a:schemeClr val="tx1"/>
          </a:solidFill>
          <a:ln w="4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4" name="Freeform: Shape 503">
            <a:extLst>
              <a:ext uri="{FF2B5EF4-FFF2-40B4-BE49-F238E27FC236}">
                <a16:creationId xmlns:a16="http://schemas.microsoft.com/office/drawing/2014/main" id="{C09E9E54-3D2A-4E6F-8BED-107CCD4B1D74}"/>
              </a:ext>
            </a:extLst>
          </p:cNvPr>
          <p:cNvSpPr/>
          <p:nvPr/>
        </p:nvSpPr>
        <p:spPr>
          <a:xfrm>
            <a:off x="5288229" y="4036643"/>
            <a:ext cx="1055571" cy="345791"/>
          </a:xfrm>
          <a:custGeom>
            <a:avLst/>
            <a:gdLst>
              <a:gd name="connsiteX0" fmla="*/ 1678305 w 3867150"/>
              <a:gd name="connsiteY0" fmla="*/ 1167765 h 1266825"/>
              <a:gd name="connsiteX1" fmla="*/ 1735455 w 3867150"/>
              <a:gd name="connsiteY1" fmla="*/ 1156335 h 1266825"/>
              <a:gd name="connsiteX2" fmla="*/ 1760220 w 3867150"/>
              <a:gd name="connsiteY2" fmla="*/ 1104900 h 1266825"/>
              <a:gd name="connsiteX3" fmla="*/ 1719263 w 3867150"/>
              <a:gd name="connsiteY3" fmla="*/ 1077278 h 1266825"/>
              <a:gd name="connsiteX4" fmla="*/ 1568768 w 3867150"/>
              <a:gd name="connsiteY4" fmla="*/ 1128713 h 1266825"/>
              <a:gd name="connsiteX5" fmla="*/ 1454468 w 3867150"/>
              <a:gd name="connsiteY5" fmla="*/ 1191578 h 1266825"/>
              <a:gd name="connsiteX6" fmla="*/ 1440180 w 3867150"/>
              <a:gd name="connsiteY6" fmla="*/ 1147763 h 1266825"/>
              <a:gd name="connsiteX7" fmla="*/ 1621155 w 3867150"/>
              <a:gd name="connsiteY7" fmla="*/ 890588 h 1266825"/>
              <a:gd name="connsiteX8" fmla="*/ 1654493 w 3867150"/>
              <a:gd name="connsiteY8" fmla="*/ 863918 h 1266825"/>
              <a:gd name="connsiteX9" fmla="*/ 1397318 w 3867150"/>
              <a:gd name="connsiteY9" fmla="*/ 908685 h 1266825"/>
              <a:gd name="connsiteX10" fmla="*/ 1389698 w 3867150"/>
              <a:gd name="connsiteY10" fmla="*/ 897255 h 1266825"/>
              <a:gd name="connsiteX11" fmla="*/ 1117283 w 3867150"/>
              <a:gd name="connsiteY11" fmla="*/ 717233 h 1266825"/>
              <a:gd name="connsiteX12" fmla="*/ 962025 w 3867150"/>
              <a:gd name="connsiteY12" fmla="*/ 738188 h 1266825"/>
              <a:gd name="connsiteX13" fmla="*/ 477203 w 3867150"/>
              <a:gd name="connsiteY13" fmla="*/ 415290 h 1266825"/>
              <a:gd name="connsiteX14" fmla="*/ 481965 w 3867150"/>
              <a:gd name="connsiteY14" fmla="*/ 334328 h 1266825"/>
              <a:gd name="connsiteX15" fmla="*/ 34290 w 3867150"/>
              <a:gd name="connsiteY15" fmla="*/ 165735 h 1266825"/>
              <a:gd name="connsiteX16" fmla="*/ 0 w 3867150"/>
              <a:gd name="connsiteY16" fmla="*/ 165735 h 1266825"/>
              <a:gd name="connsiteX17" fmla="*/ 45720 w 3867150"/>
              <a:gd name="connsiteY17" fmla="*/ 122873 h 1266825"/>
              <a:gd name="connsiteX18" fmla="*/ 498158 w 3867150"/>
              <a:gd name="connsiteY18" fmla="*/ 0 h 1266825"/>
              <a:gd name="connsiteX19" fmla="*/ 892493 w 3867150"/>
              <a:gd name="connsiteY19" fmla="*/ 22860 h 1266825"/>
              <a:gd name="connsiteX20" fmla="*/ 1066800 w 3867150"/>
              <a:gd name="connsiteY20" fmla="*/ 80963 h 1266825"/>
              <a:gd name="connsiteX21" fmla="*/ 1229678 w 3867150"/>
              <a:gd name="connsiteY21" fmla="*/ 147638 h 1266825"/>
              <a:gd name="connsiteX22" fmla="*/ 1285875 w 3867150"/>
              <a:gd name="connsiteY22" fmla="*/ 140970 h 1266825"/>
              <a:gd name="connsiteX23" fmla="*/ 1283018 w 3867150"/>
              <a:gd name="connsiteY23" fmla="*/ 90488 h 1266825"/>
              <a:gd name="connsiteX24" fmla="*/ 1276350 w 3867150"/>
              <a:gd name="connsiteY24" fmla="*/ 48578 h 1266825"/>
              <a:gd name="connsiteX25" fmla="*/ 1410653 w 3867150"/>
              <a:gd name="connsiteY25" fmla="*/ 166688 h 1266825"/>
              <a:gd name="connsiteX26" fmla="*/ 1456373 w 3867150"/>
              <a:gd name="connsiteY26" fmla="*/ 345758 h 1266825"/>
              <a:gd name="connsiteX27" fmla="*/ 1714500 w 3867150"/>
              <a:gd name="connsiteY27" fmla="*/ 673418 h 1266825"/>
              <a:gd name="connsiteX28" fmla="*/ 1804988 w 3867150"/>
              <a:gd name="connsiteY28" fmla="*/ 696278 h 1266825"/>
              <a:gd name="connsiteX29" fmla="*/ 1722120 w 3867150"/>
              <a:gd name="connsiteY29" fmla="*/ 443865 h 1266825"/>
              <a:gd name="connsiteX30" fmla="*/ 1772603 w 3867150"/>
              <a:gd name="connsiteY30" fmla="*/ 456248 h 1266825"/>
              <a:gd name="connsiteX31" fmla="*/ 1905953 w 3867150"/>
              <a:gd name="connsiteY31" fmla="*/ 577215 h 1266825"/>
              <a:gd name="connsiteX32" fmla="*/ 2026920 w 3867150"/>
              <a:gd name="connsiteY32" fmla="*/ 559118 h 1266825"/>
              <a:gd name="connsiteX33" fmla="*/ 2064068 w 3867150"/>
              <a:gd name="connsiteY33" fmla="*/ 481965 h 1266825"/>
              <a:gd name="connsiteX34" fmla="*/ 2114550 w 3867150"/>
              <a:gd name="connsiteY34" fmla="*/ 434340 h 1266825"/>
              <a:gd name="connsiteX35" fmla="*/ 2175510 w 3867150"/>
              <a:gd name="connsiteY35" fmla="*/ 470535 h 1266825"/>
              <a:gd name="connsiteX36" fmla="*/ 2157413 w 3867150"/>
              <a:gd name="connsiteY36" fmla="*/ 566738 h 1266825"/>
              <a:gd name="connsiteX37" fmla="*/ 2103120 w 3867150"/>
              <a:gd name="connsiteY37" fmla="*/ 678180 h 1266825"/>
              <a:gd name="connsiteX38" fmla="*/ 2113598 w 3867150"/>
              <a:gd name="connsiteY38" fmla="*/ 793433 h 1266825"/>
              <a:gd name="connsiteX39" fmla="*/ 2305050 w 3867150"/>
              <a:gd name="connsiteY39" fmla="*/ 619125 h 1266825"/>
              <a:gd name="connsiteX40" fmla="*/ 2364105 w 3867150"/>
              <a:gd name="connsiteY40" fmla="*/ 403860 h 1266825"/>
              <a:gd name="connsiteX41" fmla="*/ 2634615 w 3867150"/>
              <a:gd name="connsiteY41" fmla="*/ 119063 h 1266825"/>
              <a:gd name="connsiteX42" fmla="*/ 2635568 w 3867150"/>
              <a:gd name="connsiteY42" fmla="*/ 137160 h 1266825"/>
              <a:gd name="connsiteX43" fmla="*/ 2694623 w 3867150"/>
              <a:gd name="connsiteY43" fmla="*/ 221933 h 1266825"/>
              <a:gd name="connsiteX44" fmla="*/ 3074670 w 3867150"/>
              <a:gd name="connsiteY44" fmla="*/ 169545 h 1266825"/>
              <a:gd name="connsiteX45" fmla="*/ 3472815 w 3867150"/>
              <a:gd name="connsiteY45" fmla="*/ 77153 h 1266825"/>
              <a:gd name="connsiteX46" fmla="*/ 3813810 w 3867150"/>
              <a:gd name="connsiteY46" fmla="*/ 135255 h 1266825"/>
              <a:gd name="connsiteX47" fmla="*/ 3875723 w 3867150"/>
              <a:gd name="connsiteY47" fmla="*/ 186690 h 1266825"/>
              <a:gd name="connsiteX48" fmla="*/ 3715703 w 3867150"/>
              <a:gd name="connsiteY48" fmla="*/ 200978 h 1266825"/>
              <a:gd name="connsiteX49" fmla="*/ 3332798 w 3867150"/>
              <a:gd name="connsiteY49" fmla="*/ 429578 h 1266825"/>
              <a:gd name="connsiteX50" fmla="*/ 3322320 w 3867150"/>
              <a:gd name="connsiteY50" fmla="*/ 516255 h 1266825"/>
              <a:gd name="connsiteX51" fmla="*/ 3330893 w 3867150"/>
              <a:gd name="connsiteY51" fmla="*/ 560070 h 1266825"/>
              <a:gd name="connsiteX52" fmla="*/ 3031808 w 3867150"/>
              <a:gd name="connsiteY52" fmla="*/ 592455 h 1266825"/>
              <a:gd name="connsiteX53" fmla="*/ 2877503 w 3867150"/>
              <a:gd name="connsiteY53" fmla="*/ 802958 h 1266825"/>
              <a:gd name="connsiteX54" fmla="*/ 2881313 w 3867150"/>
              <a:gd name="connsiteY54" fmla="*/ 829628 h 1266825"/>
              <a:gd name="connsiteX55" fmla="*/ 2858453 w 3867150"/>
              <a:gd name="connsiteY55" fmla="*/ 829628 h 1266825"/>
              <a:gd name="connsiteX56" fmla="*/ 2456498 w 3867150"/>
              <a:gd name="connsiteY56" fmla="*/ 913448 h 1266825"/>
              <a:gd name="connsiteX57" fmla="*/ 2400300 w 3867150"/>
              <a:gd name="connsiteY57" fmla="*/ 987743 h 1266825"/>
              <a:gd name="connsiteX58" fmla="*/ 2313623 w 3867150"/>
              <a:gd name="connsiteY58" fmla="*/ 1010603 h 1266825"/>
              <a:gd name="connsiteX59" fmla="*/ 2070735 w 3867150"/>
              <a:gd name="connsiteY59" fmla="*/ 974408 h 1266825"/>
              <a:gd name="connsiteX60" fmla="*/ 2001203 w 3867150"/>
              <a:gd name="connsiteY60" fmla="*/ 1046798 h 1266825"/>
              <a:gd name="connsiteX61" fmla="*/ 1935480 w 3867150"/>
              <a:gd name="connsiteY61" fmla="*/ 1170623 h 1266825"/>
              <a:gd name="connsiteX62" fmla="*/ 1918335 w 3867150"/>
              <a:gd name="connsiteY62" fmla="*/ 1178243 h 1266825"/>
              <a:gd name="connsiteX63" fmla="*/ 1759268 w 3867150"/>
              <a:gd name="connsiteY63" fmla="*/ 1262063 h 1266825"/>
              <a:gd name="connsiteX64" fmla="*/ 1711643 w 3867150"/>
              <a:gd name="connsiteY64" fmla="*/ 1275398 h 1266825"/>
              <a:gd name="connsiteX65" fmla="*/ 1704975 w 3867150"/>
              <a:gd name="connsiteY65" fmla="*/ 1232535 h 1266825"/>
              <a:gd name="connsiteX66" fmla="*/ 1678305 w 3867150"/>
              <a:gd name="connsiteY66" fmla="*/ 1167765 h 126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867150" h="1266825">
                <a:moveTo>
                  <a:pt x="1678305" y="1167765"/>
                </a:moveTo>
                <a:cubicBezTo>
                  <a:pt x="1694498" y="1163955"/>
                  <a:pt x="1714500" y="1158240"/>
                  <a:pt x="1735455" y="1156335"/>
                </a:cubicBezTo>
                <a:cubicBezTo>
                  <a:pt x="1772603" y="1152525"/>
                  <a:pt x="1783080" y="1134428"/>
                  <a:pt x="1760220" y="1104900"/>
                </a:cubicBezTo>
                <a:cubicBezTo>
                  <a:pt x="1750695" y="1092518"/>
                  <a:pt x="1731645" y="1075373"/>
                  <a:pt x="1719263" y="1077278"/>
                </a:cubicBezTo>
                <a:cubicBezTo>
                  <a:pt x="1665923" y="1082993"/>
                  <a:pt x="1612583" y="1084898"/>
                  <a:pt x="1568768" y="1128713"/>
                </a:cubicBezTo>
                <a:cubicBezTo>
                  <a:pt x="1539240" y="1158240"/>
                  <a:pt x="1493520" y="1171575"/>
                  <a:pt x="1454468" y="1191578"/>
                </a:cubicBezTo>
                <a:cubicBezTo>
                  <a:pt x="1449705" y="1176338"/>
                  <a:pt x="1437323" y="1160145"/>
                  <a:pt x="1440180" y="1147763"/>
                </a:cubicBezTo>
                <a:cubicBezTo>
                  <a:pt x="1485900" y="989648"/>
                  <a:pt x="1485900" y="989648"/>
                  <a:pt x="1621155" y="890588"/>
                </a:cubicBezTo>
                <a:cubicBezTo>
                  <a:pt x="1632585" y="882015"/>
                  <a:pt x="1643063" y="872490"/>
                  <a:pt x="1654493" y="863918"/>
                </a:cubicBezTo>
                <a:cubicBezTo>
                  <a:pt x="1598295" y="821055"/>
                  <a:pt x="1587818" y="822960"/>
                  <a:pt x="1397318" y="908685"/>
                </a:cubicBezTo>
                <a:cubicBezTo>
                  <a:pt x="1394460" y="904875"/>
                  <a:pt x="1390650" y="901065"/>
                  <a:pt x="1389698" y="897255"/>
                </a:cubicBezTo>
                <a:cubicBezTo>
                  <a:pt x="1357313" y="748665"/>
                  <a:pt x="1235393" y="730568"/>
                  <a:pt x="1117283" y="717233"/>
                </a:cubicBezTo>
                <a:cubicBezTo>
                  <a:pt x="1067753" y="711518"/>
                  <a:pt x="1016318" y="730568"/>
                  <a:pt x="962025" y="738188"/>
                </a:cubicBezTo>
                <a:cubicBezTo>
                  <a:pt x="903923" y="495300"/>
                  <a:pt x="708660" y="436245"/>
                  <a:pt x="477203" y="415290"/>
                </a:cubicBezTo>
                <a:cubicBezTo>
                  <a:pt x="524828" y="383858"/>
                  <a:pt x="506730" y="360045"/>
                  <a:pt x="481965" y="334328"/>
                </a:cubicBezTo>
                <a:cubicBezTo>
                  <a:pt x="359093" y="201930"/>
                  <a:pt x="214313" y="138113"/>
                  <a:pt x="34290" y="165735"/>
                </a:cubicBezTo>
                <a:cubicBezTo>
                  <a:pt x="28575" y="166688"/>
                  <a:pt x="21908" y="165735"/>
                  <a:pt x="0" y="165735"/>
                </a:cubicBezTo>
                <a:cubicBezTo>
                  <a:pt x="20955" y="145733"/>
                  <a:pt x="31433" y="132398"/>
                  <a:pt x="45720" y="122873"/>
                </a:cubicBezTo>
                <a:cubicBezTo>
                  <a:pt x="182880" y="32385"/>
                  <a:pt x="337185" y="0"/>
                  <a:pt x="498158" y="0"/>
                </a:cubicBezTo>
                <a:cubicBezTo>
                  <a:pt x="629603" y="0"/>
                  <a:pt x="761048" y="8573"/>
                  <a:pt x="892493" y="22860"/>
                </a:cubicBezTo>
                <a:cubicBezTo>
                  <a:pt x="952500" y="29528"/>
                  <a:pt x="1009650" y="59055"/>
                  <a:pt x="1066800" y="80963"/>
                </a:cubicBezTo>
                <a:cubicBezTo>
                  <a:pt x="1121093" y="101918"/>
                  <a:pt x="1174433" y="127635"/>
                  <a:pt x="1229678" y="147638"/>
                </a:cubicBezTo>
                <a:cubicBezTo>
                  <a:pt x="1245870" y="153353"/>
                  <a:pt x="1271588" y="150495"/>
                  <a:pt x="1285875" y="140970"/>
                </a:cubicBezTo>
                <a:cubicBezTo>
                  <a:pt x="1293495" y="136208"/>
                  <a:pt x="1284923" y="107633"/>
                  <a:pt x="1283018" y="90488"/>
                </a:cubicBezTo>
                <a:cubicBezTo>
                  <a:pt x="1282065" y="78105"/>
                  <a:pt x="1279208" y="66675"/>
                  <a:pt x="1276350" y="48578"/>
                </a:cubicBezTo>
                <a:cubicBezTo>
                  <a:pt x="1344930" y="68580"/>
                  <a:pt x="1389698" y="106680"/>
                  <a:pt x="1410653" y="166688"/>
                </a:cubicBezTo>
                <a:cubicBezTo>
                  <a:pt x="1430655" y="224790"/>
                  <a:pt x="1443038" y="285750"/>
                  <a:pt x="1456373" y="345758"/>
                </a:cubicBezTo>
                <a:cubicBezTo>
                  <a:pt x="1489710" y="496253"/>
                  <a:pt x="1600200" y="586740"/>
                  <a:pt x="1714500" y="673418"/>
                </a:cubicBezTo>
                <a:cubicBezTo>
                  <a:pt x="1734503" y="688658"/>
                  <a:pt x="1766888" y="687705"/>
                  <a:pt x="1804988" y="696278"/>
                </a:cubicBezTo>
                <a:cubicBezTo>
                  <a:pt x="1776413" y="608648"/>
                  <a:pt x="1751648" y="532448"/>
                  <a:pt x="1722120" y="443865"/>
                </a:cubicBezTo>
                <a:cubicBezTo>
                  <a:pt x="1744980" y="449580"/>
                  <a:pt x="1763078" y="448628"/>
                  <a:pt x="1772603" y="456248"/>
                </a:cubicBezTo>
                <a:cubicBezTo>
                  <a:pt x="1818323" y="495300"/>
                  <a:pt x="1862138" y="535305"/>
                  <a:pt x="1905953" y="577215"/>
                </a:cubicBezTo>
                <a:cubicBezTo>
                  <a:pt x="1947863" y="617220"/>
                  <a:pt x="2000250" y="610553"/>
                  <a:pt x="2026920" y="559118"/>
                </a:cubicBezTo>
                <a:cubicBezTo>
                  <a:pt x="2040255" y="533400"/>
                  <a:pt x="2048828" y="505778"/>
                  <a:pt x="2064068" y="481965"/>
                </a:cubicBezTo>
                <a:cubicBezTo>
                  <a:pt x="2076450" y="462915"/>
                  <a:pt x="2094548" y="443865"/>
                  <a:pt x="2114550" y="434340"/>
                </a:cubicBezTo>
                <a:cubicBezTo>
                  <a:pt x="2150745" y="416243"/>
                  <a:pt x="2175510" y="430530"/>
                  <a:pt x="2175510" y="470535"/>
                </a:cubicBezTo>
                <a:cubicBezTo>
                  <a:pt x="2175510" y="502920"/>
                  <a:pt x="2168843" y="536258"/>
                  <a:pt x="2157413" y="566738"/>
                </a:cubicBezTo>
                <a:cubicBezTo>
                  <a:pt x="2143125" y="604838"/>
                  <a:pt x="2120265" y="640080"/>
                  <a:pt x="2103120" y="678180"/>
                </a:cubicBezTo>
                <a:cubicBezTo>
                  <a:pt x="2085975" y="716280"/>
                  <a:pt x="2086928" y="755333"/>
                  <a:pt x="2113598" y="793433"/>
                </a:cubicBezTo>
                <a:cubicBezTo>
                  <a:pt x="2209800" y="769620"/>
                  <a:pt x="2273618" y="710565"/>
                  <a:pt x="2305050" y="619125"/>
                </a:cubicBezTo>
                <a:cubicBezTo>
                  <a:pt x="2328863" y="548640"/>
                  <a:pt x="2347913" y="476250"/>
                  <a:pt x="2364105" y="403860"/>
                </a:cubicBezTo>
                <a:cubicBezTo>
                  <a:pt x="2397443" y="255270"/>
                  <a:pt x="2498408" y="173355"/>
                  <a:pt x="2634615" y="119063"/>
                </a:cubicBezTo>
                <a:cubicBezTo>
                  <a:pt x="2634615" y="125730"/>
                  <a:pt x="2637473" y="132398"/>
                  <a:pt x="2635568" y="137160"/>
                </a:cubicBezTo>
                <a:cubicBezTo>
                  <a:pt x="2604135" y="197168"/>
                  <a:pt x="2610803" y="214313"/>
                  <a:pt x="2694623" y="221933"/>
                </a:cubicBezTo>
                <a:cubicBezTo>
                  <a:pt x="2825115" y="234315"/>
                  <a:pt x="2949893" y="200978"/>
                  <a:pt x="3074670" y="169545"/>
                </a:cubicBezTo>
                <a:cubicBezTo>
                  <a:pt x="3206115" y="135255"/>
                  <a:pt x="3338513" y="100965"/>
                  <a:pt x="3472815" y="77153"/>
                </a:cubicBezTo>
                <a:cubicBezTo>
                  <a:pt x="3590925" y="55245"/>
                  <a:pt x="3706178" y="80963"/>
                  <a:pt x="3813810" y="135255"/>
                </a:cubicBezTo>
                <a:cubicBezTo>
                  <a:pt x="3832860" y="144780"/>
                  <a:pt x="3848100" y="162878"/>
                  <a:pt x="3875723" y="186690"/>
                </a:cubicBezTo>
                <a:cubicBezTo>
                  <a:pt x="3810953" y="192405"/>
                  <a:pt x="3762375" y="193358"/>
                  <a:pt x="3715703" y="200978"/>
                </a:cubicBezTo>
                <a:cubicBezTo>
                  <a:pt x="3559493" y="227648"/>
                  <a:pt x="3430905" y="303848"/>
                  <a:pt x="3332798" y="429578"/>
                </a:cubicBezTo>
                <a:cubicBezTo>
                  <a:pt x="3309938" y="458153"/>
                  <a:pt x="3305175" y="483870"/>
                  <a:pt x="3322320" y="516255"/>
                </a:cubicBezTo>
                <a:cubicBezTo>
                  <a:pt x="3329940" y="531495"/>
                  <a:pt x="3328988" y="550545"/>
                  <a:pt x="3330893" y="560070"/>
                </a:cubicBezTo>
                <a:cubicBezTo>
                  <a:pt x="3226118" y="571500"/>
                  <a:pt x="3128010" y="578168"/>
                  <a:pt x="3031808" y="592455"/>
                </a:cubicBezTo>
                <a:cubicBezTo>
                  <a:pt x="2937510" y="605790"/>
                  <a:pt x="2866073" y="707708"/>
                  <a:pt x="2877503" y="802958"/>
                </a:cubicBezTo>
                <a:cubicBezTo>
                  <a:pt x="2878455" y="810578"/>
                  <a:pt x="2879408" y="818198"/>
                  <a:pt x="2881313" y="829628"/>
                </a:cubicBezTo>
                <a:cubicBezTo>
                  <a:pt x="2872740" y="829628"/>
                  <a:pt x="2865120" y="831533"/>
                  <a:pt x="2858453" y="829628"/>
                </a:cubicBezTo>
                <a:cubicBezTo>
                  <a:pt x="2710815" y="792480"/>
                  <a:pt x="2578418" y="833438"/>
                  <a:pt x="2456498" y="913448"/>
                </a:cubicBezTo>
                <a:cubicBezTo>
                  <a:pt x="2431733" y="929640"/>
                  <a:pt x="2416493" y="961073"/>
                  <a:pt x="2400300" y="987743"/>
                </a:cubicBezTo>
                <a:cubicBezTo>
                  <a:pt x="2372678" y="1033463"/>
                  <a:pt x="2359343" y="1038225"/>
                  <a:pt x="2313623" y="1010603"/>
                </a:cubicBezTo>
                <a:cubicBezTo>
                  <a:pt x="2237423" y="965835"/>
                  <a:pt x="2157413" y="952500"/>
                  <a:pt x="2070735" y="974408"/>
                </a:cubicBezTo>
                <a:cubicBezTo>
                  <a:pt x="2031683" y="983933"/>
                  <a:pt x="2008823" y="1003935"/>
                  <a:pt x="2001203" y="1046798"/>
                </a:cubicBezTo>
                <a:cubicBezTo>
                  <a:pt x="1992630" y="1093470"/>
                  <a:pt x="1991678" y="1147763"/>
                  <a:pt x="1935480" y="1170623"/>
                </a:cubicBezTo>
                <a:cubicBezTo>
                  <a:pt x="1929765" y="1172528"/>
                  <a:pt x="1924050" y="1177290"/>
                  <a:pt x="1918335" y="1178243"/>
                </a:cubicBezTo>
                <a:cubicBezTo>
                  <a:pt x="1854518" y="1185863"/>
                  <a:pt x="1801178" y="1211580"/>
                  <a:pt x="1759268" y="1262063"/>
                </a:cubicBezTo>
                <a:cubicBezTo>
                  <a:pt x="1750695" y="1272540"/>
                  <a:pt x="1727835" y="1270635"/>
                  <a:pt x="1711643" y="1275398"/>
                </a:cubicBezTo>
                <a:cubicBezTo>
                  <a:pt x="1709738" y="1261110"/>
                  <a:pt x="1709738" y="1245870"/>
                  <a:pt x="1704975" y="1232535"/>
                </a:cubicBezTo>
                <a:cubicBezTo>
                  <a:pt x="1699260" y="1213485"/>
                  <a:pt x="1690688" y="1197293"/>
                  <a:pt x="1678305" y="1167765"/>
                </a:cubicBez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5" name="Freeform: Shape 504">
            <a:extLst>
              <a:ext uri="{FF2B5EF4-FFF2-40B4-BE49-F238E27FC236}">
                <a16:creationId xmlns:a16="http://schemas.microsoft.com/office/drawing/2014/main" id="{F9572FF1-63E1-4827-B810-EE81E915C65B}"/>
              </a:ext>
            </a:extLst>
          </p:cNvPr>
          <p:cNvSpPr/>
          <p:nvPr/>
        </p:nvSpPr>
        <p:spPr>
          <a:xfrm>
            <a:off x="4287393" y="3256810"/>
            <a:ext cx="648848" cy="410937"/>
          </a:xfrm>
          <a:custGeom>
            <a:avLst/>
            <a:gdLst>
              <a:gd name="connsiteX0" fmla="*/ 1007957 w 1004941"/>
              <a:gd name="connsiteY0" fmla="*/ 385227 h 636462"/>
              <a:gd name="connsiteX1" fmla="*/ 868522 w 1004941"/>
              <a:gd name="connsiteY1" fmla="*/ 400301 h 636462"/>
              <a:gd name="connsiteX2" fmla="*/ 827068 w 1004941"/>
              <a:gd name="connsiteY2" fmla="*/ 353404 h 636462"/>
              <a:gd name="connsiteX3" fmla="*/ 757978 w 1004941"/>
              <a:gd name="connsiteY3" fmla="*/ 354242 h 636462"/>
              <a:gd name="connsiteX4" fmla="*/ 706894 w 1004941"/>
              <a:gd name="connsiteY4" fmla="*/ 407001 h 636462"/>
              <a:gd name="connsiteX5" fmla="*/ 684283 w 1004941"/>
              <a:gd name="connsiteY5" fmla="*/ 368897 h 636462"/>
              <a:gd name="connsiteX6" fmla="*/ 581695 w 1004941"/>
              <a:gd name="connsiteY6" fmla="*/ 355079 h 636462"/>
              <a:gd name="connsiteX7" fmla="*/ 536891 w 1004941"/>
              <a:gd name="connsiteY7" fmla="*/ 406164 h 636462"/>
              <a:gd name="connsiteX8" fmla="*/ 520980 w 1004941"/>
              <a:gd name="connsiteY8" fmla="*/ 378947 h 636462"/>
              <a:gd name="connsiteX9" fmla="*/ 388244 w 1004941"/>
              <a:gd name="connsiteY9" fmla="*/ 272172 h 636462"/>
              <a:gd name="connsiteX10" fmla="*/ 378194 w 1004941"/>
              <a:gd name="connsiteY10" fmla="*/ 269240 h 636462"/>
              <a:gd name="connsiteX11" fmla="*/ 255508 w 1004941"/>
              <a:gd name="connsiteY11" fmla="*/ 269240 h 636462"/>
              <a:gd name="connsiteX12" fmla="*/ 438072 w 1004941"/>
              <a:gd name="connsiteY12" fmla="*/ 532200 h 636462"/>
              <a:gd name="connsiteX13" fmla="*/ 387406 w 1004941"/>
              <a:gd name="connsiteY13" fmla="*/ 511682 h 636462"/>
              <a:gd name="connsiteX14" fmla="*/ 340928 w 1004941"/>
              <a:gd name="connsiteY14" fmla="*/ 499958 h 636462"/>
              <a:gd name="connsiteX15" fmla="*/ 260951 w 1004941"/>
              <a:gd name="connsiteY15" fmla="*/ 541831 h 636462"/>
              <a:gd name="connsiteX16" fmla="*/ 233734 w 1004941"/>
              <a:gd name="connsiteY16" fmla="*/ 598359 h 636462"/>
              <a:gd name="connsiteX17" fmla="*/ 148314 w 1004941"/>
              <a:gd name="connsiteY17" fmla="*/ 553974 h 636462"/>
              <a:gd name="connsiteX18" fmla="*/ 122353 w 1004941"/>
              <a:gd name="connsiteY18" fmla="*/ 547274 h 636462"/>
              <a:gd name="connsiteX19" fmla="*/ 75037 w 1004941"/>
              <a:gd name="connsiteY19" fmla="*/ 560673 h 636462"/>
              <a:gd name="connsiteX20" fmla="*/ 71687 w 1004941"/>
              <a:gd name="connsiteY20" fmla="*/ 620132 h 636462"/>
              <a:gd name="connsiteX21" fmla="*/ 78806 w 1004941"/>
              <a:gd name="connsiteY21" fmla="*/ 638975 h 636462"/>
              <a:gd name="connsiteX22" fmla="*/ 23115 w 1004941"/>
              <a:gd name="connsiteY22" fmla="*/ 522988 h 636462"/>
              <a:gd name="connsiteX23" fmla="*/ 2598 w 1004941"/>
              <a:gd name="connsiteY23" fmla="*/ 330793 h 636462"/>
              <a:gd name="connsiteX24" fmla="*/ 38608 w 1004941"/>
              <a:gd name="connsiteY24" fmla="*/ 200988 h 636462"/>
              <a:gd name="connsiteX25" fmla="*/ 125284 w 1004941"/>
              <a:gd name="connsiteY25" fmla="*/ 79139 h 636462"/>
              <a:gd name="connsiteX26" fmla="*/ 173019 w 1004941"/>
              <a:gd name="connsiteY26" fmla="*/ 84583 h 636462"/>
              <a:gd name="connsiteX27" fmla="*/ 190187 w 1004941"/>
              <a:gd name="connsiteY27" fmla="*/ 113475 h 636462"/>
              <a:gd name="connsiteX28" fmla="*/ 206517 w 1004941"/>
              <a:gd name="connsiteY28" fmla="*/ 145716 h 636462"/>
              <a:gd name="connsiteX29" fmla="*/ 300730 w 1004941"/>
              <a:gd name="connsiteY29" fmla="*/ 0 h 636462"/>
              <a:gd name="connsiteX30" fmla="*/ 307430 w 1004941"/>
              <a:gd name="connsiteY30" fmla="*/ 1675 h 636462"/>
              <a:gd name="connsiteX31" fmla="*/ 299474 w 1004941"/>
              <a:gd name="connsiteY31" fmla="*/ 41454 h 636462"/>
              <a:gd name="connsiteX32" fmla="*/ 340509 w 1004941"/>
              <a:gd name="connsiteY32" fmla="*/ 121430 h 636462"/>
              <a:gd name="connsiteX33" fmla="*/ 371495 w 1004941"/>
              <a:gd name="connsiteY33" fmla="*/ 130224 h 636462"/>
              <a:gd name="connsiteX34" fmla="*/ 430535 w 1004941"/>
              <a:gd name="connsiteY34" fmla="*/ 69090 h 636462"/>
              <a:gd name="connsiteX35" fmla="*/ 382381 w 1004941"/>
              <a:gd name="connsiteY35" fmla="*/ 186751 h 636462"/>
              <a:gd name="connsiteX36" fmla="*/ 406249 w 1004941"/>
              <a:gd name="connsiteY36" fmla="*/ 174608 h 636462"/>
              <a:gd name="connsiteX37" fmla="*/ 618124 w 1004941"/>
              <a:gd name="connsiteY37" fmla="*/ 71183 h 636462"/>
              <a:gd name="connsiteX38" fmla="*/ 843817 w 1004941"/>
              <a:gd name="connsiteY38" fmla="*/ 123105 h 636462"/>
              <a:gd name="connsiteX39" fmla="*/ 1000420 w 1004941"/>
              <a:gd name="connsiteY39" fmla="*/ 361360 h 636462"/>
              <a:gd name="connsiteX40" fmla="*/ 1007957 w 1004941"/>
              <a:gd name="connsiteY40" fmla="*/ 385227 h 63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004941" h="636462">
                <a:moveTo>
                  <a:pt x="1007957" y="385227"/>
                </a:moveTo>
                <a:cubicBezTo>
                  <a:pt x="927562" y="332468"/>
                  <a:pt x="889458" y="337911"/>
                  <a:pt x="868522" y="400301"/>
                </a:cubicBezTo>
                <a:cubicBezTo>
                  <a:pt x="855123" y="384809"/>
                  <a:pt x="842979" y="366803"/>
                  <a:pt x="827068" y="353404"/>
                </a:cubicBezTo>
                <a:cubicBezTo>
                  <a:pt x="802363" y="332049"/>
                  <a:pt x="781846" y="332887"/>
                  <a:pt x="757978" y="354242"/>
                </a:cubicBezTo>
                <a:cubicBezTo>
                  <a:pt x="740810" y="369316"/>
                  <a:pt x="726155" y="386902"/>
                  <a:pt x="706894" y="407001"/>
                </a:cubicBezTo>
                <a:cubicBezTo>
                  <a:pt x="699775" y="394858"/>
                  <a:pt x="690563" y="382715"/>
                  <a:pt x="684283" y="368897"/>
                </a:cubicBezTo>
                <a:cubicBezTo>
                  <a:pt x="660415" y="315719"/>
                  <a:pt x="620218" y="310276"/>
                  <a:pt x="581695" y="355079"/>
                </a:cubicBezTo>
                <a:cubicBezTo>
                  <a:pt x="567877" y="371409"/>
                  <a:pt x="553640" y="387321"/>
                  <a:pt x="536891" y="406164"/>
                </a:cubicBezTo>
                <a:cubicBezTo>
                  <a:pt x="529773" y="394021"/>
                  <a:pt x="524329" y="386902"/>
                  <a:pt x="520980" y="378947"/>
                </a:cubicBezTo>
                <a:cubicBezTo>
                  <a:pt x="495856" y="319488"/>
                  <a:pt x="449796" y="286408"/>
                  <a:pt x="388244" y="272172"/>
                </a:cubicBezTo>
                <a:cubicBezTo>
                  <a:pt x="384894" y="271334"/>
                  <a:pt x="381125" y="271334"/>
                  <a:pt x="378194" y="269240"/>
                </a:cubicBezTo>
                <a:cubicBezTo>
                  <a:pt x="338415" y="244117"/>
                  <a:pt x="298218" y="249979"/>
                  <a:pt x="255508" y="269240"/>
                </a:cubicBezTo>
                <a:cubicBezTo>
                  <a:pt x="290262" y="373503"/>
                  <a:pt x="356421" y="457667"/>
                  <a:pt x="438072" y="532200"/>
                </a:cubicBezTo>
                <a:cubicBezTo>
                  <a:pt x="421323" y="525500"/>
                  <a:pt x="404574" y="517545"/>
                  <a:pt x="387406" y="511682"/>
                </a:cubicBezTo>
                <a:cubicBezTo>
                  <a:pt x="372332" y="506658"/>
                  <a:pt x="356839" y="501633"/>
                  <a:pt x="340928" y="499958"/>
                </a:cubicBezTo>
                <a:cubicBezTo>
                  <a:pt x="304917" y="495352"/>
                  <a:pt x="278538" y="511682"/>
                  <a:pt x="260951" y="541831"/>
                </a:cubicBezTo>
                <a:cubicBezTo>
                  <a:pt x="250064" y="560255"/>
                  <a:pt x="242108" y="580772"/>
                  <a:pt x="233734" y="598359"/>
                </a:cubicBezTo>
                <a:cubicBezTo>
                  <a:pt x="206098" y="583703"/>
                  <a:pt x="177206" y="568210"/>
                  <a:pt x="148314" y="553974"/>
                </a:cubicBezTo>
                <a:cubicBezTo>
                  <a:pt x="140358" y="550205"/>
                  <a:pt x="131146" y="548530"/>
                  <a:pt x="122353" y="547274"/>
                </a:cubicBezTo>
                <a:cubicBezTo>
                  <a:pt x="104767" y="544343"/>
                  <a:pt x="85924" y="543506"/>
                  <a:pt x="75037" y="560673"/>
                </a:cubicBezTo>
                <a:cubicBezTo>
                  <a:pt x="63313" y="579097"/>
                  <a:pt x="60382" y="599615"/>
                  <a:pt x="71687" y="620132"/>
                </a:cubicBezTo>
                <a:cubicBezTo>
                  <a:pt x="75037" y="625995"/>
                  <a:pt x="77549" y="632275"/>
                  <a:pt x="78806" y="638975"/>
                </a:cubicBezTo>
                <a:cubicBezTo>
                  <a:pt x="49076" y="605896"/>
                  <a:pt x="34421" y="564861"/>
                  <a:pt x="23115" y="522988"/>
                </a:cubicBezTo>
                <a:cubicBezTo>
                  <a:pt x="5947" y="460179"/>
                  <a:pt x="-5358" y="395696"/>
                  <a:pt x="2598" y="330793"/>
                </a:cubicBezTo>
                <a:cubicBezTo>
                  <a:pt x="8041" y="286408"/>
                  <a:pt x="18928" y="240767"/>
                  <a:pt x="38608" y="200988"/>
                </a:cubicBezTo>
                <a:cubicBezTo>
                  <a:pt x="60800" y="157022"/>
                  <a:pt x="93461" y="117662"/>
                  <a:pt x="125284" y="79139"/>
                </a:cubicBezTo>
                <a:cubicBezTo>
                  <a:pt x="143708" y="56947"/>
                  <a:pt x="156688" y="60296"/>
                  <a:pt x="173019" y="84583"/>
                </a:cubicBezTo>
                <a:cubicBezTo>
                  <a:pt x="179300" y="93794"/>
                  <a:pt x="184743" y="103425"/>
                  <a:pt x="190187" y="113475"/>
                </a:cubicBezTo>
                <a:cubicBezTo>
                  <a:pt x="195211" y="123105"/>
                  <a:pt x="199817" y="132736"/>
                  <a:pt x="206517" y="145716"/>
                </a:cubicBezTo>
                <a:cubicBezTo>
                  <a:pt x="236665" y="93794"/>
                  <a:pt x="253414" y="36429"/>
                  <a:pt x="300730" y="0"/>
                </a:cubicBezTo>
                <a:cubicBezTo>
                  <a:pt x="302824" y="419"/>
                  <a:pt x="304917" y="1256"/>
                  <a:pt x="307430" y="1675"/>
                </a:cubicBezTo>
                <a:cubicBezTo>
                  <a:pt x="304917" y="15074"/>
                  <a:pt x="303661" y="28892"/>
                  <a:pt x="299474" y="41454"/>
                </a:cubicBezTo>
                <a:cubicBezTo>
                  <a:pt x="279375" y="99238"/>
                  <a:pt x="281050" y="103425"/>
                  <a:pt x="340509" y="121430"/>
                </a:cubicBezTo>
                <a:cubicBezTo>
                  <a:pt x="350558" y="124361"/>
                  <a:pt x="360608" y="127293"/>
                  <a:pt x="371495" y="130224"/>
                </a:cubicBezTo>
                <a:cubicBezTo>
                  <a:pt x="383219" y="103425"/>
                  <a:pt x="399968" y="82908"/>
                  <a:pt x="430535" y="69090"/>
                </a:cubicBezTo>
                <a:cubicBezTo>
                  <a:pt x="415461" y="110543"/>
                  <a:pt x="376938" y="137761"/>
                  <a:pt x="382381" y="186751"/>
                </a:cubicBezTo>
                <a:cubicBezTo>
                  <a:pt x="391175" y="182146"/>
                  <a:pt x="398712" y="178377"/>
                  <a:pt x="406249" y="174608"/>
                </a:cubicBezTo>
                <a:cubicBezTo>
                  <a:pt x="476595" y="139854"/>
                  <a:pt x="545684" y="101332"/>
                  <a:pt x="618124" y="71183"/>
                </a:cubicBezTo>
                <a:cubicBezTo>
                  <a:pt x="703544" y="35173"/>
                  <a:pt x="779752" y="54853"/>
                  <a:pt x="843817" y="123105"/>
                </a:cubicBezTo>
                <a:cubicBezTo>
                  <a:pt x="909976" y="193870"/>
                  <a:pt x="961479" y="273009"/>
                  <a:pt x="1000420" y="361360"/>
                </a:cubicBezTo>
                <a:cubicBezTo>
                  <a:pt x="1003351" y="368478"/>
                  <a:pt x="1004607" y="375178"/>
                  <a:pt x="1007957" y="385227"/>
                </a:cubicBezTo>
                <a:close/>
              </a:path>
            </a:pathLst>
          </a:custGeom>
          <a:solidFill>
            <a:schemeClr val="tx1"/>
          </a:solidFill>
          <a:ln w="4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6" name="Freeform: Shape 505">
            <a:extLst>
              <a:ext uri="{FF2B5EF4-FFF2-40B4-BE49-F238E27FC236}">
                <a16:creationId xmlns:a16="http://schemas.microsoft.com/office/drawing/2014/main" id="{D5C53513-8242-4F16-9973-D55923D9EE3B}"/>
              </a:ext>
            </a:extLst>
          </p:cNvPr>
          <p:cNvSpPr/>
          <p:nvPr/>
        </p:nvSpPr>
        <p:spPr>
          <a:xfrm>
            <a:off x="5915344" y="2390407"/>
            <a:ext cx="1055571" cy="345791"/>
          </a:xfrm>
          <a:custGeom>
            <a:avLst/>
            <a:gdLst>
              <a:gd name="connsiteX0" fmla="*/ 1678305 w 3867150"/>
              <a:gd name="connsiteY0" fmla="*/ 1167765 h 1266825"/>
              <a:gd name="connsiteX1" fmla="*/ 1735455 w 3867150"/>
              <a:gd name="connsiteY1" fmla="*/ 1156335 h 1266825"/>
              <a:gd name="connsiteX2" fmla="*/ 1760220 w 3867150"/>
              <a:gd name="connsiteY2" fmla="*/ 1104900 h 1266825"/>
              <a:gd name="connsiteX3" fmla="*/ 1719263 w 3867150"/>
              <a:gd name="connsiteY3" fmla="*/ 1077278 h 1266825"/>
              <a:gd name="connsiteX4" fmla="*/ 1568768 w 3867150"/>
              <a:gd name="connsiteY4" fmla="*/ 1128713 h 1266825"/>
              <a:gd name="connsiteX5" fmla="*/ 1454468 w 3867150"/>
              <a:gd name="connsiteY5" fmla="*/ 1191578 h 1266825"/>
              <a:gd name="connsiteX6" fmla="*/ 1440180 w 3867150"/>
              <a:gd name="connsiteY6" fmla="*/ 1147763 h 1266825"/>
              <a:gd name="connsiteX7" fmla="*/ 1621155 w 3867150"/>
              <a:gd name="connsiteY7" fmla="*/ 890588 h 1266825"/>
              <a:gd name="connsiteX8" fmla="*/ 1654493 w 3867150"/>
              <a:gd name="connsiteY8" fmla="*/ 863918 h 1266825"/>
              <a:gd name="connsiteX9" fmla="*/ 1397318 w 3867150"/>
              <a:gd name="connsiteY9" fmla="*/ 908685 h 1266825"/>
              <a:gd name="connsiteX10" fmla="*/ 1389698 w 3867150"/>
              <a:gd name="connsiteY10" fmla="*/ 897255 h 1266825"/>
              <a:gd name="connsiteX11" fmla="*/ 1117283 w 3867150"/>
              <a:gd name="connsiteY11" fmla="*/ 717233 h 1266825"/>
              <a:gd name="connsiteX12" fmla="*/ 962025 w 3867150"/>
              <a:gd name="connsiteY12" fmla="*/ 738188 h 1266825"/>
              <a:gd name="connsiteX13" fmla="*/ 477203 w 3867150"/>
              <a:gd name="connsiteY13" fmla="*/ 415290 h 1266825"/>
              <a:gd name="connsiteX14" fmla="*/ 481965 w 3867150"/>
              <a:gd name="connsiteY14" fmla="*/ 334328 h 1266825"/>
              <a:gd name="connsiteX15" fmla="*/ 34290 w 3867150"/>
              <a:gd name="connsiteY15" fmla="*/ 165735 h 1266825"/>
              <a:gd name="connsiteX16" fmla="*/ 0 w 3867150"/>
              <a:gd name="connsiteY16" fmla="*/ 165735 h 1266825"/>
              <a:gd name="connsiteX17" fmla="*/ 45720 w 3867150"/>
              <a:gd name="connsiteY17" fmla="*/ 122873 h 1266825"/>
              <a:gd name="connsiteX18" fmla="*/ 498158 w 3867150"/>
              <a:gd name="connsiteY18" fmla="*/ 0 h 1266825"/>
              <a:gd name="connsiteX19" fmla="*/ 892493 w 3867150"/>
              <a:gd name="connsiteY19" fmla="*/ 22860 h 1266825"/>
              <a:gd name="connsiteX20" fmla="*/ 1066800 w 3867150"/>
              <a:gd name="connsiteY20" fmla="*/ 80963 h 1266825"/>
              <a:gd name="connsiteX21" fmla="*/ 1229678 w 3867150"/>
              <a:gd name="connsiteY21" fmla="*/ 147638 h 1266825"/>
              <a:gd name="connsiteX22" fmla="*/ 1285875 w 3867150"/>
              <a:gd name="connsiteY22" fmla="*/ 140970 h 1266825"/>
              <a:gd name="connsiteX23" fmla="*/ 1283018 w 3867150"/>
              <a:gd name="connsiteY23" fmla="*/ 90488 h 1266825"/>
              <a:gd name="connsiteX24" fmla="*/ 1276350 w 3867150"/>
              <a:gd name="connsiteY24" fmla="*/ 48578 h 1266825"/>
              <a:gd name="connsiteX25" fmla="*/ 1410653 w 3867150"/>
              <a:gd name="connsiteY25" fmla="*/ 166688 h 1266825"/>
              <a:gd name="connsiteX26" fmla="*/ 1456373 w 3867150"/>
              <a:gd name="connsiteY26" fmla="*/ 345758 h 1266825"/>
              <a:gd name="connsiteX27" fmla="*/ 1714500 w 3867150"/>
              <a:gd name="connsiteY27" fmla="*/ 673418 h 1266825"/>
              <a:gd name="connsiteX28" fmla="*/ 1804988 w 3867150"/>
              <a:gd name="connsiteY28" fmla="*/ 696278 h 1266825"/>
              <a:gd name="connsiteX29" fmla="*/ 1722120 w 3867150"/>
              <a:gd name="connsiteY29" fmla="*/ 443865 h 1266825"/>
              <a:gd name="connsiteX30" fmla="*/ 1772603 w 3867150"/>
              <a:gd name="connsiteY30" fmla="*/ 456248 h 1266825"/>
              <a:gd name="connsiteX31" fmla="*/ 1905953 w 3867150"/>
              <a:gd name="connsiteY31" fmla="*/ 577215 h 1266825"/>
              <a:gd name="connsiteX32" fmla="*/ 2026920 w 3867150"/>
              <a:gd name="connsiteY32" fmla="*/ 559118 h 1266825"/>
              <a:gd name="connsiteX33" fmla="*/ 2064068 w 3867150"/>
              <a:gd name="connsiteY33" fmla="*/ 481965 h 1266825"/>
              <a:gd name="connsiteX34" fmla="*/ 2114550 w 3867150"/>
              <a:gd name="connsiteY34" fmla="*/ 434340 h 1266825"/>
              <a:gd name="connsiteX35" fmla="*/ 2175510 w 3867150"/>
              <a:gd name="connsiteY35" fmla="*/ 470535 h 1266825"/>
              <a:gd name="connsiteX36" fmla="*/ 2157413 w 3867150"/>
              <a:gd name="connsiteY36" fmla="*/ 566738 h 1266825"/>
              <a:gd name="connsiteX37" fmla="*/ 2103120 w 3867150"/>
              <a:gd name="connsiteY37" fmla="*/ 678180 h 1266825"/>
              <a:gd name="connsiteX38" fmla="*/ 2113598 w 3867150"/>
              <a:gd name="connsiteY38" fmla="*/ 793433 h 1266825"/>
              <a:gd name="connsiteX39" fmla="*/ 2305050 w 3867150"/>
              <a:gd name="connsiteY39" fmla="*/ 619125 h 1266825"/>
              <a:gd name="connsiteX40" fmla="*/ 2364105 w 3867150"/>
              <a:gd name="connsiteY40" fmla="*/ 403860 h 1266825"/>
              <a:gd name="connsiteX41" fmla="*/ 2634615 w 3867150"/>
              <a:gd name="connsiteY41" fmla="*/ 119063 h 1266825"/>
              <a:gd name="connsiteX42" fmla="*/ 2635568 w 3867150"/>
              <a:gd name="connsiteY42" fmla="*/ 137160 h 1266825"/>
              <a:gd name="connsiteX43" fmla="*/ 2694623 w 3867150"/>
              <a:gd name="connsiteY43" fmla="*/ 221933 h 1266825"/>
              <a:gd name="connsiteX44" fmla="*/ 3074670 w 3867150"/>
              <a:gd name="connsiteY44" fmla="*/ 169545 h 1266825"/>
              <a:gd name="connsiteX45" fmla="*/ 3472815 w 3867150"/>
              <a:gd name="connsiteY45" fmla="*/ 77153 h 1266825"/>
              <a:gd name="connsiteX46" fmla="*/ 3813810 w 3867150"/>
              <a:gd name="connsiteY46" fmla="*/ 135255 h 1266825"/>
              <a:gd name="connsiteX47" fmla="*/ 3875723 w 3867150"/>
              <a:gd name="connsiteY47" fmla="*/ 186690 h 1266825"/>
              <a:gd name="connsiteX48" fmla="*/ 3715703 w 3867150"/>
              <a:gd name="connsiteY48" fmla="*/ 200978 h 1266825"/>
              <a:gd name="connsiteX49" fmla="*/ 3332798 w 3867150"/>
              <a:gd name="connsiteY49" fmla="*/ 429578 h 1266825"/>
              <a:gd name="connsiteX50" fmla="*/ 3322320 w 3867150"/>
              <a:gd name="connsiteY50" fmla="*/ 516255 h 1266825"/>
              <a:gd name="connsiteX51" fmla="*/ 3330893 w 3867150"/>
              <a:gd name="connsiteY51" fmla="*/ 560070 h 1266825"/>
              <a:gd name="connsiteX52" fmla="*/ 3031808 w 3867150"/>
              <a:gd name="connsiteY52" fmla="*/ 592455 h 1266825"/>
              <a:gd name="connsiteX53" fmla="*/ 2877503 w 3867150"/>
              <a:gd name="connsiteY53" fmla="*/ 802958 h 1266825"/>
              <a:gd name="connsiteX54" fmla="*/ 2881313 w 3867150"/>
              <a:gd name="connsiteY54" fmla="*/ 829628 h 1266825"/>
              <a:gd name="connsiteX55" fmla="*/ 2858453 w 3867150"/>
              <a:gd name="connsiteY55" fmla="*/ 829628 h 1266825"/>
              <a:gd name="connsiteX56" fmla="*/ 2456498 w 3867150"/>
              <a:gd name="connsiteY56" fmla="*/ 913448 h 1266825"/>
              <a:gd name="connsiteX57" fmla="*/ 2400300 w 3867150"/>
              <a:gd name="connsiteY57" fmla="*/ 987743 h 1266825"/>
              <a:gd name="connsiteX58" fmla="*/ 2313623 w 3867150"/>
              <a:gd name="connsiteY58" fmla="*/ 1010603 h 1266825"/>
              <a:gd name="connsiteX59" fmla="*/ 2070735 w 3867150"/>
              <a:gd name="connsiteY59" fmla="*/ 974408 h 1266825"/>
              <a:gd name="connsiteX60" fmla="*/ 2001203 w 3867150"/>
              <a:gd name="connsiteY60" fmla="*/ 1046798 h 1266825"/>
              <a:gd name="connsiteX61" fmla="*/ 1935480 w 3867150"/>
              <a:gd name="connsiteY61" fmla="*/ 1170623 h 1266825"/>
              <a:gd name="connsiteX62" fmla="*/ 1918335 w 3867150"/>
              <a:gd name="connsiteY62" fmla="*/ 1178243 h 1266825"/>
              <a:gd name="connsiteX63" fmla="*/ 1759268 w 3867150"/>
              <a:gd name="connsiteY63" fmla="*/ 1262063 h 1266825"/>
              <a:gd name="connsiteX64" fmla="*/ 1711643 w 3867150"/>
              <a:gd name="connsiteY64" fmla="*/ 1275398 h 1266825"/>
              <a:gd name="connsiteX65" fmla="*/ 1704975 w 3867150"/>
              <a:gd name="connsiteY65" fmla="*/ 1232535 h 1266825"/>
              <a:gd name="connsiteX66" fmla="*/ 1678305 w 3867150"/>
              <a:gd name="connsiteY66" fmla="*/ 1167765 h 126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867150" h="1266825">
                <a:moveTo>
                  <a:pt x="1678305" y="1167765"/>
                </a:moveTo>
                <a:cubicBezTo>
                  <a:pt x="1694498" y="1163955"/>
                  <a:pt x="1714500" y="1158240"/>
                  <a:pt x="1735455" y="1156335"/>
                </a:cubicBezTo>
                <a:cubicBezTo>
                  <a:pt x="1772603" y="1152525"/>
                  <a:pt x="1783080" y="1134428"/>
                  <a:pt x="1760220" y="1104900"/>
                </a:cubicBezTo>
                <a:cubicBezTo>
                  <a:pt x="1750695" y="1092518"/>
                  <a:pt x="1731645" y="1075373"/>
                  <a:pt x="1719263" y="1077278"/>
                </a:cubicBezTo>
                <a:cubicBezTo>
                  <a:pt x="1665923" y="1082993"/>
                  <a:pt x="1612583" y="1084898"/>
                  <a:pt x="1568768" y="1128713"/>
                </a:cubicBezTo>
                <a:cubicBezTo>
                  <a:pt x="1539240" y="1158240"/>
                  <a:pt x="1493520" y="1171575"/>
                  <a:pt x="1454468" y="1191578"/>
                </a:cubicBezTo>
                <a:cubicBezTo>
                  <a:pt x="1449705" y="1176338"/>
                  <a:pt x="1437323" y="1160145"/>
                  <a:pt x="1440180" y="1147763"/>
                </a:cubicBezTo>
                <a:cubicBezTo>
                  <a:pt x="1485900" y="989648"/>
                  <a:pt x="1485900" y="989648"/>
                  <a:pt x="1621155" y="890588"/>
                </a:cubicBezTo>
                <a:cubicBezTo>
                  <a:pt x="1632585" y="882015"/>
                  <a:pt x="1643063" y="872490"/>
                  <a:pt x="1654493" y="863918"/>
                </a:cubicBezTo>
                <a:cubicBezTo>
                  <a:pt x="1598295" y="821055"/>
                  <a:pt x="1587818" y="822960"/>
                  <a:pt x="1397318" y="908685"/>
                </a:cubicBezTo>
                <a:cubicBezTo>
                  <a:pt x="1394460" y="904875"/>
                  <a:pt x="1390650" y="901065"/>
                  <a:pt x="1389698" y="897255"/>
                </a:cubicBezTo>
                <a:cubicBezTo>
                  <a:pt x="1357313" y="748665"/>
                  <a:pt x="1235393" y="730568"/>
                  <a:pt x="1117283" y="717233"/>
                </a:cubicBezTo>
                <a:cubicBezTo>
                  <a:pt x="1067753" y="711518"/>
                  <a:pt x="1016318" y="730568"/>
                  <a:pt x="962025" y="738188"/>
                </a:cubicBezTo>
                <a:cubicBezTo>
                  <a:pt x="903923" y="495300"/>
                  <a:pt x="708660" y="436245"/>
                  <a:pt x="477203" y="415290"/>
                </a:cubicBezTo>
                <a:cubicBezTo>
                  <a:pt x="524828" y="383858"/>
                  <a:pt x="506730" y="360045"/>
                  <a:pt x="481965" y="334328"/>
                </a:cubicBezTo>
                <a:cubicBezTo>
                  <a:pt x="359093" y="201930"/>
                  <a:pt x="214313" y="138113"/>
                  <a:pt x="34290" y="165735"/>
                </a:cubicBezTo>
                <a:cubicBezTo>
                  <a:pt x="28575" y="166688"/>
                  <a:pt x="21908" y="165735"/>
                  <a:pt x="0" y="165735"/>
                </a:cubicBezTo>
                <a:cubicBezTo>
                  <a:pt x="20955" y="145733"/>
                  <a:pt x="31433" y="132398"/>
                  <a:pt x="45720" y="122873"/>
                </a:cubicBezTo>
                <a:cubicBezTo>
                  <a:pt x="182880" y="32385"/>
                  <a:pt x="337185" y="0"/>
                  <a:pt x="498158" y="0"/>
                </a:cubicBezTo>
                <a:cubicBezTo>
                  <a:pt x="629603" y="0"/>
                  <a:pt x="761048" y="8573"/>
                  <a:pt x="892493" y="22860"/>
                </a:cubicBezTo>
                <a:cubicBezTo>
                  <a:pt x="952500" y="29528"/>
                  <a:pt x="1009650" y="59055"/>
                  <a:pt x="1066800" y="80963"/>
                </a:cubicBezTo>
                <a:cubicBezTo>
                  <a:pt x="1121093" y="101918"/>
                  <a:pt x="1174433" y="127635"/>
                  <a:pt x="1229678" y="147638"/>
                </a:cubicBezTo>
                <a:cubicBezTo>
                  <a:pt x="1245870" y="153353"/>
                  <a:pt x="1271588" y="150495"/>
                  <a:pt x="1285875" y="140970"/>
                </a:cubicBezTo>
                <a:cubicBezTo>
                  <a:pt x="1293495" y="136208"/>
                  <a:pt x="1284923" y="107633"/>
                  <a:pt x="1283018" y="90488"/>
                </a:cubicBezTo>
                <a:cubicBezTo>
                  <a:pt x="1282065" y="78105"/>
                  <a:pt x="1279208" y="66675"/>
                  <a:pt x="1276350" y="48578"/>
                </a:cubicBezTo>
                <a:cubicBezTo>
                  <a:pt x="1344930" y="68580"/>
                  <a:pt x="1389698" y="106680"/>
                  <a:pt x="1410653" y="166688"/>
                </a:cubicBezTo>
                <a:cubicBezTo>
                  <a:pt x="1430655" y="224790"/>
                  <a:pt x="1443038" y="285750"/>
                  <a:pt x="1456373" y="345758"/>
                </a:cubicBezTo>
                <a:cubicBezTo>
                  <a:pt x="1489710" y="496253"/>
                  <a:pt x="1600200" y="586740"/>
                  <a:pt x="1714500" y="673418"/>
                </a:cubicBezTo>
                <a:cubicBezTo>
                  <a:pt x="1734503" y="688658"/>
                  <a:pt x="1766888" y="687705"/>
                  <a:pt x="1804988" y="696278"/>
                </a:cubicBezTo>
                <a:cubicBezTo>
                  <a:pt x="1776413" y="608648"/>
                  <a:pt x="1751648" y="532448"/>
                  <a:pt x="1722120" y="443865"/>
                </a:cubicBezTo>
                <a:cubicBezTo>
                  <a:pt x="1744980" y="449580"/>
                  <a:pt x="1763078" y="448628"/>
                  <a:pt x="1772603" y="456248"/>
                </a:cubicBezTo>
                <a:cubicBezTo>
                  <a:pt x="1818323" y="495300"/>
                  <a:pt x="1862138" y="535305"/>
                  <a:pt x="1905953" y="577215"/>
                </a:cubicBezTo>
                <a:cubicBezTo>
                  <a:pt x="1947863" y="617220"/>
                  <a:pt x="2000250" y="610553"/>
                  <a:pt x="2026920" y="559118"/>
                </a:cubicBezTo>
                <a:cubicBezTo>
                  <a:pt x="2040255" y="533400"/>
                  <a:pt x="2048828" y="505778"/>
                  <a:pt x="2064068" y="481965"/>
                </a:cubicBezTo>
                <a:cubicBezTo>
                  <a:pt x="2076450" y="462915"/>
                  <a:pt x="2094548" y="443865"/>
                  <a:pt x="2114550" y="434340"/>
                </a:cubicBezTo>
                <a:cubicBezTo>
                  <a:pt x="2150745" y="416243"/>
                  <a:pt x="2175510" y="430530"/>
                  <a:pt x="2175510" y="470535"/>
                </a:cubicBezTo>
                <a:cubicBezTo>
                  <a:pt x="2175510" y="502920"/>
                  <a:pt x="2168843" y="536258"/>
                  <a:pt x="2157413" y="566738"/>
                </a:cubicBezTo>
                <a:cubicBezTo>
                  <a:pt x="2143125" y="604838"/>
                  <a:pt x="2120265" y="640080"/>
                  <a:pt x="2103120" y="678180"/>
                </a:cubicBezTo>
                <a:cubicBezTo>
                  <a:pt x="2085975" y="716280"/>
                  <a:pt x="2086928" y="755333"/>
                  <a:pt x="2113598" y="793433"/>
                </a:cubicBezTo>
                <a:cubicBezTo>
                  <a:pt x="2209800" y="769620"/>
                  <a:pt x="2273618" y="710565"/>
                  <a:pt x="2305050" y="619125"/>
                </a:cubicBezTo>
                <a:cubicBezTo>
                  <a:pt x="2328863" y="548640"/>
                  <a:pt x="2347913" y="476250"/>
                  <a:pt x="2364105" y="403860"/>
                </a:cubicBezTo>
                <a:cubicBezTo>
                  <a:pt x="2397443" y="255270"/>
                  <a:pt x="2498408" y="173355"/>
                  <a:pt x="2634615" y="119063"/>
                </a:cubicBezTo>
                <a:cubicBezTo>
                  <a:pt x="2634615" y="125730"/>
                  <a:pt x="2637473" y="132398"/>
                  <a:pt x="2635568" y="137160"/>
                </a:cubicBezTo>
                <a:cubicBezTo>
                  <a:pt x="2604135" y="197168"/>
                  <a:pt x="2610803" y="214313"/>
                  <a:pt x="2694623" y="221933"/>
                </a:cubicBezTo>
                <a:cubicBezTo>
                  <a:pt x="2825115" y="234315"/>
                  <a:pt x="2949893" y="200978"/>
                  <a:pt x="3074670" y="169545"/>
                </a:cubicBezTo>
                <a:cubicBezTo>
                  <a:pt x="3206115" y="135255"/>
                  <a:pt x="3338513" y="100965"/>
                  <a:pt x="3472815" y="77153"/>
                </a:cubicBezTo>
                <a:cubicBezTo>
                  <a:pt x="3590925" y="55245"/>
                  <a:pt x="3706178" y="80963"/>
                  <a:pt x="3813810" y="135255"/>
                </a:cubicBezTo>
                <a:cubicBezTo>
                  <a:pt x="3832860" y="144780"/>
                  <a:pt x="3848100" y="162878"/>
                  <a:pt x="3875723" y="186690"/>
                </a:cubicBezTo>
                <a:cubicBezTo>
                  <a:pt x="3810953" y="192405"/>
                  <a:pt x="3762375" y="193358"/>
                  <a:pt x="3715703" y="200978"/>
                </a:cubicBezTo>
                <a:cubicBezTo>
                  <a:pt x="3559493" y="227648"/>
                  <a:pt x="3430905" y="303848"/>
                  <a:pt x="3332798" y="429578"/>
                </a:cubicBezTo>
                <a:cubicBezTo>
                  <a:pt x="3309938" y="458153"/>
                  <a:pt x="3305175" y="483870"/>
                  <a:pt x="3322320" y="516255"/>
                </a:cubicBezTo>
                <a:cubicBezTo>
                  <a:pt x="3329940" y="531495"/>
                  <a:pt x="3328988" y="550545"/>
                  <a:pt x="3330893" y="560070"/>
                </a:cubicBezTo>
                <a:cubicBezTo>
                  <a:pt x="3226118" y="571500"/>
                  <a:pt x="3128010" y="578168"/>
                  <a:pt x="3031808" y="592455"/>
                </a:cubicBezTo>
                <a:cubicBezTo>
                  <a:pt x="2937510" y="605790"/>
                  <a:pt x="2866073" y="707708"/>
                  <a:pt x="2877503" y="802958"/>
                </a:cubicBezTo>
                <a:cubicBezTo>
                  <a:pt x="2878455" y="810578"/>
                  <a:pt x="2879408" y="818198"/>
                  <a:pt x="2881313" y="829628"/>
                </a:cubicBezTo>
                <a:cubicBezTo>
                  <a:pt x="2872740" y="829628"/>
                  <a:pt x="2865120" y="831533"/>
                  <a:pt x="2858453" y="829628"/>
                </a:cubicBezTo>
                <a:cubicBezTo>
                  <a:pt x="2710815" y="792480"/>
                  <a:pt x="2578418" y="833438"/>
                  <a:pt x="2456498" y="913448"/>
                </a:cubicBezTo>
                <a:cubicBezTo>
                  <a:pt x="2431733" y="929640"/>
                  <a:pt x="2416493" y="961073"/>
                  <a:pt x="2400300" y="987743"/>
                </a:cubicBezTo>
                <a:cubicBezTo>
                  <a:pt x="2372678" y="1033463"/>
                  <a:pt x="2359343" y="1038225"/>
                  <a:pt x="2313623" y="1010603"/>
                </a:cubicBezTo>
                <a:cubicBezTo>
                  <a:pt x="2237423" y="965835"/>
                  <a:pt x="2157413" y="952500"/>
                  <a:pt x="2070735" y="974408"/>
                </a:cubicBezTo>
                <a:cubicBezTo>
                  <a:pt x="2031683" y="983933"/>
                  <a:pt x="2008823" y="1003935"/>
                  <a:pt x="2001203" y="1046798"/>
                </a:cubicBezTo>
                <a:cubicBezTo>
                  <a:pt x="1992630" y="1093470"/>
                  <a:pt x="1991678" y="1147763"/>
                  <a:pt x="1935480" y="1170623"/>
                </a:cubicBezTo>
                <a:cubicBezTo>
                  <a:pt x="1929765" y="1172528"/>
                  <a:pt x="1924050" y="1177290"/>
                  <a:pt x="1918335" y="1178243"/>
                </a:cubicBezTo>
                <a:cubicBezTo>
                  <a:pt x="1854518" y="1185863"/>
                  <a:pt x="1801178" y="1211580"/>
                  <a:pt x="1759268" y="1262063"/>
                </a:cubicBezTo>
                <a:cubicBezTo>
                  <a:pt x="1750695" y="1272540"/>
                  <a:pt x="1727835" y="1270635"/>
                  <a:pt x="1711643" y="1275398"/>
                </a:cubicBezTo>
                <a:cubicBezTo>
                  <a:pt x="1709738" y="1261110"/>
                  <a:pt x="1709738" y="1245870"/>
                  <a:pt x="1704975" y="1232535"/>
                </a:cubicBezTo>
                <a:cubicBezTo>
                  <a:pt x="1699260" y="1213485"/>
                  <a:pt x="1690688" y="1197293"/>
                  <a:pt x="1678305" y="1167765"/>
                </a:cubicBez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7" name="Freeform: Shape 506">
            <a:extLst>
              <a:ext uri="{FF2B5EF4-FFF2-40B4-BE49-F238E27FC236}">
                <a16:creationId xmlns:a16="http://schemas.microsoft.com/office/drawing/2014/main" id="{5CAB14F4-5250-4182-89AB-FC6AA2209227}"/>
              </a:ext>
            </a:extLst>
          </p:cNvPr>
          <p:cNvSpPr/>
          <p:nvPr/>
        </p:nvSpPr>
        <p:spPr>
          <a:xfrm>
            <a:off x="1555864" y="5784927"/>
            <a:ext cx="1193189" cy="390873"/>
          </a:xfrm>
          <a:custGeom>
            <a:avLst/>
            <a:gdLst>
              <a:gd name="connsiteX0" fmla="*/ 1678305 w 3867150"/>
              <a:gd name="connsiteY0" fmla="*/ 1167765 h 1266825"/>
              <a:gd name="connsiteX1" fmla="*/ 1735455 w 3867150"/>
              <a:gd name="connsiteY1" fmla="*/ 1156335 h 1266825"/>
              <a:gd name="connsiteX2" fmla="*/ 1760220 w 3867150"/>
              <a:gd name="connsiteY2" fmla="*/ 1104900 h 1266825"/>
              <a:gd name="connsiteX3" fmla="*/ 1719263 w 3867150"/>
              <a:gd name="connsiteY3" fmla="*/ 1077278 h 1266825"/>
              <a:gd name="connsiteX4" fmla="*/ 1568768 w 3867150"/>
              <a:gd name="connsiteY4" fmla="*/ 1128713 h 1266825"/>
              <a:gd name="connsiteX5" fmla="*/ 1454468 w 3867150"/>
              <a:gd name="connsiteY5" fmla="*/ 1191578 h 1266825"/>
              <a:gd name="connsiteX6" fmla="*/ 1440180 w 3867150"/>
              <a:gd name="connsiteY6" fmla="*/ 1147763 h 1266825"/>
              <a:gd name="connsiteX7" fmla="*/ 1621155 w 3867150"/>
              <a:gd name="connsiteY7" fmla="*/ 890588 h 1266825"/>
              <a:gd name="connsiteX8" fmla="*/ 1654493 w 3867150"/>
              <a:gd name="connsiteY8" fmla="*/ 863918 h 1266825"/>
              <a:gd name="connsiteX9" fmla="*/ 1397318 w 3867150"/>
              <a:gd name="connsiteY9" fmla="*/ 908685 h 1266825"/>
              <a:gd name="connsiteX10" fmla="*/ 1389698 w 3867150"/>
              <a:gd name="connsiteY10" fmla="*/ 897255 h 1266825"/>
              <a:gd name="connsiteX11" fmla="*/ 1117283 w 3867150"/>
              <a:gd name="connsiteY11" fmla="*/ 717233 h 1266825"/>
              <a:gd name="connsiteX12" fmla="*/ 962025 w 3867150"/>
              <a:gd name="connsiteY12" fmla="*/ 738188 h 1266825"/>
              <a:gd name="connsiteX13" fmla="*/ 477203 w 3867150"/>
              <a:gd name="connsiteY13" fmla="*/ 415290 h 1266825"/>
              <a:gd name="connsiteX14" fmla="*/ 481965 w 3867150"/>
              <a:gd name="connsiteY14" fmla="*/ 334328 h 1266825"/>
              <a:gd name="connsiteX15" fmla="*/ 34290 w 3867150"/>
              <a:gd name="connsiteY15" fmla="*/ 165735 h 1266825"/>
              <a:gd name="connsiteX16" fmla="*/ 0 w 3867150"/>
              <a:gd name="connsiteY16" fmla="*/ 165735 h 1266825"/>
              <a:gd name="connsiteX17" fmla="*/ 45720 w 3867150"/>
              <a:gd name="connsiteY17" fmla="*/ 122873 h 1266825"/>
              <a:gd name="connsiteX18" fmla="*/ 498158 w 3867150"/>
              <a:gd name="connsiteY18" fmla="*/ 0 h 1266825"/>
              <a:gd name="connsiteX19" fmla="*/ 892493 w 3867150"/>
              <a:gd name="connsiteY19" fmla="*/ 22860 h 1266825"/>
              <a:gd name="connsiteX20" fmla="*/ 1066800 w 3867150"/>
              <a:gd name="connsiteY20" fmla="*/ 80963 h 1266825"/>
              <a:gd name="connsiteX21" fmla="*/ 1229678 w 3867150"/>
              <a:gd name="connsiteY21" fmla="*/ 147638 h 1266825"/>
              <a:gd name="connsiteX22" fmla="*/ 1285875 w 3867150"/>
              <a:gd name="connsiteY22" fmla="*/ 140970 h 1266825"/>
              <a:gd name="connsiteX23" fmla="*/ 1283018 w 3867150"/>
              <a:gd name="connsiteY23" fmla="*/ 90488 h 1266825"/>
              <a:gd name="connsiteX24" fmla="*/ 1276350 w 3867150"/>
              <a:gd name="connsiteY24" fmla="*/ 48578 h 1266825"/>
              <a:gd name="connsiteX25" fmla="*/ 1410653 w 3867150"/>
              <a:gd name="connsiteY25" fmla="*/ 166688 h 1266825"/>
              <a:gd name="connsiteX26" fmla="*/ 1456373 w 3867150"/>
              <a:gd name="connsiteY26" fmla="*/ 345758 h 1266825"/>
              <a:gd name="connsiteX27" fmla="*/ 1714500 w 3867150"/>
              <a:gd name="connsiteY27" fmla="*/ 673418 h 1266825"/>
              <a:gd name="connsiteX28" fmla="*/ 1804988 w 3867150"/>
              <a:gd name="connsiteY28" fmla="*/ 696278 h 1266825"/>
              <a:gd name="connsiteX29" fmla="*/ 1722120 w 3867150"/>
              <a:gd name="connsiteY29" fmla="*/ 443865 h 1266825"/>
              <a:gd name="connsiteX30" fmla="*/ 1772603 w 3867150"/>
              <a:gd name="connsiteY30" fmla="*/ 456248 h 1266825"/>
              <a:gd name="connsiteX31" fmla="*/ 1905953 w 3867150"/>
              <a:gd name="connsiteY31" fmla="*/ 577215 h 1266825"/>
              <a:gd name="connsiteX32" fmla="*/ 2026920 w 3867150"/>
              <a:gd name="connsiteY32" fmla="*/ 559118 h 1266825"/>
              <a:gd name="connsiteX33" fmla="*/ 2064068 w 3867150"/>
              <a:gd name="connsiteY33" fmla="*/ 481965 h 1266825"/>
              <a:gd name="connsiteX34" fmla="*/ 2114550 w 3867150"/>
              <a:gd name="connsiteY34" fmla="*/ 434340 h 1266825"/>
              <a:gd name="connsiteX35" fmla="*/ 2175510 w 3867150"/>
              <a:gd name="connsiteY35" fmla="*/ 470535 h 1266825"/>
              <a:gd name="connsiteX36" fmla="*/ 2157413 w 3867150"/>
              <a:gd name="connsiteY36" fmla="*/ 566738 h 1266825"/>
              <a:gd name="connsiteX37" fmla="*/ 2103120 w 3867150"/>
              <a:gd name="connsiteY37" fmla="*/ 678180 h 1266825"/>
              <a:gd name="connsiteX38" fmla="*/ 2113598 w 3867150"/>
              <a:gd name="connsiteY38" fmla="*/ 793433 h 1266825"/>
              <a:gd name="connsiteX39" fmla="*/ 2305050 w 3867150"/>
              <a:gd name="connsiteY39" fmla="*/ 619125 h 1266825"/>
              <a:gd name="connsiteX40" fmla="*/ 2364105 w 3867150"/>
              <a:gd name="connsiteY40" fmla="*/ 403860 h 1266825"/>
              <a:gd name="connsiteX41" fmla="*/ 2634615 w 3867150"/>
              <a:gd name="connsiteY41" fmla="*/ 119063 h 1266825"/>
              <a:gd name="connsiteX42" fmla="*/ 2635568 w 3867150"/>
              <a:gd name="connsiteY42" fmla="*/ 137160 h 1266825"/>
              <a:gd name="connsiteX43" fmla="*/ 2694623 w 3867150"/>
              <a:gd name="connsiteY43" fmla="*/ 221933 h 1266825"/>
              <a:gd name="connsiteX44" fmla="*/ 3074670 w 3867150"/>
              <a:gd name="connsiteY44" fmla="*/ 169545 h 1266825"/>
              <a:gd name="connsiteX45" fmla="*/ 3472815 w 3867150"/>
              <a:gd name="connsiteY45" fmla="*/ 77153 h 1266825"/>
              <a:gd name="connsiteX46" fmla="*/ 3813810 w 3867150"/>
              <a:gd name="connsiteY46" fmla="*/ 135255 h 1266825"/>
              <a:gd name="connsiteX47" fmla="*/ 3875723 w 3867150"/>
              <a:gd name="connsiteY47" fmla="*/ 186690 h 1266825"/>
              <a:gd name="connsiteX48" fmla="*/ 3715703 w 3867150"/>
              <a:gd name="connsiteY48" fmla="*/ 200978 h 1266825"/>
              <a:gd name="connsiteX49" fmla="*/ 3332798 w 3867150"/>
              <a:gd name="connsiteY49" fmla="*/ 429578 h 1266825"/>
              <a:gd name="connsiteX50" fmla="*/ 3322320 w 3867150"/>
              <a:gd name="connsiteY50" fmla="*/ 516255 h 1266825"/>
              <a:gd name="connsiteX51" fmla="*/ 3330893 w 3867150"/>
              <a:gd name="connsiteY51" fmla="*/ 560070 h 1266825"/>
              <a:gd name="connsiteX52" fmla="*/ 3031808 w 3867150"/>
              <a:gd name="connsiteY52" fmla="*/ 592455 h 1266825"/>
              <a:gd name="connsiteX53" fmla="*/ 2877503 w 3867150"/>
              <a:gd name="connsiteY53" fmla="*/ 802958 h 1266825"/>
              <a:gd name="connsiteX54" fmla="*/ 2881313 w 3867150"/>
              <a:gd name="connsiteY54" fmla="*/ 829628 h 1266825"/>
              <a:gd name="connsiteX55" fmla="*/ 2858453 w 3867150"/>
              <a:gd name="connsiteY55" fmla="*/ 829628 h 1266825"/>
              <a:gd name="connsiteX56" fmla="*/ 2456498 w 3867150"/>
              <a:gd name="connsiteY56" fmla="*/ 913448 h 1266825"/>
              <a:gd name="connsiteX57" fmla="*/ 2400300 w 3867150"/>
              <a:gd name="connsiteY57" fmla="*/ 987743 h 1266825"/>
              <a:gd name="connsiteX58" fmla="*/ 2313623 w 3867150"/>
              <a:gd name="connsiteY58" fmla="*/ 1010603 h 1266825"/>
              <a:gd name="connsiteX59" fmla="*/ 2070735 w 3867150"/>
              <a:gd name="connsiteY59" fmla="*/ 974408 h 1266825"/>
              <a:gd name="connsiteX60" fmla="*/ 2001203 w 3867150"/>
              <a:gd name="connsiteY60" fmla="*/ 1046798 h 1266825"/>
              <a:gd name="connsiteX61" fmla="*/ 1935480 w 3867150"/>
              <a:gd name="connsiteY61" fmla="*/ 1170623 h 1266825"/>
              <a:gd name="connsiteX62" fmla="*/ 1918335 w 3867150"/>
              <a:gd name="connsiteY62" fmla="*/ 1178243 h 1266825"/>
              <a:gd name="connsiteX63" fmla="*/ 1759268 w 3867150"/>
              <a:gd name="connsiteY63" fmla="*/ 1262063 h 1266825"/>
              <a:gd name="connsiteX64" fmla="*/ 1711643 w 3867150"/>
              <a:gd name="connsiteY64" fmla="*/ 1275398 h 1266825"/>
              <a:gd name="connsiteX65" fmla="*/ 1704975 w 3867150"/>
              <a:gd name="connsiteY65" fmla="*/ 1232535 h 1266825"/>
              <a:gd name="connsiteX66" fmla="*/ 1678305 w 3867150"/>
              <a:gd name="connsiteY66" fmla="*/ 1167765 h 126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867150" h="1266825">
                <a:moveTo>
                  <a:pt x="1678305" y="1167765"/>
                </a:moveTo>
                <a:cubicBezTo>
                  <a:pt x="1694498" y="1163955"/>
                  <a:pt x="1714500" y="1158240"/>
                  <a:pt x="1735455" y="1156335"/>
                </a:cubicBezTo>
                <a:cubicBezTo>
                  <a:pt x="1772603" y="1152525"/>
                  <a:pt x="1783080" y="1134428"/>
                  <a:pt x="1760220" y="1104900"/>
                </a:cubicBezTo>
                <a:cubicBezTo>
                  <a:pt x="1750695" y="1092518"/>
                  <a:pt x="1731645" y="1075373"/>
                  <a:pt x="1719263" y="1077278"/>
                </a:cubicBezTo>
                <a:cubicBezTo>
                  <a:pt x="1665923" y="1082993"/>
                  <a:pt x="1612583" y="1084898"/>
                  <a:pt x="1568768" y="1128713"/>
                </a:cubicBezTo>
                <a:cubicBezTo>
                  <a:pt x="1539240" y="1158240"/>
                  <a:pt x="1493520" y="1171575"/>
                  <a:pt x="1454468" y="1191578"/>
                </a:cubicBezTo>
                <a:cubicBezTo>
                  <a:pt x="1449705" y="1176338"/>
                  <a:pt x="1437323" y="1160145"/>
                  <a:pt x="1440180" y="1147763"/>
                </a:cubicBezTo>
                <a:cubicBezTo>
                  <a:pt x="1485900" y="989648"/>
                  <a:pt x="1485900" y="989648"/>
                  <a:pt x="1621155" y="890588"/>
                </a:cubicBezTo>
                <a:cubicBezTo>
                  <a:pt x="1632585" y="882015"/>
                  <a:pt x="1643063" y="872490"/>
                  <a:pt x="1654493" y="863918"/>
                </a:cubicBezTo>
                <a:cubicBezTo>
                  <a:pt x="1598295" y="821055"/>
                  <a:pt x="1587818" y="822960"/>
                  <a:pt x="1397318" y="908685"/>
                </a:cubicBezTo>
                <a:cubicBezTo>
                  <a:pt x="1394460" y="904875"/>
                  <a:pt x="1390650" y="901065"/>
                  <a:pt x="1389698" y="897255"/>
                </a:cubicBezTo>
                <a:cubicBezTo>
                  <a:pt x="1357313" y="748665"/>
                  <a:pt x="1235393" y="730568"/>
                  <a:pt x="1117283" y="717233"/>
                </a:cubicBezTo>
                <a:cubicBezTo>
                  <a:pt x="1067753" y="711518"/>
                  <a:pt x="1016318" y="730568"/>
                  <a:pt x="962025" y="738188"/>
                </a:cubicBezTo>
                <a:cubicBezTo>
                  <a:pt x="903923" y="495300"/>
                  <a:pt x="708660" y="436245"/>
                  <a:pt x="477203" y="415290"/>
                </a:cubicBezTo>
                <a:cubicBezTo>
                  <a:pt x="524828" y="383858"/>
                  <a:pt x="506730" y="360045"/>
                  <a:pt x="481965" y="334328"/>
                </a:cubicBezTo>
                <a:cubicBezTo>
                  <a:pt x="359093" y="201930"/>
                  <a:pt x="214313" y="138113"/>
                  <a:pt x="34290" y="165735"/>
                </a:cubicBezTo>
                <a:cubicBezTo>
                  <a:pt x="28575" y="166688"/>
                  <a:pt x="21908" y="165735"/>
                  <a:pt x="0" y="165735"/>
                </a:cubicBezTo>
                <a:cubicBezTo>
                  <a:pt x="20955" y="145733"/>
                  <a:pt x="31433" y="132398"/>
                  <a:pt x="45720" y="122873"/>
                </a:cubicBezTo>
                <a:cubicBezTo>
                  <a:pt x="182880" y="32385"/>
                  <a:pt x="337185" y="0"/>
                  <a:pt x="498158" y="0"/>
                </a:cubicBezTo>
                <a:cubicBezTo>
                  <a:pt x="629603" y="0"/>
                  <a:pt x="761048" y="8573"/>
                  <a:pt x="892493" y="22860"/>
                </a:cubicBezTo>
                <a:cubicBezTo>
                  <a:pt x="952500" y="29528"/>
                  <a:pt x="1009650" y="59055"/>
                  <a:pt x="1066800" y="80963"/>
                </a:cubicBezTo>
                <a:cubicBezTo>
                  <a:pt x="1121093" y="101918"/>
                  <a:pt x="1174433" y="127635"/>
                  <a:pt x="1229678" y="147638"/>
                </a:cubicBezTo>
                <a:cubicBezTo>
                  <a:pt x="1245870" y="153353"/>
                  <a:pt x="1271588" y="150495"/>
                  <a:pt x="1285875" y="140970"/>
                </a:cubicBezTo>
                <a:cubicBezTo>
                  <a:pt x="1293495" y="136208"/>
                  <a:pt x="1284923" y="107633"/>
                  <a:pt x="1283018" y="90488"/>
                </a:cubicBezTo>
                <a:cubicBezTo>
                  <a:pt x="1282065" y="78105"/>
                  <a:pt x="1279208" y="66675"/>
                  <a:pt x="1276350" y="48578"/>
                </a:cubicBezTo>
                <a:cubicBezTo>
                  <a:pt x="1344930" y="68580"/>
                  <a:pt x="1389698" y="106680"/>
                  <a:pt x="1410653" y="166688"/>
                </a:cubicBezTo>
                <a:cubicBezTo>
                  <a:pt x="1430655" y="224790"/>
                  <a:pt x="1443038" y="285750"/>
                  <a:pt x="1456373" y="345758"/>
                </a:cubicBezTo>
                <a:cubicBezTo>
                  <a:pt x="1489710" y="496253"/>
                  <a:pt x="1600200" y="586740"/>
                  <a:pt x="1714500" y="673418"/>
                </a:cubicBezTo>
                <a:cubicBezTo>
                  <a:pt x="1734503" y="688658"/>
                  <a:pt x="1766888" y="687705"/>
                  <a:pt x="1804988" y="696278"/>
                </a:cubicBezTo>
                <a:cubicBezTo>
                  <a:pt x="1776413" y="608648"/>
                  <a:pt x="1751648" y="532448"/>
                  <a:pt x="1722120" y="443865"/>
                </a:cubicBezTo>
                <a:cubicBezTo>
                  <a:pt x="1744980" y="449580"/>
                  <a:pt x="1763078" y="448628"/>
                  <a:pt x="1772603" y="456248"/>
                </a:cubicBezTo>
                <a:cubicBezTo>
                  <a:pt x="1818323" y="495300"/>
                  <a:pt x="1862138" y="535305"/>
                  <a:pt x="1905953" y="577215"/>
                </a:cubicBezTo>
                <a:cubicBezTo>
                  <a:pt x="1947863" y="617220"/>
                  <a:pt x="2000250" y="610553"/>
                  <a:pt x="2026920" y="559118"/>
                </a:cubicBezTo>
                <a:cubicBezTo>
                  <a:pt x="2040255" y="533400"/>
                  <a:pt x="2048828" y="505778"/>
                  <a:pt x="2064068" y="481965"/>
                </a:cubicBezTo>
                <a:cubicBezTo>
                  <a:pt x="2076450" y="462915"/>
                  <a:pt x="2094548" y="443865"/>
                  <a:pt x="2114550" y="434340"/>
                </a:cubicBezTo>
                <a:cubicBezTo>
                  <a:pt x="2150745" y="416243"/>
                  <a:pt x="2175510" y="430530"/>
                  <a:pt x="2175510" y="470535"/>
                </a:cubicBezTo>
                <a:cubicBezTo>
                  <a:pt x="2175510" y="502920"/>
                  <a:pt x="2168843" y="536258"/>
                  <a:pt x="2157413" y="566738"/>
                </a:cubicBezTo>
                <a:cubicBezTo>
                  <a:pt x="2143125" y="604838"/>
                  <a:pt x="2120265" y="640080"/>
                  <a:pt x="2103120" y="678180"/>
                </a:cubicBezTo>
                <a:cubicBezTo>
                  <a:pt x="2085975" y="716280"/>
                  <a:pt x="2086928" y="755333"/>
                  <a:pt x="2113598" y="793433"/>
                </a:cubicBezTo>
                <a:cubicBezTo>
                  <a:pt x="2209800" y="769620"/>
                  <a:pt x="2273618" y="710565"/>
                  <a:pt x="2305050" y="619125"/>
                </a:cubicBezTo>
                <a:cubicBezTo>
                  <a:pt x="2328863" y="548640"/>
                  <a:pt x="2347913" y="476250"/>
                  <a:pt x="2364105" y="403860"/>
                </a:cubicBezTo>
                <a:cubicBezTo>
                  <a:pt x="2397443" y="255270"/>
                  <a:pt x="2498408" y="173355"/>
                  <a:pt x="2634615" y="119063"/>
                </a:cubicBezTo>
                <a:cubicBezTo>
                  <a:pt x="2634615" y="125730"/>
                  <a:pt x="2637473" y="132398"/>
                  <a:pt x="2635568" y="137160"/>
                </a:cubicBezTo>
                <a:cubicBezTo>
                  <a:pt x="2604135" y="197168"/>
                  <a:pt x="2610803" y="214313"/>
                  <a:pt x="2694623" y="221933"/>
                </a:cubicBezTo>
                <a:cubicBezTo>
                  <a:pt x="2825115" y="234315"/>
                  <a:pt x="2949893" y="200978"/>
                  <a:pt x="3074670" y="169545"/>
                </a:cubicBezTo>
                <a:cubicBezTo>
                  <a:pt x="3206115" y="135255"/>
                  <a:pt x="3338513" y="100965"/>
                  <a:pt x="3472815" y="77153"/>
                </a:cubicBezTo>
                <a:cubicBezTo>
                  <a:pt x="3590925" y="55245"/>
                  <a:pt x="3706178" y="80963"/>
                  <a:pt x="3813810" y="135255"/>
                </a:cubicBezTo>
                <a:cubicBezTo>
                  <a:pt x="3832860" y="144780"/>
                  <a:pt x="3848100" y="162878"/>
                  <a:pt x="3875723" y="186690"/>
                </a:cubicBezTo>
                <a:cubicBezTo>
                  <a:pt x="3810953" y="192405"/>
                  <a:pt x="3762375" y="193358"/>
                  <a:pt x="3715703" y="200978"/>
                </a:cubicBezTo>
                <a:cubicBezTo>
                  <a:pt x="3559493" y="227648"/>
                  <a:pt x="3430905" y="303848"/>
                  <a:pt x="3332798" y="429578"/>
                </a:cubicBezTo>
                <a:cubicBezTo>
                  <a:pt x="3309938" y="458153"/>
                  <a:pt x="3305175" y="483870"/>
                  <a:pt x="3322320" y="516255"/>
                </a:cubicBezTo>
                <a:cubicBezTo>
                  <a:pt x="3329940" y="531495"/>
                  <a:pt x="3328988" y="550545"/>
                  <a:pt x="3330893" y="560070"/>
                </a:cubicBezTo>
                <a:cubicBezTo>
                  <a:pt x="3226118" y="571500"/>
                  <a:pt x="3128010" y="578168"/>
                  <a:pt x="3031808" y="592455"/>
                </a:cubicBezTo>
                <a:cubicBezTo>
                  <a:pt x="2937510" y="605790"/>
                  <a:pt x="2866073" y="707708"/>
                  <a:pt x="2877503" y="802958"/>
                </a:cubicBezTo>
                <a:cubicBezTo>
                  <a:pt x="2878455" y="810578"/>
                  <a:pt x="2879408" y="818198"/>
                  <a:pt x="2881313" y="829628"/>
                </a:cubicBezTo>
                <a:cubicBezTo>
                  <a:pt x="2872740" y="829628"/>
                  <a:pt x="2865120" y="831533"/>
                  <a:pt x="2858453" y="829628"/>
                </a:cubicBezTo>
                <a:cubicBezTo>
                  <a:pt x="2710815" y="792480"/>
                  <a:pt x="2578418" y="833438"/>
                  <a:pt x="2456498" y="913448"/>
                </a:cubicBezTo>
                <a:cubicBezTo>
                  <a:pt x="2431733" y="929640"/>
                  <a:pt x="2416493" y="961073"/>
                  <a:pt x="2400300" y="987743"/>
                </a:cubicBezTo>
                <a:cubicBezTo>
                  <a:pt x="2372678" y="1033463"/>
                  <a:pt x="2359343" y="1038225"/>
                  <a:pt x="2313623" y="1010603"/>
                </a:cubicBezTo>
                <a:cubicBezTo>
                  <a:pt x="2237423" y="965835"/>
                  <a:pt x="2157413" y="952500"/>
                  <a:pt x="2070735" y="974408"/>
                </a:cubicBezTo>
                <a:cubicBezTo>
                  <a:pt x="2031683" y="983933"/>
                  <a:pt x="2008823" y="1003935"/>
                  <a:pt x="2001203" y="1046798"/>
                </a:cubicBezTo>
                <a:cubicBezTo>
                  <a:pt x="1992630" y="1093470"/>
                  <a:pt x="1991678" y="1147763"/>
                  <a:pt x="1935480" y="1170623"/>
                </a:cubicBezTo>
                <a:cubicBezTo>
                  <a:pt x="1929765" y="1172528"/>
                  <a:pt x="1924050" y="1177290"/>
                  <a:pt x="1918335" y="1178243"/>
                </a:cubicBezTo>
                <a:cubicBezTo>
                  <a:pt x="1854518" y="1185863"/>
                  <a:pt x="1801178" y="1211580"/>
                  <a:pt x="1759268" y="1262063"/>
                </a:cubicBezTo>
                <a:cubicBezTo>
                  <a:pt x="1750695" y="1272540"/>
                  <a:pt x="1727835" y="1270635"/>
                  <a:pt x="1711643" y="1275398"/>
                </a:cubicBezTo>
                <a:cubicBezTo>
                  <a:pt x="1709738" y="1261110"/>
                  <a:pt x="1709738" y="1245870"/>
                  <a:pt x="1704975" y="1232535"/>
                </a:cubicBezTo>
                <a:cubicBezTo>
                  <a:pt x="1699260" y="1213485"/>
                  <a:pt x="1690688" y="1197293"/>
                  <a:pt x="1678305" y="1167765"/>
                </a:cubicBez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2020-01-06T07:00:34Z</dcterms:modified>
</cp:coreProperties>
</file>