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2" name="Oval 291">
            <a:extLst>
              <a:ext uri="{FF2B5EF4-FFF2-40B4-BE49-F238E27FC236}">
                <a16:creationId xmlns:a16="http://schemas.microsoft.com/office/drawing/2014/main" id="{653F48AF-DA10-4AB0-A4F1-FCF6E45544CD}"/>
              </a:ext>
            </a:extLst>
          </p:cNvPr>
          <p:cNvSpPr/>
          <p:nvPr/>
        </p:nvSpPr>
        <p:spPr>
          <a:xfrm>
            <a:off x="3174884" y="1885811"/>
            <a:ext cx="1368153" cy="1368153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7CB7C257-1C47-4AB5-9993-E752DE34AF05}"/>
              </a:ext>
            </a:extLst>
          </p:cNvPr>
          <p:cNvSpPr/>
          <p:nvPr/>
        </p:nvSpPr>
        <p:spPr>
          <a:xfrm>
            <a:off x="5361672" y="1885811"/>
            <a:ext cx="1368153" cy="1368153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94" name="Oval 293">
            <a:extLst>
              <a:ext uri="{FF2B5EF4-FFF2-40B4-BE49-F238E27FC236}">
                <a16:creationId xmlns:a16="http://schemas.microsoft.com/office/drawing/2014/main" id="{9A513005-3784-4CFB-A7BA-D9316E0FF8A8}"/>
              </a:ext>
            </a:extLst>
          </p:cNvPr>
          <p:cNvSpPr/>
          <p:nvPr/>
        </p:nvSpPr>
        <p:spPr>
          <a:xfrm>
            <a:off x="7548460" y="1885811"/>
            <a:ext cx="1368153" cy="1368153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95" name="Oval 294">
            <a:extLst>
              <a:ext uri="{FF2B5EF4-FFF2-40B4-BE49-F238E27FC236}">
                <a16:creationId xmlns:a16="http://schemas.microsoft.com/office/drawing/2014/main" id="{C159469B-2837-43B6-B222-190413736F95}"/>
              </a:ext>
            </a:extLst>
          </p:cNvPr>
          <p:cNvSpPr/>
          <p:nvPr/>
        </p:nvSpPr>
        <p:spPr>
          <a:xfrm>
            <a:off x="9735251" y="1885811"/>
            <a:ext cx="1368153" cy="1368153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0DC70680-1C3E-495B-B0E8-967D09041CCB}"/>
              </a:ext>
            </a:extLst>
          </p:cNvPr>
          <p:cNvGrpSpPr/>
          <p:nvPr/>
        </p:nvGrpSpPr>
        <p:grpSpPr>
          <a:xfrm>
            <a:off x="3014913" y="4065103"/>
            <a:ext cx="1987649" cy="2059831"/>
            <a:chOff x="424111" y="3645025"/>
            <a:chExt cx="1987649" cy="2059831"/>
          </a:xfrm>
        </p:grpSpPr>
        <p:sp>
          <p:nvSpPr>
            <p:cNvPr id="297" name="Rectangle 3">
              <a:extLst>
                <a:ext uri="{FF2B5EF4-FFF2-40B4-BE49-F238E27FC236}">
                  <a16:creationId xmlns:a16="http://schemas.microsoft.com/office/drawing/2014/main" id="{F65EB9A8-8DCC-46A8-83A2-5301C982E43C}"/>
                </a:ext>
              </a:extLst>
            </p:cNvPr>
            <p:cNvSpPr/>
            <p:nvPr/>
          </p:nvSpPr>
          <p:spPr>
            <a:xfrm>
              <a:off x="424111" y="3645025"/>
              <a:ext cx="1987649" cy="2059831"/>
            </a:xfrm>
            <a:custGeom>
              <a:avLst/>
              <a:gdLst/>
              <a:ahLst/>
              <a:cxnLst/>
              <a:rect l="l" t="t" r="r" b="b"/>
              <a:pathLst>
                <a:path w="1980220" h="1656184">
                  <a:moveTo>
                    <a:pt x="0" y="0"/>
                  </a:moveTo>
                  <a:lnTo>
                    <a:pt x="1656184" y="0"/>
                  </a:lnTo>
                  <a:lnTo>
                    <a:pt x="1656184" y="640151"/>
                  </a:lnTo>
                  <a:lnTo>
                    <a:pt x="1980220" y="828092"/>
                  </a:lnTo>
                  <a:lnTo>
                    <a:pt x="1656184" y="1016033"/>
                  </a:lnTo>
                  <a:lnTo>
                    <a:pt x="1656184" y="1656184"/>
                  </a:lnTo>
                  <a:lnTo>
                    <a:pt x="0" y="165618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029A859E-99FD-4DA8-8F32-FC8AFFBDB205}"/>
                </a:ext>
              </a:extLst>
            </p:cNvPr>
            <p:cNvSpPr/>
            <p:nvPr/>
          </p:nvSpPr>
          <p:spPr>
            <a:xfrm>
              <a:off x="424111" y="3645025"/>
              <a:ext cx="115441" cy="20598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F5632929-BFF9-4521-903B-115CF6E4406D}"/>
              </a:ext>
            </a:extLst>
          </p:cNvPr>
          <p:cNvGrpSpPr/>
          <p:nvPr/>
        </p:nvGrpSpPr>
        <p:grpSpPr>
          <a:xfrm>
            <a:off x="5196532" y="4065103"/>
            <a:ext cx="1987649" cy="2059831"/>
            <a:chOff x="424111" y="3645025"/>
            <a:chExt cx="1987649" cy="2059831"/>
          </a:xfrm>
        </p:grpSpPr>
        <p:sp>
          <p:nvSpPr>
            <p:cNvPr id="300" name="Rectangle 3">
              <a:extLst>
                <a:ext uri="{FF2B5EF4-FFF2-40B4-BE49-F238E27FC236}">
                  <a16:creationId xmlns:a16="http://schemas.microsoft.com/office/drawing/2014/main" id="{E941D5D3-98FC-4F8B-973D-9BC9A04E4C78}"/>
                </a:ext>
              </a:extLst>
            </p:cNvPr>
            <p:cNvSpPr/>
            <p:nvPr/>
          </p:nvSpPr>
          <p:spPr>
            <a:xfrm>
              <a:off x="424111" y="3645025"/>
              <a:ext cx="1987649" cy="2059831"/>
            </a:xfrm>
            <a:custGeom>
              <a:avLst/>
              <a:gdLst/>
              <a:ahLst/>
              <a:cxnLst/>
              <a:rect l="l" t="t" r="r" b="b"/>
              <a:pathLst>
                <a:path w="1980220" h="1656184">
                  <a:moveTo>
                    <a:pt x="0" y="0"/>
                  </a:moveTo>
                  <a:lnTo>
                    <a:pt x="1656184" y="0"/>
                  </a:lnTo>
                  <a:lnTo>
                    <a:pt x="1656184" y="640151"/>
                  </a:lnTo>
                  <a:lnTo>
                    <a:pt x="1980220" y="828092"/>
                  </a:lnTo>
                  <a:lnTo>
                    <a:pt x="1656184" y="1016033"/>
                  </a:lnTo>
                  <a:lnTo>
                    <a:pt x="1656184" y="1656184"/>
                  </a:lnTo>
                  <a:lnTo>
                    <a:pt x="0" y="165618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170C66D1-B601-419D-9B6C-231842F709F3}"/>
                </a:ext>
              </a:extLst>
            </p:cNvPr>
            <p:cNvSpPr/>
            <p:nvPr/>
          </p:nvSpPr>
          <p:spPr>
            <a:xfrm>
              <a:off x="424111" y="3645025"/>
              <a:ext cx="115441" cy="20598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264E06DE-5274-412A-90D0-32EE7C9E99C6}"/>
              </a:ext>
            </a:extLst>
          </p:cNvPr>
          <p:cNvGrpSpPr/>
          <p:nvPr/>
        </p:nvGrpSpPr>
        <p:grpSpPr>
          <a:xfrm>
            <a:off x="7378151" y="4065103"/>
            <a:ext cx="1987649" cy="2059831"/>
            <a:chOff x="424111" y="3645025"/>
            <a:chExt cx="1987649" cy="2059831"/>
          </a:xfrm>
        </p:grpSpPr>
        <p:sp>
          <p:nvSpPr>
            <p:cNvPr id="303" name="Rectangle 3">
              <a:extLst>
                <a:ext uri="{FF2B5EF4-FFF2-40B4-BE49-F238E27FC236}">
                  <a16:creationId xmlns:a16="http://schemas.microsoft.com/office/drawing/2014/main" id="{89051648-50E8-4C98-B1C0-FDFAE13FF843}"/>
                </a:ext>
              </a:extLst>
            </p:cNvPr>
            <p:cNvSpPr/>
            <p:nvPr/>
          </p:nvSpPr>
          <p:spPr>
            <a:xfrm>
              <a:off x="424111" y="3645025"/>
              <a:ext cx="1987649" cy="2059831"/>
            </a:xfrm>
            <a:custGeom>
              <a:avLst/>
              <a:gdLst/>
              <a:ahLst/>
              <a:cxnLst/>
              <a:rect l="l" t="t" r="r" b="b"/>
              <a:pathLst>
                <a:path w="1980220" h="1656184">
                  <a:moveTo>
                    <a:pt x="0" y="0"/>
                  </a:moveTo>
                  <a:lnTo>
                    <a:pt x="1656184" y="0"/>
                  </a:lnTo>
                  <a:lnTo>
                    <a:pt x="1656184" y="640151"/>
                  </a:lnTo>
                  <a:lnTo>
                    <a:pt x="1980220" y="828092"/>
                  </a:lnTo>
                  <a:lnTo>
                    <a:pt x="1656184" y="1016033"/>
                  </a:lnTo>
                  <a:lnTo>
                    <a:pt x="1656184" y="1656184"/>
                  </a:lnTo>
                  <a:lnTo>
                    <a:pt x="0" y="165618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50448767-56C2-4141-A1B0-BBA660AF9479}"/>
                </a:ext>
              </a:extLst>
            </p:cNvPr>
            <p:cNvSpPr/>
            <p:nvPr/>
          </p:nvSpPr>
          <p:spPr>
            <a:xfrm>
              <a:off x="424111" y="3645025"/>
              <a:ext cx="115441" cy="20598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FBFE2F6E-2F01-4656-A000-AC0ACCAF28ED}"/>
              </a:ext>
            </a:extLst>
          </p:cNvPr>
          <p:cNvGrpSpPr/>
          <p:nvPr/>
        </p:nvGrpSpPr>
        <p:grpSpPr>
          <a:xfrm>
            <a:off x="9559769" y="4065103"/>
            <a:ext cx="1719112" cy="2059831"/>
            <a:chOff x="6961100" y="3645025"/>
            <a:chExt cx="1719112" cy="2059831"/>
          </a:xfrm>
        </p:grpSpPr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7FF0A594-C147-4F13-9FB5-B44B474E90FC}"/>
                </a:ext>
              </a:extLst>
            </p:cNvPr>
            <p:cNvSpPr/>
            <p:nvPr/>
          </p:nvSpPr>
          <p:spPr>
            <a:xfrm>
              <a:off x="6961100" y="3645025"/>
              <a:ext cx="1719112" cy="20598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07" name="Rectangle 306">
              <a:extLst>
                <a:ext uri="{FF2B5EF4-FFF2-40B4-BE49-F238E27FC236}">
                  <a16:creationId xmlns:a16="http://schemas.microsoft.com/office/drawing/2014/main" id="{E821118B-3B79-47B5-8798-9EF9D3BD1467}"/>
                </a:ext>
              </a:extLst>
            </p:cNvPr>
            <p:cNvSpPr/>
            <p:nvPr/>
          </p:nvSpPr>
          <p:spPr>
            <a:xfrm>
              <a:off x="6964975" y="3645025"/>
              <a:ext cx="115441" cy="205983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  <p:sp>
        <p:nvSpPr>
          <p:cNvPr id="308" name="TextBox 307">
            <a:extLst>
              <a:ext uri="{FF2B5EF4-FFF2-40B4-BE49-F238E27FC236}">
                <a16:creationId xmlns:a16="http://schemas.microsoft.com/office/drawing/2014/main" id="{B8E6B5E1-CA7E-411E-BDB3-BFCB372086BE}"/>
              </a:ext>
            </a:extLst>
          </p:cNvPr>
          <p:cNvSpPr txBox="1"/>
          <p:nvPr/>
        </p:nvSpPr>
        <p:spPr>
          <a:xfrm>
            <a:off x="3018786" y="3531776"/>
            <a:ext cx="168034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262626"/>
                </a:solidFill>
              </a:rPr>
              <a:t>Contents Here</a:t>
            </a:r>
            <a:endParaRPr lang="ko-KR" altLang="en-US" sz="1400" b="1" dirty="0">
              <a:solidFill>
                <a:srgbClr val="262626"/>
              </a:solidFill>
            </a:endParaRPr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34BDA4F9-9CE6-491B-9610-D01087518F41}"/>
              </a:ext>
            </a:extLst>
          </p:cNvPr>
          <p:cNvSpPr txBox="1"/>
          <p:nvPr/>
        </p:nvSpPr>
        <p:spPr>
          <a:xfrm>
            <a:off x="5205575" y="3531776"/>
            <a:ext cx="168034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262626"/>
                </a:solidFill>
              </a:rPr>
              <a:t>Contents Here</a:t>
            </a:r>
            <a:endParaRPr lang="ko-KR" altLang="en-US" sz="1400" b="1" dirty="0">
              <a:solidFill>
                <a:srgbClr val="262626"/>
              </a:solidFill>
            </a:endParaRPr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C85E91B2-D142-40C9-9390-25EB4F08EC80}"/>
              </a:ext>
            </a:extLst>
          </p:cNvPr>
          <p:cNvSpPr txBox="1"/>
          <p:nvPr/>
        </p:nvSpPr>
        <p:spPr>
          <a:xfrm>
            <a:off x="7392364" y="3531776"/>
            <a:ext cx="168034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262626"/>
                </a:solidFill>
              </a:rPr>
              <a:t>Contents Here</a:t>
            </a:r>
            <a:endParaRPr lang="ko-KR" altLang="en-US" sz="1400" b="1" dirty="0">
              <a:solidFill>
                <a:srgbClr val="262626"/>
              </a:solidFill>
            </a:endParaRP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D398994C-75F5-49F2-A1E4-BAECB74E7C44}"/>
              </a:ext>
            </a:extLst>
          </p:cNvPr>
          <p:cNvSpPr txBox="1"/>
          <p:nvPr/>
        </p:nvSpPr>
        <p:spPr>
          <a:xfrm>
            <a:off x="9579153" y="3531776"/>
            <a:ext cx="168034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262626"/>
                </a:solidFill>
              </a:rPr>
              <a:t>Contents Here</a:t>
            </a:r>
            <a:endParaRPr lang="ko-KR" altLang="en-US" sz="1400" b="1" dirty="0">
              <a:solidFill>
                <a:srgbClr val="262626"/>
              </a:solidFill>
            </a:endParaRPr>
          </a:p>
        </p:txBody>
      </p: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36B59784-F626-4D62-97D6-B8AFC7184222}"/>
              </a:ext>
            </a:extLst>
          </p:cNvPr>
          <p:cNvGrpSpPr/>
          <p:nvPr/>
        </p:nvGrpSpPr>
        <p:grpSpPr>
          <a:xfrm>
            <a:off x="3202362" y="4343607"/>
            <a:ext cx="1488581" cy="276999"/>
            <a:chOff x="605046" y="3751515"/>
            <a:chExt cx="1488582" cy="276999"/>
          </a:xfrm>
        </p:grpSpPr>
        <p:grpSp>
          <p:nvGrpSpPr>
            <p:cNvPr id="313" name="Group 312">
              <a:extLst>
                <a:ext uri="{FF2B5EF4-FFF2-40B4-BE49-F238E27FC236}">
                  <a16:creationId xmlns:a16="http://schemas.microsoft.com/office/drawing/2014/main" id="{77D6C944-6579-444B-832C-2D2BEED43EEC}"/>
                </a:ext>
              </a:extLst>
            </p:cNvPr>
            <p:cNvGrpSpPr/>
            <p:nvPr/>
          </p:nvGrpSpPr>
          <p:grpSpPr>
            <a:xfrm>
              <a:off x="605046" y="3786939"/>
              <a:ext cx="206152" cy="206152"/>
              <a:chOff x="2411760" y="3726904"/>
              <a:chExt cx="206152" cy="206152"/>
            </a:xfrm>
          </p:grpSpPr>
          <p:sp>
            <p:nvSpPr>
              <p:cNvPr id="315" name="Oval 314">
                <a:extLst>
                  <a:ext uri="{FF2B5EF4-FFF2-40B4-BE49-F238E27FC236}">
                    <a16:creationId xmlns:a16="http://schemas.microsoft.com/office/drawing/2014/main" id="{D77F643D-8C15-41F8-93D4-F87DC5297405}"/>
                  </a:ext>
                </a:extLst>
              </p:cNvPr>
              <p:cNvSpPr/>
              <p:nvPr/>
            </p:nvSpPr>
            <p:spPr>
              <a:xfrm>
                <a:off x="2411760" y="3726904"/>
                <a:ext cx="206152" cy="20615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316" name="Chevron 30">
                <a:extLst>
                  <a:ext uri="{FF2B5EF4-FFF2-40B4-BE49-F238E27FC236}">
                    <a16:creationId xmlns:a16="http://schemas.microsoft.com/office/drawing/2014/main" id="{F4BAFDF4-8CC4-482D-8498-53F1BF488521}"/>
                  </a:ext>
                </a:extLst>
              </p:cNvPr>
              <p:cNvSpPr/>
              <p:nvPr/>
            </p:nvSpPr>
            <p:spPr>
              <a:xfrm>
                <a:off x="2488361" y="3793980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F8CBDFD3-AB83-4752-9E2D-360DDE5475A4}"/>
                </a:ext>
              </a:extLst>
            </p:cNvPr>
            <p:cNvSpPr txBox="1"/>
            <p:nvPr/>
          </p:nvSpPr>
          <p:spPr>
            <a:xfrm>
              <a:off x="832000" y="3751515"/>
              <a:ext cx="126162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  <a:endParaRPr lang="ko-KR" altLang="en-US" sz="1200" b="1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3F757105-6F55-4F91-BF4D-B3B51B98BA02}"/>
              </a:ext>
            </a:extLst>
          </p:cNvPr>
          <p:cNvGrpSpPr/>
          <p:nvPr/>
        </p:nvGrpSpPr>
        <p:grpSpPr>
          <a:xfrm>
            <a:off x="3202362" y="4705989"/>
            <a:ext cx="1488581" cy="461665"/>
            <a:chOff x="605046" y="3750007"/>
            <a:chExt cx="1488582" cy="461665"/>
          </a:xfrm>
        </p:grpSpPr>
        <p:grpSp>
          <p:nvGrpSpPr>
            <p:cNvPr id="318" name="Group 317">
              <a:extLst>
                <a:ext uri="{FF2B5EF4-FFF2-40B4-BE49-F238E27FC236}">
                  <a16:creationId xmlns:a16="http://schemas.microsoft.com/office/drawing/2014/main" id="{BD863D8A-7FD6-427E-8AD3-9186FE9A9A87}"/>
                </a:ext>
              </a:extLst>
            </p:cNvPr>
            <p:cNvGrpSpPr/>
            <p:nvPr/>
          </p:nvGrpSpPr>
          <p:grpSpPr>
            <a:xfrm>
              <a:off x="605046" y="3786939"/>
              <a:ext cx="206152" cy="206152"/>
              <a:chOff x="2411760" y="3726904"/>
              <a:chExt cx="206152" cy="206152"/>
            </a:xfrm>
          </p:grpSpPr>
          <p:sp>
            <p:nvSpPr>
              <p:cNvPr id="320" name="Oval 319">
                <a:extLst>
                  <a:ext uri="{FF2B5EF4-FFF2-40B4-BE49-F238E27FC236}">
                    <a16:creationId xmlns:a16="http://schemas.microsoft.com/office/drawing/2014/main" id="{DE8D912B-903D-47D1-ABA9-E6B8FA728495}"/>
                  </a:ext>
                </a:extLst>
              </p:cNvPr>
              <p:cNvSpPr/>
              <p:nvPr/>
            </p:nvSpPr>
            <p:spPr>
              <a:xfrm>
                <a:off x="2411760" y="3726904"/>
                <a:ext cx="206152" cy="20615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321" name="Chevron 37">
                <a:extLst>
                  <a:ext uri="{FF2B5EF4-FFF2-40B4-BE49-F238E27FC236}">
                    <a16:creationId xmlns:a16="http://schemas.microsoft.com/office/drawing/2014/main" id="{4833CBD4-67CC-42EE-88B5-3BC5E68465E0}"/>
                  </a:ext>
                </a:extLst>
              </p:cNvPr>
              <p:cNvSpPr/>
              <p:nvPr/>
            </p:nvSpPr>
            <p:spPr>
              <a:xfrm>
                <a:off x="2488361" y="3793980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2A3484D7-9FA1-4E50-894C-3343547CBA08}"/>
                </a:ext>
              </a:extLst>
            </p:cNvPr>
            <p:cNvSpPr txBox="1"/>
            <p:nvPr/>
          </p:nvSpPr>
          <p:spPr>
            <a:xfrm>
              <a:off x="832000" y="3750007"/>
              <a:ext cx="126162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</a:p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  <a:endParaRPr lang="ko-KR" altLang="en-US" sz="1200" b="1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F10FF811-61EB-4D3F-BFE7-AEC01F1D8231}"/>
              </a:ext>
            </a:extLst>
          </p:cNvPr>
          <p:cNvGrpSpPr/>
          <p:nvPr/>
        </p:nvGrpSpPr>
        <p:grpSpPr>
          <a:xfrm>
            <a:off x="3202362" y="5209449"/>
            <a:ext cx="1488581" cy="646331"/>
            <a:chOff x="605046" y="3657674"/>
            <a:chExt cx="1488582" cy="646331"/>
          </a:xfrm>
        </p:grpSpPr>
        <p:grpSp>
          <p:nvGrpSpPr>
            <p:cNvPr id="323" name="Group 322">
              <a:extLst>
                <a:ext uri="{FF2B5EF4-FFF2-40B4-BE49-F238E27FC236}">
                  <a16:creationId xmlns:a16="http://schemas.microsoft.com/office/drawing/2014/main" id="{DC6ABB06-5A94-4CE2-A1D6-4B412280F7C3}"/>
                </a:ext>
              </a:extLst>
            </p:cNvPr>
            <p:cNvGrpSpPr/>
            <p:nvPr/>
          </p:nvGrpSpPr>
          <p:grpSpPr>
            <a:xfrm>
              <a:off x="605046" y="3786939"/>
              <a:ext cx="206152" cy="206152"/>
              <a:chOff x="2411760" y="3726904"/>
              <a:chExt cx="206152" cy="206152"/>
            </a:xfrm>
          </p:grpSpPr>
          <p:sp>
            <p:nvSpPr>
              <p:cNvPr id="325" name="Oval 324">
                <a:extLst>
                  <a:ext uri="{FF2B5EF4-FFF2-40B4-BE49-F238E27FC236}">
                    <a16:creationId xmlns:a16="http://schemas.microsoft.com/office/drawing/2014/main" id="{B53D3CAA-0993-441E-86C8-3E5BFDA37792}"/>
                  </a:ext>
                </a:extLst>
              </p:cNvPr>
              <p:cNvSpPr/>
              <p:nvPr/>
            </p:nvSpPr>
            <p:spPr>
              <a:xfrm>
                <a:off x="2411760" y="3726904"/>
                <a:ext cx="206152" cy="20615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326" name="Chevron 42">
                <a:extLst>
                  <a:ext uri="{FF2B5EF4-FFF2-40B4-BE49-F238E27FC236}">
                    <a16:creationId xmlns:a16="http://schemas.microsoft.com/office/drawing/2014/main" id="{0413018D-6E30-46DD-81AD-08F4B045DA8A}"/>
                  </a:ext>
                </a:extLst>
              </p:cNvPr>
              <p:cNvSpPr/>
              <p:nvPr/>
            </p:nvSpPr>
            <p:spPr>
              <a:xfrm>
                <a:off x="2488361" y="3793980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40B2C473-6502-49FA-A42F-D10C28C7FDA4}"/>
                </a:ext>
              </a:extLst>
            </p:cNvPr>
            <p:cNvSpPr txBox="1"/>
            <p:nvPr/>
          </p:nvSpPr>
          <p:spPr>
            <a:xfrm>
              <a:off x="832000" y="3657674"/>
              <a:ext cx="1261628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</a:p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</a:p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  <a:endParaRPr lang="ko-KR" altLang="en-US" sz="1200" b="1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445FCBFB-139B-418A-AF28-4AF92AE45E5F}"/>
              </a:ext>
            </a:extLst>
          </p:cNvPr>
          <p:cNvGrpSpPr/>
          <p:nvPr/>
        </p:nvGrpSpPr>
        <p:grpSpPr>
          <a:xfrm>
            <a:off x="5386189" y="4353131"/>
            <a:ext cx="1488581" cy="276999"/>
            <a:chOff x="605046" y="3751515"/>
            <a:chExt cx="1488582" cy="276999"/>
          </a:xfrm>
        </p:grpSpPr>
        <p:grpSp>
          <p:nvGrpSpPr>
            <p:cNvPr id="328" name="Group 327">
              <a:extLst>
                <a:ext uri="{FF2B5EF4-FFF2-40B4-BE49-F238E27FC236}">
                  <a16:creationId xmlns:a16="http://schemas.microsoft.com/office/drawing/2014/main" id="{74B6D51B-675C-452F-B0BB-C992BC4527BD}"/>
                </a:ext>
              </a:extLst>
            </p:cNvPr>
            <p:cNvGrpSpPr/>
            <p:nvPr/>
          </p:nvGrpSpPr>
          <p:grpSpPr>
            <a:xfrm>
              <a:off x="605046" y="3786939"/>
              <a:ext cx="206152" cy="206152"/>
              <a:chOff x="2411760" y="3726904"/>
              <a:chExt cx="206152" cy="206152"/>
            </a:xfrm>
          </p:grpSpPr>
          <p:sp>
            <p:nvSpPr>
              <p:cNvPr id="330" name="Oval 329">
                <a:extLst>
                  <a:ext uri="{FF2B5EF4-FFF2-40B4-BE49-F238E27FC236}">
                    <a16:creationId xmlns:a16="http://schemas.microsoft.com/office/drawing/2014/main" id="{95AF8E81-CBA6-4428-8A63-BB75B1906340}"/>
                  </a:ext>
                </a:extLst>
              </p:cNvPr>
              <p:cNvSpPr/>
              <p:nvPr/>
            </p:nvSpPr>
            <p:spPr>
              <a:xfrm>
                <a:off x="2411760" y="3726904"/>
                <a:ext cx="206152" cy="20615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331" name="Chevron 47">
                <a:extLst>
                  <a:ext uri="{FF2B5EF4-FFF2-40B4-BE49-F238E27FC236}">
                    <a16:creationId xmlns:a16="http://schemas.microsoft.com/office/drawing/2014/main" id="{7C2E7E9B-72A9-4E54-A6B3-1A81CD0E2922}"/>
                  </a:ext>
                </a:extLst>
              </p:cNvPr>
              <p:cNvSpPr/>
              <p:nvPr/>
            </p:nvSpPr>
            <p:spPr>
              <a:xfrm>
                <a:off x="2488361" y="3793980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B136AE08-4CDB-499C-8155-0DBD3C0BF56F}"/>
                </a:ext>
              </a:extLst>
            </p:cNvPr>
            <p:cNvSpPr txBox="1"/>
            <p:nvPr/>
          </p:nvSpPr>
          <p:spPr>
            <a:xfrm>
              <a:off x="832000" y="3751515"/>
              <a:ext cx="126162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  <a:endParaRPr lang="ko-KR" altLang="en-US" sz="1200" b="1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B762E0F0-E739-41E9-AC5C-3B6CF91ED9B8}"/>
              </a:ext>
            </a:extLst>
          </p:cNvPr>
          <p:cNvGrpSpPr/>
          <p:nvPr/>
        </p:nvGrpSpPr>
        <p:grpSpPr>
          <a:xfrm>
            <a:off x="5386189" y="4715514"/>
            <a:ext cx="1488581" cy="461665"/>
            <a:chOff x="605046" y="3750007"/>
            <a:chExt cx="1488582" cy="461665"/>
          </a:xfrm>
        </p:grpSpPr>
        <p:grpSp>
          <p:nvGrpSpPr>
            <p:cNvPr id="333" name="Group 332">
              <a:extLst>
                <a:ext uri="{FF2B5EF4-FFF2-40B4-BE49-F238E27FC236}">
                  <a16:creationId xmlns:a16="http://schemas.microsoft.com/office/drawing/2014/main" id="{713E1CFC-B6CA-4FC7-B281-C660E0C55EDF}"/>
                </a:ext>
              </a:extLst>
            </p:cNvPr>
            <p:cNvGrpSpPr/>
            <p:nvPr/>
          </p:nvGrpSpPr>
          <p:grpSpPr>
            <a:xfrm>
              <a:off x="605046" y="3786939"/>
              <a:ext cx="206152" cy="206152"/>
              <a:chOff x="2411760" y="3726904"/>
              <a:chExt cx="206152" cy="206152"/>
            </a:xfrm>
          </p:grpSpPr>
          <p:sp>
            <p:nvSpPr>
              <p:cNvPr id="335" name="Oval 334">
                <a:extLst>
                  <a:ext uri="{FF2B5EF4-FFF2-40B4-BE49-F238E27FC236}">
                    <a16:creationId xmlns:a16="http://schemas.microsoft.com/office/drawing/2014/main" id="{2FDE245E-FAB0-4186-BF2F-BC2B62E2CF78}"/>
                  </a:ext>
                </a:extLst>
              </p:cNvPr>
              <p:cNvSpPr/>
              <p:nvPr/>
            </p:nvSpPr>
            <p:spPr>
              <a:xfrm>
                <a:off x="2411760" y="3726904"/>
                <a:ext cx="206152" cy="20615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336" name="Chevron 52">
                <a:extLst>
                  <a:ext uri="{FF2B5EF4-FFF2-40B4-BE49-F238E27FC236}">
                    <a16:creationId xmlns:a16="http://schemas.microsoft.com/office/drawing/2014/main" id="{8F4B5456-9FAA-4C61-8B17-31CE2B3FDB85}"/>
                  </a:ext>
                </a:extLst>
              </p:cNvPr>
              <p:cNvSpPr/>
              <p:nvPr/>
            </p:nvSpPr>
            <p:spPr>
              <a:xfrm>
                <a:off x="2488361" y="3793980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48A04581-E50C-4F0A-A242-24D01485DEA4}"/>
                </a:ext>
              </a:extLst>
            </p:cNvPr>
            <p:cNvSpPr txBox="1"/>
            <p:nvPr/>
          </p:nvSpPr>
          <p:spPr>
            <a:xfrm>
              <a:off x="832000" y="3750007"/>
              <a:ext cx="126162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</a:p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  <a:endParaRPr lang="ko-KR" altLang="en-US" sz="1200" b="1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337" name="Group 336">
            <a:extLst>
              <a:ext uri="{FF2B5EF4-FFF2-40B4-BE49-F238E27FC236}">
                <a16:creationId xmlns:a16="http://schemas.microsoft.com/office/drawing/2014/main" id="{9BECE6F5-7D7D-438B-BD75-A55D71BA3250}"/>
              </a:ext>
            </a:extLst>
          </p:cNvPr>
          <p:cNvGrpSpPr/>
          <p:nvPr/>
        </p:nvGrpSpPr>
        <p:grpSpPr>
          <a:xfrm>
            <a:off x="5386189" y="5218974"/>
            <a:ext cx="1488581" cy="646331"/>
            <a:chOff x="605046" y="3657674"/>
            <a:chExt cx="1488582" cy="646331"/>
          </a:xfrm>
        </p:grpSpPr>
        <p:grpSp>
          <p:nvGrpSpPr>
            <p:cNvPr id="338" name="Group 337">
              <a:extLst>
                <a:ext uri="{FF2B5EF4-FFF2-40B4-BE49-F238E27FC236}">
                  <a16:creationId xmlns:a16="http://schemas.microsoft.com/office/drawing/2014/main" id="{24516C95-79CD-4274-9FDE-F1A90C7E390E}"/>
                </a:ext>
              </a:extLst>
            </p:cNvPr>
            <p:cNvGrpSpPr/>
            <p:nvPr/>
          </p:nvGrpSpPr>
          <p:grpSpPr>
            <a:xfrm>
              <a:off x="605046" y="3786939"/>
              <a:ext cx="206152" cy="206152"/>
              <a:chOff x="2411760" y="3726904"/>
              <a:chExt cx="206152" cy="206152"/>
            </a:xfrm>
          </p:grpSpPr>
          <p:sp>
            <p:nvSpPr>
              <p:cNvPr id="340" name="Oval 339">
                <a:extLst>
                  <a:ext uri="{FF2B5EF4-FFF2-40B4-BE49-F238E27FC236}">
                    <a16:creationId xmlns:a16="http://schemas.microsoft.com/office/drawing/2014/main" id="{9E9079D4-B7E1-4A18-8227-590D93EEEF84}"/>
                  </a:ext>
                </a:extLst>
              </p:cNvPr>
              <p:cNvSpPr/>
              <p:nvPr/>
            </p:nvSpPr>
            <p:spPr>
              <a:xfrm>
                <a:off x="2411760" y="3726904"/>
                <a:ext cx="206152" cy="20615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341" name="Chevron 57">
                <a:extLst>
                  <a:ext uri="{FF2B5EF4-FFF2-40B4-BE49-F238E27FC236}">
                    <a16:creationId xmlns:a16="http://schemas.microsoft.com/office/drawing/2014/main" id="{E00C6396-D11C-4FFA-891A-05FF0E559CDB}"/>
                  </a:ext>
                </a:extLst>
              </p:cNvPr>
              <p:cNvSpPr/>
              <p:nvPr/>
            </p:nvSpPr>
            <p:spPr>
              <a:xfrm>
                <a:off x="2488361" y="3793980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C5A5E830-D455-4C76-8FD4-4C7212581634}"/>
                </a:ext>
              </a:extLst>
            </p:cNvPr>
            <p:cNvSpPr txBox="1"/>
            <p:nvPr/>
          </p:nvSpPr>
          <p:spPr>
            <a:xfrm>
              <a:off x="832000" y="3657674"/>
              <a:ext cx="1261628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</a:p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</a:p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  <a:endParaRPr lang="ko-KR" altLang="en-US" sz="1200" b="1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1F1D2FB6-22C3-40CE-BA38-E0B46FFB8BFA}"/>
              </a:ext>
            </a:extLst>
          </p:cNvPr>
          <p:cNvGrpSpPr/>
          <p:nvPr/>
        </p:nvGrpSpPr>
        <p:grpSpPr>
          <a:xfrm>
            <a:off x="7570016" y="4362657"/>
            <a:ext cx="1488581" cy="276999"/>
            <a:chOff x="605046" y="3751515"/>
            <a:chExt cx="1488582" cy="276999"/>
          </a:xfrm>
        </p:grpSpPr>
        <p:grpSp>
          <p:nvGrpSpPr>
            <p:cNvPr id="343" name="Group 342">
              <a:extLst>
                <a:ext uri="{FF2B5EF4-FFF2-40B4-BE49-F238E27FC236}">
                  <a16:creationId xmlns:a16="http://schemas.microsoft.com/office/drawing/2014/main" id="{94A1D1D1-7291-4E5A-939B-C13050FA268B}"/>
                </a:ext>
              </a:extLst>
            </p:cNvPr>
            <p:cNvGrpSpPr/>
            <p:nvPr/>
          </p:nvGrpSpPr>
          <p:grpSpPr>
            <a:xfrm>
              <a:off x="605046" y="3786939"/>
              <a:ext cx="206152" cy="206152"/>
              <a:chOff x="2411760" y="3726904"/>
              <a:chExt cx="206152" cy="206152"/>
            </a:xfrm>
          </p:grpSpPr>
          <p:sp>
            <p:nvSpPr>
              <p:cNvPr id="345" name="Oval 344">
                <a:extLst>
                  <a:ext uri="{FF2B5EF4-FFF2-40B4-BE49-F238E27FC236}">
                    <a16:creationId xmlns:a16="http://schemas.microsoft.com/office/drawing/2014/main" id="{59409B96-E2B9-4D4D-9E62-B6A1FB11746A}"/>
                  </a:ext>
                </a:extLst>
              </p:cNvPr>
              <p:cNvSpPr/>
              <p:nvPr/>
            </p:nvSpPr>
            <p:spPr>
              <a:xfrm>
                <a:off x="2411760" y="3726904"/>
                <a:ext cx="206152" cy="20615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346" name="Chevron 62">
                <a:extLst>
                  <a:ext uri="{FF2B5EF4-FFF2-40B4-BE49-F238E27FC236}">
                    <a16:creationId xmlns:a16="http://schemas.microsoft.com/office/drawing/2014/main" id="{4BEADB29-EF17-4FFF-ACEA-E9AA65678BDC}"/>
                  </a:ext>
                </a:extLst>
              </p:cNvPr>
              <p:cNvSpPr/>
              <p:nvPr/>
            </p:nvSpPr>
            <p:spPr>
              <a:xfrm>
                <a:off x="2488361" y="3793980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E495DF33-1074-46CC-9085-804C727AB866}"/>
                </a:ext>
              </a:extLst>
            </p:cNvPr>
            <p:cNvSpPr txBox="1"/>
            <p:nvPr/>
          </p:nvSpPr>
          <p:spPr>
            <a:xfrm>
              <a:off x="832000" y="3751515"/>
              <a:ext cx="126162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  <a:endParaRPr lang="ko-KR" altLang="en-US" sz="1200" b="1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2BE934C8-BD91-435C-8D0B-3AAADB75EED2}"/>
              </a:ext>
            </a:extLst>
          </p:cNvPr>
          <p:cNvGrpSpPr/>
          <p:nvPr/>
        </p:nvGrpSpPr>
        <p:grpSpPr>
          <a:xfrm>
            <a:off x="7570016" y="4725039"/>
            <a:ext cx="1488581" cy="461665"/>
            <a:chOff x="605046" y="3750007"/>
            <a:chExt cx="1488582" cy="461665"/>
          </a:xfrm>
        </p:grpSpPr>
        <p:grpSp>
          <p:nvGrpSpPr>
            <p:cNvPr id="348" name="Group 347">
              <a:extLst>
                <a:ext uri="{FF2B5EF4-FFF2-40B4-BE49-F238E27FC236}">
                  <a16:creationId xmlns:a16="http://schemas.microsoft.com/office/drawing/2014/main" id="{92D08917-7E06-46F6-AE0F-B11C232BB002}"/>
                </a:ext>
              </a:extLst>
            </p:cNvPr>
            <p:cNvGrpSpPr/>
            <p:nvPr/>
          </p:nvGrpSpPr>
          <p:grpSpPr>
            <a:xfrm>
              <a:off x="605046" y="3786939"/>
              <a:ext cx="206152" cy="206152"/>
              <a:chOff x="2411760" y="3726904"/>
              <a:chExt cx="206152" cy="206152"/>
            </a:xfrm>
          </p:grpSpPr>
          <p:sp>
            <p:nvSpPr>
              <p:cNvPr id="350" name="Oval 349">
                <a:extLst>
                  <a:ext uri="{FF2B5EF4-FFF2-40B4-BE49-F238E27FC236}">
                    <a16:creationId xmlns:a16="http://schemas.microsoft.com/office/drawing/2014/main" id="{9658B3DC-19BD-4DA2-B5A1-E8DF8F4BDDBC}"/>
                  </a:ext>
                </a:extLst>
              </p:cNvPr>
              <p:cNvSpPr/>
              <p:nvPr/>
            </p:nvSpPr>
            <p:spPr>
              <a:xfrm>
                <a:off x="2411760" y="3726904"/>
                <a:ext cx="206152" cy="20615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351" name="Chevron 67">
                <a:extLst>
                  <a:ext uri="{FF2B5EF4-FFF2-40B4-BE49-F238E27FC236}">
                    <a16:creationId xmlns:a16="http://schemas.microsoft.com/office/drawing/2014/main" id="{1939EF65-7DA8-41C8-AB50-B35BC823D8A4}"/>
                  </a:ext>
                </a:extLst>
              </p:cNvPr>
              <p:cNvSpPr/>
              <p:nvPr/>
            </p:nvSpPr>
            <p:spPr>
              <a:xfrm>
                <a:off x="2488361" y="3793980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D3B24EC0-3EB5-4D91-AA42-0FE1097DAD2D}"/>
                </a:ext>
              </a:extLst>
            </p:cNvPr>
            <p:cNvSpPr txBox="1"/>
            <p:nvPr/>
          </p:nvSpPr>
          <p:spPr>
            <a:xfrm>
              <a:off x="832000" y="3750007"/>
              <a:ext cx="126162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</a:p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  <a:endParaRPr lang="ko-KR" altLang="en-US" sz="1200" b="1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D9A49809-4709-4EB5-8431-83C7D975BE7F}"/>
              </a:ext>
            </a:extLst>
          </p:cNvPr>
          <p:cNvGrpSpPr/>
          <p:nvPr/>
        </p:nvGrpSpPr>
        <p:grpSpPr>
          <a:xfrm>
            <a:off x="7570016" y="5228499"/>
            <a:ext cx="1488581" cy="646331"/>
            <a:chOff x="605046" y="3657674"/>
            <a:chExt cx="1488582" cy="646331"/>
          </a:xfrm>
        </p:grpSpPr>
        <p:grpSp>
          <p:nvGrpSpPr>
            <p:cNvPr id="353" name="Group 352">
              <a:extLst>
                <a:ext uri="{FF2B5EF4-FFF2-40B4-BE49-F238E27FC236}">
                  <a16:creationId xmlns:a16="http://schemas.microsoft.com/office/drawing/2014/main" id="{BCF71712-CCEF-48A8-8E49-70D37B6A7F76}"/>
                </a:ext>
              </a:extLst>
            </p:cNvPr>
            <p:cNvGrpSpPr/>
            <p:nvPr/>
          </p:nvGrpSpPr>
          <p:grpSpPr>
            <a:xfrm>
              <a:off x="605046" y="3786939"/>
              <a:ext cx="206152" cy="206152"/>
              <a:chOff x="2411760" y="3726904"/>
              <a:chExt cx="206152" cy="206152"/>
            </a:xfrm>
          </p:grpSpPr>
          <p:sp>
            <p:nvSpPr>
              <p:cNvPr id="355" name="Oval 354">
                <a:extLst>
                  <a:ext uri="{FF2B5EF4-FFF2-40B4-BE49-F238E27FC236}">
                    <a16:creationId xmlns:a16="http://schemas.microsoft.com/office/drawing/2014/main" id="{1E35C041-06D7-4348-93BB-2A0DF2604EF7}"/>
                  </a:ext>
                </a:extLst>
              </p:cNvPr>
              <p:cNvSpPr/>
              <p:nvPr/>
            </p:nvSpPr>
            <p:spPr>
              <a:xfrm>
                <a:off x="2411760" y="3726904"/>
                <a:ext cx="206152" cy="20615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356" name="Chevron 72">
                <a:extLst>
                  <a:ext uri="{FF2B5EF4-FFF2-40B4-BE49-F238E27FC236}">
                    <a16:creationId xmlns:a16="http://schemas.microsoft.com/office/drawing/2014/main" id="{4BFD8D41-B65E-4CF3-97BC-80BC6D5095A5}"/>
                  </a:ext>
                </a:extLst>
              </p:cNvPr>
              <p:cNvSpPr/>
              <p:nvPr/>
            </p:nvSpPr>
            <p:spPr>
              <a:xfrm>
                <a:off x="2488361" y="3793980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4" name="TextBox 353">
              <a:extLst>
                <a:ext uri="{FF2B5EF4-FFF2-40B4-BE49-F238E27FC236}">
                  <a16:creationId xmlns:a16="http://schemas.microsoft.com/office/drawing/2014/main" id="{549DD114-7ED5-4664-9C15-D985CE072FD4}"/>
                </a:ext>
              </a:extLst>
            </p:cNvPr>
            <p:cNvSpPr txBox="1"/>
            <p:nvPr/>
          </p:nvSpPr>
          <p:spPr>
            <a:xfrm>
              <a:off x="832000" y="3657674"/>
              <a:ext cx="1261628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</a:p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</a:p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  <a:endParaRPr lang="ko-KR" altLang="en-US" sz="1200" b="1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357" name="Group 356">
            <a:extLst>
              <a:ext uri="{FF2B5EF4-FFF2-40B4-BE49-F238E27FC236}">
                <a16:creationId xmlns:a16="http://schemas.microsoft.com/office/drawing/2014/main" id="{013A6885-8109-4978-A5A6-E9B82CB35025}"/>
              </a:ext>
            </a:extLst>
          </p:cNvPr>
          <p:cNvGrpSpPr/>
          <p:nvPr/>
        </p:nvGrpSpPr>
        <p:grpSpPr>
          <a:xfrm>
            <a:off x="9753843" y="4372181"/>
            <a:ext cx="1488581" cy="276999"/>
            <a:chOff x="605046" y="3751515"/>
            <a:chExt cx="1488582" cy="276999"/>
          </a:xfrm>
        </p:grpSpPr>
        <p:grpSp>
          <p:nvGrpSpPr>
            <p:cNvPr id="358" name="Group 357">
              <a:extLst>
                <a:ext uri="{FF2B5EF4-FFF2-40B4-BE49-F238E27FC236}">
                  <a16:creationId xmlns:a16="http://schemas.microsoft.com/office/drawing/2014/main" id="{CB8E29F7-9B01-4187-AFF1-50FBB854873E}"/>
                </a:ext>
              </a:extLst>
            </p:cNvPr>
            <p:cNvGrpSpPr/>
            <p:nvPr/>
          </p:nvGrpSpPr>
          <p:grpSpPr>
            <a:xfrm>
              <a:off x="605046" y="3786939"/>
              <a:ext cx="206152" cy="206152"/>
              <a:chOff x="2411760" y="3726904"/>
              <a:chExt cx="206152" cy="206152"/>
            </a:xfrm>
          </p:grpSpPr>
          <p:sp>
            <p:nvSpPr>
              <p:cNvPr id="360" name="Oval 359">
                <a:extLst>
                  <a:ext uri="{FF2B5EF4-FFF2-40B4-BE49-F238E27FC236}">
                    <a16:creationId xmlns:a16="http://schemas.microsoft.com/office/drawing/2014/main" id="{DA650880-379E-4F9F-ACE8-C9E77E096294}"/>
                  </a:ext>
                </a:extLst>
              </p:cNvPr>
              <p:cNvSpPr/>
              <p:nvPr/>
            </p:nvSpPr>
            <p:spPr>
              <a:xfrm>
                <a:off x="2411760" y="3726904"/>
                <a:ext cx="206152" cy="20615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361" name="Chevron 77">
                <a:extLst>
                  <a:ext uri="{FF2B5EF4-FFF2-40B4-BE49-F238E27FC236}">
                    <a16:creationId xmlns:a16="http://schemas.microsoft.com/office/drawing/2014/main" id="{EB2DD840-4B64-4668-B9E8-BDA4A3AD8B72}"/>
                  </a:ext>
                </a:extLst>
              </p:cNvPr>
              <p:cNvSpPr/>
              <p:nvPr/>
            </p:nvSpPr>
            <p:spPr>
              <a:xfrm>
                <a:off x="2488361" y="3793980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189E891C-0D71-4758-98F3-8EBC406E2BF0}"/>
                </a:ext>
              </a:extLst>
            </p:cNvPr>
            <p:cNvSpPr txBox="1"/>
            <p:nvPr/>
          </p:nvSpPr>
          <p:spPr>
            <a:xfrm>
              <a:off x="832000" y="3751515"/>
              <a:ext cx="126162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  <a:endParaRPr lang="ko-KR" altLang="en-US" sz="1200" b="1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362" name="Group 361">
            <a:extLst>
              <a:ext uri="{FF2B5EF4-FFF2-40B4-BE49-F238E27FC236}">
                <a16:creationId xmlns:a16="http://schemas.microsoft.com/office/drawing/2014/main" id="{6F427F12-0B53-46B4-B3AB-F91ACDEA57FA}"/>
              </a:ext>
            </a:extLst>
          </p:cNvPr>
          <p:cNvGrpSpPr/>
          <p:nvPr/>
        </p:nvGrpSpPr>
        <p:grpSpPr>
          <a:xfrm>
            <a:off x="9753843" y="4734564"/>
            <a:ext cx="1488581" cy="461665"/>
            <a:chOff x="605046" y="3750007"/>
            <a:chExt cx="1488582" cy="461665"/>
          </a:xfrm>
        </p:grpSpPr>
        <p:grpSp>
          <p:nvGrpSpPr>
            <p:cNvPr id="363" name="Group 362">
              <a:extLst>
                <a:ext uri="{FF2B5EF4-FFF2-40B4-BE49-F238E27FC236}">
                  <a16:creationId xmlns:a16="http://schemas.microsoft.com/office/drawing/2014/main" id="{1E39BCB9-C4CF-498E-B092-1BB027353284}"/>
                </a:ext>
              </a:extLst>
            </p:cNvPr>
            <p:cNvGrpSpPr/>
            <p:nvPr/>
          </p:nvGrpSpPr>
          <p:grpSpPr>
            <a:xfrm>
              <a:off x="605046" y="3786939"/>
              <a:ext cx="206152" cy="206152"/>
              <a:chOff x="2411760" y="3726904"/>
              <a:chExt cx="206152" cy="206152"/>
            </a:xfrm>
          </p:grpSpPr>
          <p:sp>
            <p:nvSpPr>
              <p:cNvPr id="365" name="Oval 364">
                <a:extLst>
                  <a:ext uri="{FF2B5EF4-FFF2-40B4-BE49-F238E27FC236}">
                    <a16:creationId xmlns:a16="http://schemas.microsoft.com/office/drawing/2014/main" id="{FC04B54F-1D31-4DC0-AB7C-683EFA57AF7A}"/>
                  </a:ext>
                </a:extLst>
              </p:cNvPr>
              <p:cNvSpPr/>
              <p:nvPr/>
            </p:nvSpPr>
            <p:spPr>
              <a:xfrm>
                <a:off x="2411760" y="3726904"/>
                <a:ext cx="206152" cy="20615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366" name="Chevron 82">
                <a:extLst>
                  <a:ext uri="{FF2B5EF4-FFF2-40B4-BE49-F238E27FC236}">
                    <a16:creationId xmlns:a16="http://schemas.microsoft.com/office/drawing/2014/main" id="{08417E76-8F06-4DB6-9874-7B5278FC2A77}"/>
                  </a:ext>
                </a:extLst>
              </p:cNvPr>
              <p:cNvSpPr/>
              <p:nvPr/>
            </p:nvSpPr>
            <p:spPr>
              <a:xfrm>
                <a:off x="2488361" y="3793980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C3D2A7F5-7DA5-4299-A8DC-887230BA1618}"/>
                </a:ext>
              </a:extLst>
            </p:cNvPr>
            <p:cNvSpPr txBox="1"/>
            <p:nvPr/>
          </p:nvSpPr>
          <p:spPr>
            <a:xfrm>
              <a:off x="832000" y="3750007"/>
              <a:ext cx="126162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</a:p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  <a:endParaRPr lang="ko-KR" altLang="en-US" sz="1200" b="1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833C9306-5EB6-442F-BAE8-2E3909FFD44E}"/>
              </a:ext>
            </a:extLst>
          </p:cNvPr>
          <p:cNvGrpSpPr/>
          <p:nvPr/>
        </p:nvGrpSpPr>
        <p:grpSpPr>
          <a:xfrm>
            <a:off x="9753843" y="5238024"/>
            <a:ext cx="1488581" cy="646331"/>
            <a:chOff x="605046" y="3657674"/>
            <a:chExt cx="1488582" cy="646331"/>
          </a:xfrm>
        </p:grpSpPr>
        <p:grpSp>
          <p:nvGrpSpPr>
            <p:cNvPr id="368" name="Group 367">
              <a:extLst>
                <a:ext uri="{FF2B5EF4-FFF2-40B4-BE49-F238E27FC236}">
                  <a16:creationId xmlns:a16="http://schemas.microsoft.com/office/drawing/2014/main" id="{1D004B45-F73B-4850-88F9-E74A71964854}"/>
                </a:ext>
              </a:extLst>
            </p:cNvPr>
            <p:cNvGrpSpPr/>
            <p:nvPr/>
          </p:nvGrpSpPr>
          <p:grpSpPr>
            <a:xfrm>
              <a:off x="605046" y="3786939"/>
              <a:ext cx="206152" cy="206152"/>
              <a:chOff x="2411760" y="3726904"/>
              <a:chExt cx="206152" cy="206152"/>
            </a:xfrm>
          </p:grpSpPr>
          <p:sp>
            <p:nvSpPr>
              <p:cNvPr id="370" name="Oval 369">
                <a:extLst>
                  <a:ext uri="{FF2B5EF4-FFF2-40B4-BE49-F238E27FC236}">
                    <a16:creationId xmlns:a16="http://schemas.microsoft.com/office/drawing/2014/main" id="{BFDE48F4-6711-4747-903F-2D4074439A1C}"/>
                  </a:ext>
                </a:extLst>
              </p:cNvPr>
              <p:cNvSpPr/>
              <p:nvPr/>
            </p:nvSpPr>
            <p:spPr>
              <a:xfrm>
                <a:off x="2411760" y="3726904"/>
                <a:ext cx="206152" cy="20615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371" name="Chevron 87">
                <a:extLst>
                  <a:ext uri="{FF2B5EF4-FFF2-40B4-BE49-F238E27FC236}">
                    <a16:creationId xmlns:a16="http://schemas.microsoft.com/office/drawing/2014/main" id="{6AE385AB-8127-45F4-B45E-6C2E65F2C946}"/>
                  </a:ext>
                </a:extLst>
              </p:cNvPr>
              <p:cNvSpPr/>
              <p:nvPr/>
            </p:nvSpPr>
            <p:spPr>
              <a:xfrm>
                <a:off x="2488361" y="3793980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3084F008-BB27-420A-B861-6483BB5175A1}"/>
                </a:ext>
              </a:extLst>
            </p:cNvPr>
            <p:cNvSpPr txBox="1"/>
            <p:nvPr/>
          </p:nvSpPr>
          <p:spPr>
            <a:xfrm>
              <a:off x="832000" y="3657674"/>
              <a:ext cx="1261628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</a:p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</a:p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  <a:endParaRPr lang="ko-KR" altLang="en-US" sz="1200" b="1" dirty="0">
                <a:solidFill>
                  <a:srgbClr val="262626"/>
                </a:solidFill>
              </a:endParaRPr>
            </a:p>
          </p:txBody>
        </p:sp>
      </p:grpSp>
      <p:sp>
        <p:nvSpPr>
          <p:cNvPr id="372" name="Chevron 92">
            <a:extLst>
              <a:ext uri="{FF2B5EF4-FFF2-40B4-BE49-F238E27FC236}">
                <a16:creationId xmlns:a16="http://schemas.microsoft.com/office/drawing/2014/main" id="{8EEECF4E-8FA6-4D4E-A1F2-55C9BD01A909}"/>
              </a:ext>
            </a:extLst>
          </p:cNvPr>
          <p:cNvSpPr/>
          <p:nvPr/>
        </p:nvSpPr>
        <p:spPr>
          <a:xfrm>
            <a:off x="4861185" y="2355859"/>
            <a:ext cx="182339" cy="428055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73" name="Chevron 93">
            <a:extLst>
              <a:ext uri="{FF2B5EF4-FFF2-40B4-BE49-F238E27FC236}">
                <a16:creationId xmlns:a16="http://schemas.microsoft.com/office/drawing/2014/main" id="{8B193CCC-3F7F-43BE-96E1-FFE266FA9782}"/>
              </a:ext>
            </a:extLst>
          </p:cNvPr>
          <p:cNvSpPr/>
          <p:nvPr/>
        </p:nvSpPr>
        <p:spPr>
          <a:xfrm>
            <a:off x="7047973" y="2355858"/>
            <a:ext cx="182339" cy="428055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74" name="Chevron 94">
            <a:extLst>
              <a:ext uri="{FF2B5EF4-FFF2-40B4-BE49-F238E27FC236}">
                <a16:creationId xmlns:a16="http://schemas.microsoft.com/office/drawing/2014/main" id="{850CBD30-984E-4B73-B988-97E362FC4902}"/>
              </a:ext>
            </a:extLst>
          </p:cNvPr>
          <p:cNvSpPr/>
          <p:nvPr/>
        </p:nvSpPr>
        <p:spPr>
          <a:xfrm>
            <a:off x="9234762" y="2355857"/>
            <a:ext cx="182339" cy="428055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75" name="Oval 2">
            <a:extLst>
              <a:ext uri="{FF2B5EF4-FFF2-40B4-BE49-F238E27FC236}">
                <a16:creationId xmlns:a16="http://schemas.microsoft.com/office/drawing/2014/main" id="{529C7375-3833-450C-B57D-72E45B04E588}"/>
              </a:ext>
            </a:extLst>
          </p:cNvPr>
          <p:cNvSpPr/>
          <p:nvPr/>
        </p:nvSpPr>
        <p:spPr>
          <a:xfrm>
            <a:off x="1074660" y="1885811"/>
            <a:ext cx="1368153" cy="1368153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376" name="Group 1">
            <a:extLst>
              <a:ext uri="{FF2B5EF4-FFF2-40B4-BE49-F238E27FC236}">
                <a16:creationId xmlns:a16="http://schemas.microsoft.com/office/drawing/2014/main" id="{375EDE68-2C88-46BE-93EF-09E7BF5CB046}"/>
              </a:ext>
            </a:extLst>
          </p:cNvPr>
          <p:cNvGrpSpPr/>
          <p:nvPr/>
        </p:nvGrpSpPr>
        <p:grpSpPr>
          <a:xfrm>
            <a:off x="914689" y="4065103"/>
            <a:ext cx="1987649" cy="2059831"/>
            <a:chOff x="424111" y="3645025"/>
            <a:chExt cx="1987649" cy="2059831"/>
          </a:xfrm>
        </p:grpSpPr>
        <p:sp>
          <p:nvSpPr>
            <p:cNvPr id="377" name="Rectangle 3">
              <a:extLst>
                <a:ext uri="{FF2B5EF4-FFF2-40B4-BE49-F238E27FC236}">
                  <a16:creationId xmlns:a16="http://schemas.microsoft.com/office/drawing/2014/main" id="{A19FBD66-C76C-4F13-930B-A0702CFF15CF}"/>
                </a:ext>
              </a:extLst>
            </p:cNvPr>
            <p:cNvSpPr/>
            <p:nvPr/>
          </p:nvSpPr>
          <p:spPr>
            <a:xfrm>
              <a:off x="424111" y="3645025"/>
              <a:ext cx="1987649" cy="2059831"/>
            </a:xfrm>
            <a:custGeom>
              <a:avLst/>
              <a:gdLst/>
              <a:ahLst/>
              <a:cxnLst/>
              <a:rect l="l" t="t" r="r" b="b"/>
              <a:pathLst>
                <a:path w="1980220" h="1656184">
                  <a:moveTo>
                    <a:pt x="0" y="0"/>
                  </a:moveTo>
                  <a:lnTo>
                    <a:pt x="1656184" y="0"/>
                  </a:lnTo>
                  <a:lnTo>
                    <a:pt x="1656184" y="640151"/>
                  </a:lnTo>
                  <a:lnTo>
                    <a:pt x="1980220" y="828092"/>
                  </a:lnTo>
                  <a:lnTo>
                    <a:pt x="1656184" y="1016033"/>
                  </a:lnTo>
                  <a:lnTo>
                    <a:pt x="1656184" y="1656184"/>
                  </a:lnTo>
                  <a:lnTo>
                    <a:pt x="0" y="165618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378" name="Rectangle 9">
              <a:extLst>
                <a:ext uri="{FF2B5EF4-FFF2-40B4-BE49-F238E27FC236}">
                  <a16:creationId xmlns:a16="http://schemas.microsoft.com/office/drawing/2014/main" id="{B782AEF7-2BD6-47CC-8D9A-A7F4F0A2849F}"/>
                </a:ext>
              </a:extLst>
            </p:cNvPr>
            <p:cNvSpPr/>
            <p:nvPr/>
          </p:nvSpPr>
          <p:spPr>
            <a:xfrm>
              <a:off x="424111" y="3645025"/>
              <a:ext cx="115441" cy="205983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</p:grpSp>
      <p:sp>
        <p:nvSpPr>
          <p:cNvPr id="379" name="TextBox 378">
            <a:extLst>
              <a:ext uri="{FF2B5EF4-FFF2-40B4-BE49-F238E27FC236}">
                <a16:creationId xmlns:a16="http://schemas.microsoft.com/office/drawing/2014/main" id="{761A6AB7-BF3C-4D6E-8560-68391202D3B1}"/>
              </a:ext>
            </a:extLst>
          </p:cNvPr>
          <p:cNvSpPr txBox="1"/>
          <p:nvPr/>
        </p:nvSpPr>
        <p:spPr>
          <a:xfrm>
            <a:off x="918562" y="3531776"/>
            <a:ext cx="168034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262626"/>
                </a:solidFill>
              </a:rPr>
              <a:t>Contents Here</a:t>
            </a:r>
            <a:endParaRPr lang="ko-KR" altLang="en-US" sz="1400" b="1" dirty="0">
              <a:solidFill>
                <a:srgbClr val="262626"/>
              </a:solidFill>
            </a:endParaRPr>
          </a:p>
        </p:txBody>
      </p:sp>
      <p:grpSp>
        <p:nvGrpSpPr>
          <p:cNvPr id="380" name="Group 32">
            <a:extLst>
              <a:ext uri="{FF2B5EF4-FFF2-40B4-BE49-F238E27FC236}">
                <a16:creationId xmlns:a16="http://schemas.microsoft.com/office/drawing/2014/main" id="{64D8CF9B-EEA9-4353-89D4-F430F1AF692A}"/>
              </a:ext>
            </a:extLst>
          </p:cNvPr>
          <p:cNvGrpSpPr/>
          <p:nvPr/>
        </p:nvGrpSpPr>
        <p:grpSpPr>
          <a:xfrm>
            <a:off x="1102138" y="4343607"/>
            <a:ext cx="1488581" cy="276999"/>
            <a:chOff x="605046" y="3751515"/>
            <a:chExt cx="1488582" cy="276999"/>
          </a:xfrm>
        </p:grpSpPr>
        <p:grpSp>
          <p:nvGrpSpPr>
            <p:cNvPr id="381" name="Group 28">
              <a:extLst>
                <a:ext uri="{FF2B5EF4-FFF2-40B4-BE49-F238E27FC236}">
                  <a16:creationId xmlns:a16="http://schemas.microsoft.com/office/drawing/2014/main" id="{7EEE01CD-1FC0-4C55-AFC8-001B9C113645}"/>
                </a:ext>
              </a:extLst>
            </p:cNvPr>
            <p:cNvGrpSpPr/>
            <p:nvPr/>
          </p:nvGrpSpPr>
          <p:grpSpPr>
            <a:xfrm>
              <a:off x="605046" y="3786939"/>
              <a:ext cx="206152" cy="206152"/>
              <a:chOff x="2411760" y="3726904"/>
              <a:chExt cx="206152" cy="206152"/>
            </a:xfrm>
          </p:grpSpPr>
          <p:sp>
            <p:nvSpPr>
              <p:cNvPr id="383" name="Oval 29">
                <a:extLst>
                  <a:ext uri="{FF2B5EF4-FFF2-40B4-BE49-F238E27FC236}">
                    <a16:creationId xmlns:a16="http://schemas.microsoft.com/office/drawing/2014/main" id="{241D2C97-1111-4324-B466-80B34AE48A7E}"/>
                  </a:ext>
                </a:extLst>
              </p:cNvPr>
              <p:cNvSpPr/>
              <p:nvPr/>
            </p:nvSpPr>
            <p:spPr>
              <a:xfrm>
                <a:off x="2411760" y="3726904"/>
                <a:ext cx="206152" cy="20615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384" name="Chevron 30">
                <a:extLst>
                  <a:ext uri="{FF2B5EF4-FFF2-40B4-BE49-F238E27FC236}">
                    <a16:creationId xmlns:a16="http://schemas.microsoft.com/office/drawing/2014/main" id="{8E364592-6C6A-4718-8F60-3D119E594F23}"/>
                  </a:ext>
                </a:extLst>
              </p:cNvPr>
              <p:cNvSpPr/>
              <p:nvPr/>
            </p:nvSpPr>
            <p:spPr>
              <a:xfrm>
                <a:off x="2488361" y="3793980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2" name="TextBox 381">
              <a:extLst>
                <a:ext uri="{FF2B5EF4-FFF2-40B4-BE49-F238E27FC236}">
                  <a16:creationId xmlns:a16="http://schemas.microsoft.com/office/drawing/2014/main" id="{E121C447-0C19-43F9-B764-21A686B54CBC}"/>
                </a:ext>
              </a:extLst>
            </p:cNvPr>
            <p:cNvSpPr txBox="1"/>
            <p:nvPr/>
          </p:nvSpPr>
          <p:spPr>
            <a:xfrm>
              <a:off x="832000" y="3751515"/>
              <a:ext cx="126162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  <a:endParaRPr lang="ko-KR" altLang="en-US" sz="1200" b="1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385" name="Group 33">
            <a:extLst>
              <a:ext uri="{FF2B5EF4-FFF2-40B4-BE49-F238E27FC236}">
                <a16:creationId xmlns:a16="http://schemas.microsoft.com/office/drawing/2014/main" id="{9D7C547B-6C8B-4F66-AD2F-5A16C0CBC2D9}"/>
              </a:ext>
            </a:extLst>
          </p:cNvPr>
          <p:cNvGrpSpPr/>
          <p:nvPr/>
        </p:nvGrpSpPr>
        <p:grpSpPr>
          <a:xfrm>
            <a:off x="1102138" y="4705989"/>
            <a:ext cx="1488581" cy="461665"/>
            <a:chOff x="605046" y="3750007"/>
            <a:chExt cx="1488582" cy="461665"/>
          </a:xfrm>
        </p:grpSpPr>
        <p:grpSp>
          <p:nvGrpSpPr>
            <p:cNvPr id="386" name="Group 34">
              <a:extLst>
                <a:ext uri="{FF2B5EF4-FFF2-40B4-BE49-F238E27FC236}">
                  <a16:creationId xmlns:a16="http://schemas.microsoft.com/office/drawing/2014/main" id="{E682A080-57CA-4259-9514-50DC69754CB3}"/>
                </a:ext>
              </a:extLst>
            </p:cNvPr>
            <p:cNvGrpSpPr/>
            <p:nvPr/>
          </p:nvGrpSpPr>
          <p:grpSpPr>
            <a:xfrm>
              <a:off x="605046" y="3786939"/>
              <a:ext cx="206152" cy="206152"/>
              <a:chOff x="2411760" y="3726904"/>
              <a:chExt cx="206152" cy="206152"/>
            </a:xfrm>
          </p:grpSpPr>
          <p:sp>
            <p:nvSpPr>
              <p:cNvPr id="388" name="Oval 36">
                <a:extLst>
                  <a:ext uri="{FF2B5EF4-FFF2-40B4-BE49-F238E27FC236}">
                    <a16:creationId xmlns:a16="http://schemas.microsoft.com/office/drawing/2014/main" id="{026E702C-EDD7-434E-B02E-ACB6850B826F}"/>
                  </a:ext>
                </a:extLst>
              </p:cNvPr>
              <p:cNvSpPr/>
              <p:nvPr/>
            </p:nvSpPr>
            <p:spPr>
              <a:xfrm>
                <a:off x="2411760" y="3726904"/>
                <a:ext cx="206152" cy="20615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389" name="Chevron 37">
                <a:extLst>
                  <a:ext uri="{FF2B5EF4-FFF2-40B4-BE49-F238E27FC236}">
                    <a16:creationId xmlns:a16="http://schemas.microsoft.com/office/drawing/2014/main" id="{0C0A28C1-4033-4E94-8976-4C12F3401EB3}"/>
                  </a:ext>
                </a:extLst>
              </p:cNvPr>
              <p:cNvSpPr/>
              <p:nvPr/>
            </p:nvSpPr>
            <p:spPr>
              <a:xfrm>
                <a:off x="2488361" y="3793980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87" name="TextBox 386">
              <a:extLst>
                <a:ext uri="{FF2B5EF4-FFF2-40B4-BE49-F238E27FC236}">
                  <a16:creationId xmlns:a16="http://schemas.microsoft.com/office/drawing/2014/main" id="{1D9A0839-9DFA-4288-8997-5ED3A43BCCFB}"/>
                </a:ext>
              </a:extLst>
            </p:cNvPr>
            <p:cNvSpPr txBox="1"/>
            <p:nvPr/>
          </p:nvSpPr>
          <p:spPr>
            <a:xfrm>
              <a:off x="832000" y="3750007"/>
              <a:ext cx="1261628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</a:p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  <a:endParaRPr lang="ko-KR" altLang="en-US" sz="1200" b="1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390" name="Group 38">
            <a:extLst>
              <a:ext uri="{FF2B5EF4-FFF2-40B4-BE49-F238E27FC236}">
                <a16:creationId xmlns:a16="http://schemas.microsoft.com/office/drawing/2014/main" id="{F1FCC2EE-5956-4E92-8EDC-BDF86FC7F585}"/>
              </a:ext>
            </a:extLst>
          </p:cNvPr>
          <p:cNvGrpSpPr/>
          <p:nvPr/>
        </p:nvGrpSpPr>
        <p:grpSpPr>
          <a:xfrm>
            <a:off x="1102138" y="5209449"/>
            <a:ext cx="1488581" cy="646331"/>
            <a:chOff x="605046" y="3657674"/>
            <a:chExt cx="1488582" cy="646331"/>
          </a:xfrm>
        </p:grpSpPr>
        <p:grpSp>
          <p:nvGrpSpPr>
            <p:cNvPr id="391" name="Group 39">
              <a:extLst>
                <a:ext uri="{FF2B5EF4-FFF2-40B4-BE49-F238E27FC236}">
                  <a16:creationId xmlns:a16="http://schemas.microsoft.com/office/drawing/2014/main" id="{C9D12463-51C2-4B65-9FD8-226BF96B67DA}"/>
                </a:ext>
              </a:extLst>
            </p:cNvPr>
            <p:cNvGrpSpPr/>
            <p:nvPr/>
          </p:nvGrpSpPr>
          <p:grpSpPr>
            <a:xfrm>
              <a:off x="605046" y="3786939"/>
              <a:ext cx="206152" cy="206152"/>
              <a:chOff x="2411760" y="3726904"/>
              <a:chExt cx="206152" cy="206152"/>
            </a:xfrm>
          </p:grpSpPr>
          <p:sp>
            <p:nvSpPr>
              <p:cNvPr id="393" name="Oval 41">
                <a:extLst>
                  <a:ext uri="{FF2B5EF4-FFF2-40B4-BE49-F238E27FC236}">
                    <a16:creationId xmlns:a16="http://schemas.microsoft.com/office/drawing/2014/main" id="{0DE3503C-49E2-4F23-9964-AE0E98B1AAC0}"/>
                  </a:ext>
                </a:extLst>
              </p:cNvPr>
              <p:cNvSpPr/>
              <p:nvPr/>
            </p:nvSpPr>
            <p:spPr>
              <a:xfrm>
                <a:off x="2411760" y="3726904"/>
                <a:ext cx="206152" cy="20615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394" name="Chevron 42">
                <a:extLst>
                  <a:ext uri="{FF2B5EF4-FFF2-40B4-BE49-F238E27FC236}">
                    <a16:creationId xmlns:a16="http://schemas.microsoft.com/office/drawing/2014/main" id="{DEC1569F-2D67-49BC-AF71-93A8632D181D}"/>
                  </a:ext>
                </a:extLst>
              </p:cNvPr>
              <p:cNvSpPr/>
              <p:nvPr/>
            </p:nvSpPr>
            <p:spPr>
              <a:xfrm>
                <a:off x="2488361" y="3793980"/>
                <a:ext cx="72000" cy="72000"/>
              </a:xfrm>
              <a:prstGeom prst="chevron">
                <a:avLst>
                  <a:gd name="adj" fmla="val 6522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92" name="TextBox 391">
              <a:extLst>
                <a:ext uri="{FF2B5EF4-FFF2-40B4-BE49-F238E27FC236}">
                  <a16:creationId xmlns:a16="http://schemas.microsoft.com/office/drawing/2014/main" id="{FA55233A-AA66-4DE2-8946-C0FA3C9C42BC}"/>
                </a:ext>
              </a:extLst>
            </p:cNvPr>
            <p:cNvSpPr txBox="1"/>
            <p:nvPr/>
          </p:nvSpPr>
          <p:spPr>
            <a:xfrm>
              <a:off x="832000" y="3657674"/>
              <a:ext cx="1261628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</a:p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</a:p>
            <a:p>
              <a:r>
                <a:rPr lang="en-US" altLang="ko-KR" sz="1200" b="1" dirty="0">
                  <a:solidFill>
                    <a:srgbClr val="262626"/>
                  </a:solidFill>
                </a:rPr>
                <a:t>Content here</a:t>
              </a:r>
              <a:endParaRPr lang="ko-KR" altLang="en-US" sz="1200" b="1" dirty="0">
                <a:solidFill>
                  <a:srgbClr val="262626"/>
                </a:solidFill>
              </a:endParaRPr>
            </a:p>
          </p:txBody>
        </p:sp>
      </p:grpSp>
      <p:sp>
        <p:nvSpPr>
          <p:cNvPr id="395" name="Chevron 92">
            <a:extLst>
              <a:ext uri="{FF2B5EF4-FFF2-40B4-BE49-F238E27FC236}">
                <a16:creationId xmlns:a16="http://schemas.microsoft.com/office/drawing/2014/main" id="{9691CC81-460D-4F81-87C0-FBEADC3FF8F3}"/>
              </a:ext>
            </a:extLst>
          </p:cNvPr>
          <p:cNvSpPr/>
          <p:nvPr/>
        </p:nvSpPr>
        <p:spPr>
          <a:xfrm>
            <a:off x="2760961" y="2355859"/>
            <a:ext cx="182339" cy="428055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96" name="Isosceles Triangle 51">
            <a:extLst>
              <a:ext uri="{FF2B5EF4-FFF2-40B4-BE49-F238E27FC236}">
                <a16:creationId xmlns:a16="http://schemas.microsoft.com/office/drawing/2014/main" id="{0F2EC2F4-0825-4AA9-99AF-7CB32291681A}"/>
              </a:ext>
            </a:extLst>
          </p:cNvPr>
          <p:cNvSpPr/>
          <p:nvPr/>
        </p:nvSpPr>
        <p:spPr>
          <a:xfrm>
            <a:off x="5870233" y="2443018"/>
            <a:ext cx="392009" cy="28746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7" name="Rounded Rectangle 27">
            <a:extLst>
              <a:ext uri="{FF2B5EF4-FFF2-40B4-BE49-F238E27FC236}">
                <a16:creationId xmlns:a16="http://schemas.microsoft.com/office/drawing/2014/main" id="{855C0317-DDFF-4B93-A30A-4E4DFDD25BB8}"/>
              </a:ext>
            </a:extLst>
          </p:cNvPr>
          <p:cNvSpPr/>
          <p:nvPr/>
        </p:nvSpPr>
        <p:spPr>
          <a:xfrm>
            <a:off x="3675370" y="2397213"/>
            <a:ext cx="407730" cy="31319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8" name="Rounded Rectangle 7">
            <a:extLst>
              <a:ext uri="{FF2B5EF4-FFF2-40B4-BE49-F238E27FC236}">
                <a16:creationId xmlns:a16="http://schemas.microsoft.com/office/drawing/2014/main" id="{9D4BC625-8901-446E-A253-C2BB24EFF6C2}"/>
              </a:ext>
            </a:extLst>
          </p:cNvPr>
          <p:cNvSpPr/>
          <p:nvPr/>
        </p:nvSpPr>
        <p:spPr>
          <a:xfrm>
            <a:off x="10254872" y="2352666"/>
            <a:ext cx="414534" cy="35773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9" name="Round Same Side Corner Rectangle 36">
            <a:extLst>
              <a:ext uri="{FF2B5EF4-FFF2-40B4-BE49-F238E27FC236}">
                <a16:creationId xmlns:a16="http://schemas.microsoft.com/office/drawing/2014/main" id="{E2301EB8-5FFE-4357-B9B6-1232DA971724}"/>
              </a:ext>
            </a:extLst>
          </p:cNvPr>
          <p:cNvSpPr/>
          <p:nvPr/>
        </p:nvSpPr>
        <p:spPr>
          <a:xfrm>
            <a:off x="8030933" y="2397212"/>
            <a:ext cx="421197" cy="3330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0" name="자유형 176">
            <a:extLst>
              <a:ext uri="{FF2B5EF4-FFF2-40B4-BE49-F238E27FC236}">
                <a16:creationId xmlns:a16="http://schemas.microsoft.com/office/drawing/2014/main" id="{19777EE8-9348-4E9F-8293-7990E6CC568A}"/>
              </a:ext>
            </a:extLst>
          </p:cNvPr>
          <p:cNvSpPr/>
          <p:nvPr/>
        </p:nvSpPr>
        <p:spPr>
          <a:xfrm>
            <a:off x="1519590" y="2311234"/>
            <a:ext cx="478288" cy="501998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11195</TotalTime>
  <Words>90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20</cp:revision>
  <dcterms:created xsi:type="dcterms:W3CDTF">2018-02-18T19:39:47Z</dcterms:created>
  <dcterms:modified xsi:type="dcterms:W3CDTF">2020-01-03T02:12:12Z</dcterms:modified>
</cp:coreProperties>
</file>