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04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DBBD7AF4-85B9-4326-9B84-2720BBD1DA95}"/>
              </a:ext>
            </a:extLst>
          </p:cNvPr>
          <p:cNvSpPr/>
          <p:nvPr userDrawn="1"/>
        </p:nvSpPr>
        <p:spPr>
          <a:xfrm>
            <a:off x="3252651" y="0"/>
            <a:ext cx="5225143" cy="6870090"/>
          </a:xfrm>
          <a:prstGeom prst="parallelogram">
            <a:avLst>
              <a:gd name="adj" fmla="val 56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4E2DD1-97C9-4DFE-B91C-F6D3E12EDC4C}"/>
              </a:ext>
            </a:extLst>
          </p:cNvPr>
          <p:cNvGrpSpPr/>
          <p:nvPr userDrawn="1"/>
        </p:nvGrpSpPr>
        <p:grpSpPr>
          <a:xfrm rot="1380000">
            <a:off x="6707952" y="-431423"/>
            <a:ext cx="189163" cy="7715072"/>
            <a:chOff x="6730398" y="-1500831"/>
            <a:chExt cx="189163" cy="7715072"/>
          </a:xfrm>
        </p:grpSpPr>
        <p:sp>
          <p:nvSpPr>
            <p:cNvPr id="46" name="AutoShape 105">
              <a:extLst>
                <a:ext uri="{FF2B5EF4-FFF2-40B4-BE49-F238E27FC236}">
                  <a16:creationId xmlns:a16="http://schemas.microsoft.com/office/drawing/2014/main" id="{40364E06-DD23-49E4-A474-772D3DB15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7" name="AutoShape 106">
              <a:extLst>
                <a:ext uri="{FF2B5EF4-FFF2-40B4-BE49-F238E27FC236}">
                  <a16:creationId xmlns:a16="http://schemas.microsoft.com/office/drawing/2014/main" id="{B5E7A4B0-1A45-4422-ABC2-E46CAF104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8" name="AutoShape 107">
              <a:extLst>
                <a:ext uri="{FF2B5EF4-FFF2-40B4-BE49-F238E27FC236}">
                  <a16:creationId xmlns:a16="http://schemas.microsoft.com/office/drawing/2014/main" id="{7E1AEE56-1152-473E-9F39-F884B275B5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9" name="AutoShape 113">
              <a:extLst>
                <a:ext uri="{FF2B5EF4-FFF2-40B4-BE49-F238E27FC236}">
                  <a16:creationId xmlns:a16="http://schemas.microsoft.com/office/drawing/2014/main" id="{CE7302A6-4D84-4AD8-9C14-DA24FBBB7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0" name="AutoShape 114">
              <a:extLst>
                <a:ext uri="{FF2B5EF4-FFF2-40B4-BE49-F238E27FC236}">
                  <a16:creationId xmlns:a16="http://schemas.microsoft.com/office/drawing/2014/main" id="{037D3A02-8681-4D61-852F-804EE85B2D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1" name="AutoShape 115">
              <a:extLst>
                <a:ext uri="{FF2B5EF4-FFF2-40B4-BE49-F238E27FC236}">
                  <a16:creationId xmlns:a16="http://schemas.microsoft.com/office/drawing/2014/main" id="{73FDED84-4502-4EC5-BAFB-A0664EEE28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2" name="AutoShape 116">
              <a:extLst>
                <a:ext uri="{FF2B5EF4-FFF2-40B4-BE49-F238E27FC236}">
                  <a16:creationId xmlns:a16="http://schemas.microsoft.com/office/drawing/2014/main" id="{F3BC8879-9127-4437-89C7-3AC6B5B5F7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3" name="AutoShape 117">
              <a:extLst>
                <a:ext uri="{FF2B5EF4-FFF2-40B4-BE49-F238E27FC236}">
                  <a16:creationId xmlns:a16="http://schemas.microsoft.com/office/drawing/2014/main" id="{410AD244-7236-416A-8D8D-890909F8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5" name="AutoShape 106">
              <a:extLst>
                <a:ext uri="{FF2B5EF4-FFF2-40B4-BE49-F238E27FC236}">
                  <a16:creationId xmlns:a16="http://schemas.microsoft.com/office/drawing/2014/main" id="{02E05BAB-3DD2-490F-863D-FA3D645817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6" name="AutoShape 107">
              <a:extLst>
                <a:ext uri="{FF2B5EF4-FFF2-40B4-BE49-F238E27FC236}">
                  <a16:creationId xmlns:a16="http://schemas.microsoft.com/office/drawing/2014/main" id="{CDB88CBC-A5B2-49DE-8974-3F00C17EF5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7" name="AutoShape 114">
              <a:extLst>
                <a:ext uri="{FF2B5EF4-FFF2-40B4-BE49-F238E27FC236}">
                  <a16:creationId xmlns:a16="http://schemas.microsoft.com/office/drawing/2014/main" id="{45C67A69-FA0A-4A72-AD54-323A03FBA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8" name="AutoShape 115">
              <a:extLst>
                <a:ext uri="{FF2B5EF4-FFF2-40B4-BE49-F238E27FC236}">
                  <a16:creationId xmlns:a16="http://schemas.microsoft.com/office/drawing/2014/main" id="{2B73C864-1173-463C-BB59-0910B16A3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59" name="AutoShape 116">
              <a:extLst>
                <a:ext uri="{FF2B5EF4-FFF2-40B4-BE49-F238E27FC236}">
                  <a16:creationId xmlns:a16="http://schemas.microsoft.com/office/drawing/2014/main" id="{8F9EC08B-3188-4C12-A41B-C491E3DD7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0" name="AutoShape 117">
              <a:extLst>
                <a:ext uri="{FF2B5EF4-FFF2-40B4-BE49-F238E27FC236}">
                  <a16:creationId xmlns:a16="http://schemas.microsoft.com/office/drawing/2014/main" id="{F7DDE997-53DE-488B-8094-8F8143DFDE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1" name="AutoShape 118">
              <a:extLst>
                <a:ext uri="{FF2B5EF4-FFF2-40B4-BE49-F238E27FC236}">
                  <a16:creationId xmlns:a16="http://schemas.microsoft.com/office/drawing/2014/main" id="{C054AD28-D410-4C69-9D65-65DA8FD3BA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521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3" name="AutoShape 106">
              <a:extLst>
                <a:ext uri="{FF2B5EF4-FFF2-40B4-BE49-F238E27FC236}">
                  <a16:creationId xmlns:a16="http://schemas.microsoft.com/office/drawing/2014/main" id="{3ACA6E7C-BB6A-4471-8D06-E30763DB9A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4" name="AutoShape 107">
              <a:extLst>
                <a:ext uri="{FF2B5EF4-FFF2-40B4-BE49-F238E27FC236}">
                  <a16:creationId xmlns:a16="http://schemas.microsoft.com/office/drawing/2014/main" id="{B611B7A7-7EF2-4C27-8F49-FBB91333D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5" name="AutoShape 113">
              <a:extLst>
                <a:ext uri="{FF2B5EF4-FFF2-40B4-BE49-F238E27FC236}">
                  <a16:creationId xmlns:a16="http://schemas.microsoft.com/office/drawing/2014/main" id="{9ACD62BE-2E65-4E1D-9C5B-36D9056647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6" name="AutoShape 114">
              <a:extLst>
                <a:ext uri="{FF2B5EF4-FFF2-40B4-BE49-F238E27FC236}">
                  <a16:creationId xmlns:a16="http://schemas.microsoft.com/office/drawing/2014/main" id="{E32DD7C0-C6D2-423C-9A4D-CB6C9A680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7" name="AutoShape 115">
              <a:extLst>
                <a:ext uri="{FF2B5EF4-FFF2-40B4-BE49-F238E27FC236}">
                  <a16:creationId xmlns:a16="http://schemas.microsoft.com/office/drawing/2014/main" id="{100DD240-92EC-434B-9D9D-D9771C871C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8" name="AutoShape 116">
              <a:extLst>
                <a:ext uri="{FF2B5EF4-FFF2-40B4-BE49-F238E27FC236}">
                  <a16:creationId xmlns:a16="http://schemas.microsoft.com/office/drawing/2014/main" id="{F5236092-2F03-43CC-AC08-F742F8BDF5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69" name="AutoShape 117">
              <a:extLst>
                <a:ext uri="{FF2B5EF4-FFF2-40B4-BE49-F238E27FC236}">
                  <a16:creationId xmlns:a16="http://schemas.microsoft.com/office/drawing/2014/main" id="{C0857777-8CCB-4570-807D-033917AF27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9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1" name="AutoShape 106">
              <a:extLst>
                <a:ext uri="{FF2B5EF4-FFF2-40B4-BE49-F238E27FC236}">
                  <a16:creationId xmlns:a16="http://schemas.microsoft.com/office/drawing/2014/main" id="{D85B8C28-FFEF-4450-8DE8-F5DDAFD2C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2" name="AutoShape 107">
              <a:extLst>
                <a:ext uri="{FF2B5EF4-FFF2-40B4-BE49-F238E27FC236}">
                  <a16:creationId xmlns:a16="http://schemas.microsoft.com/office/drawing/2014/main" id="{E6268B39-BEEE-4EF7-9C11-E8D80FBC3A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3" name="AutoShape 114">
              <a:extLst>
                <a:ext uri="{FF2B5EF4-FFF2-40B4-BE49-F238E27FC236}">
                  <a16:creationId xmlns:a16="http://schemas.microsoft.com/office/drawing/2014/main" id="{7CD665D0-B115-4127-80DE-6C29177C99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4" name="AutoShape 115">
              <a:extLst>
                <a:ext uri="{FF2B5EF4-FFF2-40B4-BE49-F238E27FC236}">
                  <a16:creationId xmlns:a16="http://schemas.microsoft.com/office/drawing/2014/main" id="{59A41134-5DDB-4AA4-BE15-DABADEFD32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5" name="AutoShape 116">
              <a:extLst>
                <a:ext uri="{FF2B5EF4-FFF2-40B4-BE49-F238E27FC236}">
                  <a16:creationId xmlns:a16="http://schemas.microsoft.com/office/drawing/2014/main" id="{9FF3DC84-9715-44D6-8915-9111B55ED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6" name="AutoShape 117">
              <a:extLst>
                <a:ext uri="{FF2B5EF4-FFF2-40B4-BE49-F238E27FC236}">
                  <a16:creationId xmlns:a16="http://schemas.microsoft.com/office/drawing/2014/main" id="{DE7D4572-517F-4295-AA23-BB8D50B997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7" name="AutoShape 118">
              <a:extLst>
                <a:ext uri="{FF2B5EF4-FFF2-40B4-BE49-F238E27FC236}">
                  <a16:creationId xmlns:a16="http://schemas.microsoft.com/office/drawing/2014/main" id="{C0DEF49F-24A7-48A5-89EE-832D101BA3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730398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78" name="AutoShape 116">
              <a:extLst>
                <a:ext uri="{FF2B5EF4-FFF2-40B4-BE49-F238E27FC236}">
                  <a16:creationId xmlns:a16="http://schemas.microsoft.com/office/drawing/2014/main" id="{AA93517F-0BBE-406D-9EC1-15AC35BB25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8539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5" name="AutoShape 116">
              <a:extLst>
                <a:ext uri="{FF2B5EF4-FFF2-40B4-BE49-F238E27FC236}">
                  <a16:creationId xmlns:a16="http://schemas.microsoft.com/office/drawing/2014/main" id="{5BDAE95A-5733-44D0-AC6F-77E6D317D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42276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6" name="AutoShape 117">
              <a:extLst>
                <a:ext uri="{FF2B5EF4-FFF2-40B4-BE49-F238E27FC236}">
                  <a16:creationId xmlns:a16="http://schemas.microsoft.com/office/drawing/2014/main" id="{86BB8D88-E320-47B4-98CB-4A63B50A93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28521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8" name="AutoShape 116">
              <a:extLst>
                <a:ext uri="{FF2B5EF4-FFF2-40B4-BE49-F238E27FC236}">
                  <a16:creationId xmlns:a16="http://schemas.microsoft.com/office/drawing/2014/main" id="{F18E8D3E-A453-4FB6-A2A3-0863D8F590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63838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89" name="AutoShape 117">
              <a:extLst>
                <a:ext uri="{FF2B5EF4-FFF2-40B4-BE49-F238E27FC236}">
                  <a16:creationId xmlns:a16="http://schemas.microsoft.com/office/drawing/2014/main" id="{D6E86D6F-B41B-488A-A090-EFE0781045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9" y="-150083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0" name="AutoShape 116">
              <a:extLst>
                <a:ext uri="{FF2B5EF4-FFF2-40B4-BE49-F238E27FC236}">
                  <a16:creationId xmlns:a16="http://schemas.microsoft.com/office/drawing/2014/main" id="{099DAA59-C520-4255-80BB-80D7D474AC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20715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1" name="AutoShape 117">
              <a:extLst>
                <a:ext uri="{FF2B5EF4-FFF2-40B4-BE49-F238E27FC236}">
                  <a16:creationId xmlns:a16="http://schemas.microsoft.com/office/drawing/2014/main" id="{A06E9E83-F327-41F6-8AAD-BCF568E4C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6730398" y="-106960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E9A6D0-C427-4360-AAA4-9B7478EFB7B7}"/>
              </a:ext>
            </a:extLst>
          </p:cNvPr>
          <p:cNvGrpSpPr/>
          <p:nvPr userDrawn="1"/>
        </p:nvGrpSpPr>
        <p:grpSpPr>
          <a:xfrm rot="1399368">
            <a:off x="4825536" y="-385291"/>
            <a:ext cx="192288" cy="7697328"/>
            <a:chOff x="5272429" y="250826"/>
            <a:chExt cx="192288" cy="7697328"/>
          </a:xfrm>
        </p:grpSpPr>
        <p:sp>
          <p:nvSpPr>
            <p:cNvPr id="13" name="AutoShape 105">
              <a:extLst>
                <a:ext uri="{FF2B5EF4-FFF2-40B4-BE49-F238E27FC236}">
                  <a16:creationId xmlns:a16="http://schemas.microsoft.com/office/drawing/2014/main" id="{89A935D1-4ED1-4004-A172-688073D2C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0723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4" name="AutoShape 106">
              <a:extLst>
                <a:ext uri="{FF2B5EF4-FFF2-40B4-BE49-F238E27FC236}">
                  <a16:creationId xmlns:a16="http://schemas.microsoft.com/office/drawing/2014/main" id="{57BFB70B-5C19-49FF-9686-4ECAE65AE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20991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5" name="AutoShape 107">
              <a:extLst>
                <a:ext uri="{FF2B5EF4-FFF2-40B4-BE49-F238E27FC236}">
                  <a16:creationId xmlns:a16="http://schemas.microsoft.com/office/drawing/2014/main" id="{0B063952-3B08-4DCA-851E-BD60D9A6C1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34746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6" name="AutoShape 113">
              <a:extLst>
                <a:ext uri="{FF2B5EF4-FFF2-40B4-BE49-F238E27FC236}">
                  <a16:creationId xmlns:a16="http://schemas.microsoft.com/office/drawing/2014/main" id="{FDF8219E-7468-40E3-9478-A15C89BC5B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91624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7" name="AutoShape 114">
              <a:extLst>
                <a:ext uri="{FF2B5EF4-FFF2-40B4-BE49-F238E27FC236}">
                  <a16:creationId xmlns:a16="http://schemas.microsoft.com/office/drawing/2014/main" id="{17428E3A-1789-4799-BCE8-69B0DB1319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05379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8" name="AutoShape 115">
              <a:extLst>
                <a:ext uri="{FF2B5EF4-FFF2-40B4-BE49-F238E27FC236}">
                  <a16:creationId xmlns:a16="http://schemas.microsoft.com/office/drawing/2014/main" id="{4B864787-490A-4765-8A4B-BA663FD53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19134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9" name="AutoShape 116">
              <a:extLst>
                <a:ext uri="{FF2B5EF4-FFF2-40B4-BE49-F238E27FC236}">
                  <a16:creationId xmlns:a16="http://schemas.microsoft.com/office/drawing/2014/main" id="{CA68DBCC-49BE-49D2-BC5F-E13BC1F9A0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32889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0" name="AutoShape 117">
              <a:extLst>
                <a:ext uri="{FF2B5EF4-FFF2-40B4-BE49-F238E27FC236}">
                  <a16:creationId xmlns:a16="http://schemas.microsoft.com/office/drawing/2014/main" id="{CB492E55-0FE3-4347-8A6C-CA0C5B273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6643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1" name="AutoShape 105">
              <a:extLst>
                <a:ext uri="{FF2B5EF4-FFF2-40B4-BE49-F238E27FC236}">
                  <a16:creationId xmlns:a16="http://schemas.microsoft.com/office/drawing/2014/main" id="{AB44A027-2164-4F01-9B32-B99ACC5170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50359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3" name="AutoShape 106">
              <a:extLst>
                <a:ext uri="{FF2B5EF4-FFF2-40B4-BE49-F238E27FC236}">
                  <a16:creationId xmlns:a16="http://schemas.microsoft.com/office/drawing/2014/main" id="{CD2D49F0-80FE-453E-B089-977B1E96D2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6411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4" name="AutoShape 107">
              <a:extLst>
                <a:ext uri="{FF2B5EF4-FFF2-40B4-BE49-F238E27FC236}">
                  <a16:creationId xmlns:a16="http://schemas.microsoft.com/office/drawing/2014/main" id="{24668B35-98A1-4238-8BC2-F8023E980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77869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5" name="AutoShape 114">
              <a:extLst>
                <a:ext uri="{FF2B5EF4-FFF2-40B4-BE49-F238E27FC236}">
                  <a16:creationId xmlns:a16="http://schemas.microsoft.com/office/drawing/2014/main" id="{7C6319F7-026B-4B9B-9645-DEC03FD16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48501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6" name="AutoShape 115">
              <a:extLst>
                <a:ext uri="{FF2B5EF4-FFF2-40B4-BE49-F238E27FC236}">
                  <a16:creationId xmlns:a16="http://schemas.microsoft.com/office/drawing/2014/main" id="{3095B4C9-62B4-4297-BA9C-38E80FB532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62256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7" name="AutoShape 116">
              <a:extLst>
                <a:ext uri="{FF2B5EF4-FFF2-40B4-BE49-F238E27FC236}">
                  <a16:creationId xmlns:a16="http://schemas.microsoft.com/office/drawing/2014/main" id="{E189B818-3DFA-45F0-A411-9D7CCA41E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76011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28" name="AutoShape 117">
              <a:extLst>
                <a:ext uri="{FF2B5EF4-FFF2-40B4-BE49-F238E27FC236}">
                  <a16:creationId xmlns:a16="http://schemas.microsoft.com/office/drawing/2014/main" id="{581511A4-A56E-4767-B102-BD6270B66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89766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0" name="AutoShape 105">
              <a:extLst>
                <a:ext uri="{FF2B5EF4-FFF2-40B4-BE49-F238E27FC236}">
                  <a16:creationId xmlns:a16="http://schemas.microsoft.com/office/drawing/2014/main" id="{E1BA6A1D-56D3-4D7D-BDF3-CB6860EE5D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2879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1" name="AutoShape 106">
              <a:extLst>
                <a:ext uri="{FF2B5EF4-FFF2-40B4-BE49-F238E27FC236}">
                  <a16:creationId xmlns:a16="http://schemas.microsoft.com/office/drawing/2014/main" id="{6FE81F30-D3D5-47E0-AE5B-486D05C2E9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54255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2" name="AutoShape 107">
              <a:extLst>
                <a:ext uri="{FF2B5EF4-FFF2-40B4-BE49-F238E27FC236}">
                  <a16:creationId xmlns:a16="http://schemas.microsoft.com/office/drawing/2014/main" id="{40902874-FB06-42D3-A7A2-B8D2D1B601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56308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3" name="AutoShape 113">
              <a:extLst>
                <a:ext uri="{FF2B5EF4-FFF2-40B4-BE49-F238E27FC236}">
                  <a16:creationId xmlns:a16="http://schemas.microsoft.com/office/drawing/2014/main" id="{60A81DD6-9613-47E6-BC0C-BB186D647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413185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4" name="AutoShape 114">
              <a:extLst>
                <a:ext uri="{FF2B5EF4-FFF2-40B4-BE49-F238E27FC236}">
                  <a16:creationId xmlns:a16="http://schemas.microsoft.com/office/drawing/2014/main" id="{04A3D937-583D-424D-8C00-DCD95A29F7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3269404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5" name="AutoShape 115">
              <a:extLst>
                <a:ext uri="{FF2B5EF4-FFF2-40B4-BE49-F238E27FC236}">
                  <a16:creationId xmlns:a16="http://schemas.microsoft.com/office/drawing/2014/main" id="{62FEF00D-92A9-4888-B637-F0B0448E7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240695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6" name="AutoShape 116">
              <a:extLst>
                <a:ext uri="{FF2B5EF4-FFF2-40B4-BE49-F238E27FC236}">
                  <a16:creationId xmlns:a16="http://schemas.microsoft.com/office/drawing/2014/main" id="{10BCFE01-EFCE-43EC-9E48-AC05FAC76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154450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7" name="AutoShape 117">
              <a:extLst>
                <a:ext uri="{FF2B5EF4-FFF2-40B4-BE49-F238E27FC236}">
                  <a16:creationId xmlns:a16="http://schemas.microsoft.com/office/drawing/2014/main" id="{3A58CAC6-5D3C-4776-80E4-2BDB69826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30" y="682051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8" name="AutoShape 105">
              <a:extLst>
                <a:ext uri="{FF2B5EF4-FFF2-40B4-BE49-F238E27FC236}">
                  <a16:creationId xmlns:a16="http://schemas.microsoft.com/office/drawing/2014/main" id="{40E7CA34-CDD6-4D1B-9ADE-77D3CCD370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671920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39" name="AutoShape 106">
              <a:extLst>
                <a:ext uri="{FF2B5EF4-FFF2-40B4-BE49-F238E27FC236}">
                  <a16:creationId xmlns:a16="http://schemas.microsoft.com/office/drawing/2014/main" id="{ED08C5B6-C536-461D-9E4E-A5979BAED0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58567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0" name="AutoShape 107">
              <a:extLst>
                <a:ext uri="{FF2B5EF4-FFF2-40B4-BE49-F238E27FC236}">
                  <a16:creationId xmlns:a16="http://schemas.microsoft.com/office/drawing/2014/main" id="{5D54E176-05ED-4A61-BDEF-2421CAB95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499430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id="{100C3022-D8DC-4B77-A9FE-863DCF0A06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370063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2" name="AutoShape 115">
              <a:extLst>
                <a:ext uri="{FF2B5EF4-FFF2-40B4-BE49-F238E27FC236}">
                  <a16:creationId xmlns:a16="http://schemas.microsoft.com/office/drawing/2014/main" id="{8DF13659-CB87-449F-A917-57FADED67E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838179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3" name="AutoShape 116">
              <a:extLst>
                <a:ext uri="{FF2B5EF4-FFF2-40B4-BE49-F238E27FC236}">
                  <a16:creationId xmlns:a16="http://schemas.microsoft.com/office/drawing/2014/main" id="{3A4BA360-8A68-4E04-9AB7-E7A8DDE43C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97572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4" name="AutoShape 117">
              <a:extLst>
                <a:ext uri="{FF2B5EF4-FFF2-40B4-BE49-F238E27FC236}">
                  <a16:creationId xmlns:a16="http://schemas.microsoft.com/office/drawing/2014/main" id="{5BBA88AD-4D19-4CAA-B7D0-8DAD3EF09E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1113277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45" name="AutoShape 118">
              <a:extLst>
                <a:ext uri="{FF2B5EF4-FFF2-40B4-BE49-F238E27FC236}">
                  <a16:creationId xmlns:a16="http://schemas.microsoft.com/office/drawing/2014/main" id="{760E9624-502E-4546-A431-5F4D77B68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72429" y="250826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7" name="AutoShape 117">
              <a:extLst>
                <a:ext uri="{FF2B5EF4-FFF2-40B4-BE49-F238E27FC236}">
                  <a16:creationId xmlns:a16="http://schemas.microsoft.com/office/drawing/2014/main" id="{88667913-121C-4875-87B5-081EAED56C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375058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99" name="AutoShape 117">
              <a:extLst>
                <a:ext uri="{FF2B5EF4-FFF2-40B4-BE49-F238E27FC236}">
                  <a16:creationId xmlns:a16="http://schemas.microsoft.com/office/drawing/2014/main" id="{53CEB8DB-84D3-4F56-A431-B2F4908352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806283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0" name="AutoShape 118">
              <a:extLst>
                <a:ext uri="{FF2B5EF4-FFF2-40B4-BE49-F238E27FC236}">
                  <a16:creationId xmlns:a16="http://schemas.microsoft.com/office/drawing/2014/main" id="{F76518E2-9AB3-4F59-A82C-BF33076CB3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6943832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2" name="AutoShape 117">
              <a:extLst>
                <a:ext uri="{FF2B5EF4-FFF2-40B4-BE49-F238E27FC236}">
                  <a16:creationId xmlns:a16="http://schemas.microsoft.com/office/drawing/2014/main" id="{4293EB78-E1FF-4D02-818B-AC09ADD51D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5" y="7590670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  <p:sp>
          <p:nvSpPr>
            <p:cNvPr id="105" name="AutoShape 118">
              <a:extLst>
                <a:ext uri="{FF2B5EF4-FFF2-40B4-BE49-F238E27FC236}">
                  <a16:creationId xmlns:a16="http://schemas.microsoft.com/office/drawing/2014/main" id="{2A472BE8-47E4-458A-84B1-1E7842377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0800000">
              <a:off x="5275554" y="7159445"/>
              <a:ext cx="189162" cy="1418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600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03CFCBF6-15EF-4BB9-A168-194D926A1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380000">
            <a:off x="6369101" y="228928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9295A6B5-DF1C-488A-8F50-6BEC29528E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380000">
            <a:off x="5807554" y="153303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D611371A-9B35-487F-8E18-6EE0AF2474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380000">
            <a:off x="5246006" y="2837136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A530480-E99C-44F4-A39C-2AAA3FF763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380000">
            <a:off x="4684458" y="4141240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EABE2A3D-F0B6-4B46-A2ED-2C40D23CC4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4122910" y="5445342"/>
            <a:ext cx="1238946" cy="1238946"/>
          </a:xfrm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7B03822-6C0F-4D60-A6C5-ACCD837864DC}"/>
              </a:ext>
            </a:extLst>
          </p:cNvPr>
          <p:cNvSpPr/>
          <p:nvPr userDrawn="1"/>
        </p:nvSpPr>
        <p:spPr>
          <a:xfrm>
            <a:off x="6919098" y="-12307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C901C31-551D-4644-8AE2-F5446A3E6A9E}"/>
              </a:ext>
            </a:extLst>
          </p:cNvPr>
          <p:cNvSpPr/>
          <p:nvPr userDrawn="1"/>
        </p:nvSpPr>
        <p:spPr>
          <a:xfrm rot="10800000">
            <a:off x="3685813" y="6492604"/>
            <a:ext cx="1112331" cy="377486"/>
          </a:xfrm>
          <a:custGeom>
            <a:avLst/>
            <a:gdLst>
              <a:gd name="connsiteX0" fmla="*/ 0 w 1112331"/>
              <a:gd name="connsiteY0" fmla="*/ 0 h 377486"/>
              <a:gd name="connsiteX1" fmla="*/ 1112331 w 1112331"/>
              <a:gd name="connsiteY1" fmla="*/ 0 h 377486"/>
              <a:gd name="connsiteX2" fmla="*/ 970888 w 1112331"/>
              <a:gd name="connsiteY2" fmla="*/ 333219 h 377486"/>
              <a:gd name="connsiteX3" fmla="*/ 875657 w 1112331"/>
              <a:gd name="connsiteY3" fmla="*/ 371695 h 3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331" h="377486">
                <a:moveTo>
                  <a:pt x="0" y="0"/>
                </a:moveTo>
                <a:lnTo>
                  <a:pt x="1112331" y="0"/>
                </a:lnTo>
                <a:lnTo>
                  <a:pt x="970888" y="333219"/>
                </a:lnTo>
                <a:cubicBezTo>
                  <a:pt x="955216" y="370141"/>
                  <a:pt x="912579" y="387367"/>
                  <a:pt x="875657" y="37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9CBBD8F-E57D-43E9-9747-AD4D446ED530}"/>
              </a:ext>
            </a:extLst>
          </p:cNvPr>
          <p:cNvGrpSpPr/>
          <p:nvPr/>
        </p:nvGrpSpPr>
        <p:grpSpPr>
          <a:xfrm flipH="1">
            <a:off x="202122" y="2753061"/>
            <a:ext cx="4585509" cy="959276"/>
            <a:chOff x="2624044" y="1755642"/>
            <a:chExt cx="4486673" cy="95927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A01A18E-5916-486E-9C0B-EB3AACE3C3D1}"/>
                </a:ext>
              </a:extLst>
            </p:cNvPr>
            <p:cNvSpPr txBox="1"/>
            <p:nvPr/>
          </p:nvSpPr>
          <p:spPr>
            <a:xfrm>
              <a:off x="2624044" y="1786419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132F2E9-07F9-4954-A5B5-CB72281092B9}"/>
                </a:ext>
              </a:extLst>
            </p:cNvPr>
            <p:cNvGrpSpPr/>
            <p:nvPr/>
          </p:nvGrpSpPr>
          <p:grpSpPr>
            <a:xfrm>
              <a:off x="3686333" y="1755642"/>
              <a:ext cx="3424384" cy="959276"/>
              <a:chOff x="3686333" y="1755642"/>
              <a:chExt cx="3424384" cy="95927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57D9EEF-03A3-4E72-B3CD-CC3801E92F5D}"/>
                  </a:ext>
                </a:extLst>
              </p:cNvPr>
              <p:cNvSpPr txBox="1"/>
              <p:nvPr/>
            </p:nvSpPr>
            <p:spPr>
              <a:xfrm>
                <a:off x="3686333" y="1755642"/>
                <a:ext cx="342438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9A57D42-1D76-453D-BF48-2948AFDE6D4D}"/>
                  </a:ext>
                </a:extLst>
              </p:cNvPr>
              <p:cNvSpPr txBox="1"/>
              <p:nvPr/>
            </p:nvSpPr>
            <p:spPr>
              <a:xfrm>
                <a:off x="3686333" y="2068587"/>
                <a:ext cx="34243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02180EC-3C20-4515-85C4-C108D7D1A409}"/>
              </a:ext>
            </a:extLst>
          </p:cNvPr>
          <p:cNvGrpSpPr/>
          <p:nvPr/>
        </p:nvGrpSpPr>
        <p:grpSpPr>
          <a:xfrm>
            <a:off x="8029633" y="1260539"/>
            <a:ext cx="3622608" cy="1328608"/>
            <a:chOff x="2624044" y="398931"/>
            <a:chExt cx="3622608" cy="1328608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D488AF8-D355-438B-B340-716382D486F4}"/>
                </a:ext>
              </a:extLst>
            </p:cNvPr>
            <p:cNvSpPr txBox="1"/>
            <p:nvPr/>
          </p:nvSpPr>
          <p:spPr>
            <a:xfrm>
              <a:off x="2624044" y="429708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98F8988-6D56-4690-B01D-0FF80EB12A23}"/>
                </a:ext>
              </a:extLst>
            </p:cNvPr>
            <p:cNvGrpSpPr/>
            <p:nvPr/>
          </p:nvGrpSpPr>
          <p:grpSpPr>
            <a:xfrm>
              <a:off x="3686332" y="398931"/>
              <a:ext cx="2560320" cy="1328608"/>
              <a:chOff x="3686332" y="398931"/>
              <a:chExt cx="2560320" cy="1328608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F69758F-0D9D-4F1C-8848-84FD0B96593C}"/>
                  </a:ext>
                </a:extLst>
              </p:cNvPr>
              <p:cNvSpPr txBox="1"/>
              <p:nvPr/>
            </p:nvSpPr>
            <p:spPr>
              <a:xfrm>
                <a:off x="3686332" y="398931"/>
                <a:ext cx="256032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5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42D2275-8508-4381-9B36-831A17BCDD4D}"/>
                  </a:ext>
                </a:extLst>
              </p:cNvPr>
              <p:cNvSpPr txBox="1"/>
              <p:nvPr/>
            </p:nvSpPr>
            <p:spPr>
              <a:xfrm>
                <a:off x="3686332" y="711876"/>
                <a:ext cx="25603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 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9F29CE-20CB-4BC5-AE86-53E6997CE697}"/>
              </a:ext>
            </a:extLst>
          </p:cNvPr>
          <p:cNvGrpSpPr/>
          <p:nvPr/>
        </p:nvGrpSpPr>
        <p:grpSpPr>
          <a:xfrm>
            <a:off x="7082619" y="3573821"/>
            <a:ext cx="4569622" cy="959276"/>
            <a:chOff x="2624044" y="3112353"/>
            <a:chExt cx="4569622" cy="95927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37B7C94-F918-4976-8EAC-813C6025605D}"/>
                </a:ext>
              </a:extLst>
            </p:cNvPr>
            <p:cNvSpPr txBox="1"/>
            <p:nvPr/>
          </p:nvSpPr>
          <p:spPr>
            <a:xfrm>
              <a:off x="2624044" y="3143130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0C528BC-6CAB-4AC4-AB06-5336A37199C4}"/>
                </a:ext>
              </a:extLst>
            </p:cNvPr>
            <p:cNvGrpSpPr/>
            <p:nvPr/>
          </p:nvGrpSpPr>
          <p:grpSpPr>
            <a:xfrm>
              <a:off x="3686332" y="3112353"/>
              <a:ext cx="3507334" cy="959276"/>
              <a:chOff x="3686332" y="3112353"/>
              <a:chExt cx="3507334" cy="95927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C27A6C7-5BBD-46F3-A946-0478315F0BED}"/>
                  </a:ext>
                </a:extLst>
              </p:cNvPr>
              <p:cNvSpPr txBox="1"/>
              <p:nvPr/>
            </p:nvSpPr>
            <p:spPr>
              <a:xfrm>
                <a:off x="3686332" y="3112353"/>
                <a:ext cx="350733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636969A-BE4B-4B85-B817-4E08377F8898}"/>
                  </a:ext>
                </a:extLst>
              </p:cNvPr>
              <p:cNvSpPr txBox="1"/>
              <p:nvPr/>
            </p:nvSpPr>
            <p:spPr>
              <a:xfrm>
                <a:off x="3686332" y="3425298"/>
                <a:ext cx="3507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9B49782-2A36-4598-B433-160D9BF1C09D}"/>
              </a:ext>
            </a:extLst>
          </p:cNvPr>
          <p:cNvGrpSpPr/>
          <p:nvPr/>
        </p:nvGrpSpPr>
        <p:grpSpPr>
          <a:xfrm flipH="1">
            <a:off x="467694" y="4338711"/>
            <a:ext cx="3585331" cy="1328608"/>
            <a:chOff x="2624044" y="4469064"/>
            <a:chExt cx="3585331" cy="132860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7F5331F-E244-47FB-B8AD-8374BE214C43}"/>
                </a:ext>
              </a:extLst>
            </p:cNvPr>
            <p:cNvSpPr txBox="1"/>
            <p:nvPr/>
          </p:nvSpPr>
          <p:spPr>
            <a:xfrm>
              <a:off x="2624044" y="4499841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F55B80D-1735-4598-A161-F4DD41A9E110}"/>
                </a:ext>
              </a:extLst>
            </p:cNvPr>
            <p:cNvGrpSpPr/>
            <p:nvPr/>
          </p:nvGrpSpPr>
          <p:grpSpPr>
            <a:xfrm>
              <a:off x="3686332" y="4469064"/>
              <a:ext cx="2523043" cy="1328608"/>
              <a:chOff x="3686332" y="4469064"/>
              <a:chExt cx="2523043" cy="1328608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823CD62-FEC9-46CE-833A-F84CC8409079}"/>
                  </a:ext>
                </a:extLst>
              </p:cNvPr>
              <p:cNvSpPr txBox="1"/>
              <p:nvPr/>
            </p:nvSpPr>
            <p:spPr>
              <a:xfrm>
                <a:off x="3686332" y="4469064"/>
                <a:ext cx="2523043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3EF881-FAD8-4576-91EF-693B83E4418A}"/>
                  </a:ext>
                </a:extLst>
              </p:cNvPr>
              <p:cNvSpPr txBox="1"/>
              <p:nvPr/>
            </p:nvSpPr>
            <p:spPr>
              <a:xfrm>
                <a:off x="3686332" y="4782009"/>
                <a:ext cx="2523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8892F94-6843-4963-B42E-8967A57AFFC2}"/>
              </a:ext>
            </a:extLst>
          </p:cNvPr>
          <p:cNvGrpSpPr/>
          <p:nvPr/>
        </p:nvGrpSpPr>
        <p:grpSpPr>
          <a:xfrm>
            <a:off x="6165755" y="5517771"/>
            <a:ext cx="5462762" cy="959276"/>
            <a:chOff x="2624044" y="5825775"/>
            <a:chExt cx="5462762" cy="95927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0C19188-F3AD-40C1-980D-9005B24113AC}"/>
                </a:ext>
              </a:extLst>
            </p:cNvPr>
            <p:cNvSpPr txBox="1"/>
            <p:nvPr/>
          </p:nvSpPr>
          <p:spPr>
            <a:xfrm>
              <a:off x="2624044" y="5856552"/>
              <a:ext cx="1158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C518806-BA9F-4CD6-ADDC-0948E275025B}"/>
                </a:ext>
              </a:extLst>
            </p:cNvPr>
            <p:cNvGrpSpPr/>
            <p:nvPr/>
          </p:nvGrpSpPr>
          <p:grpSpPr>
            <a:xfrm>
              <a:off x="3686332" y="5825775"/>
              <a:ext cx="4400474" cy="959276"/>
              <a:chOff x="3686332" y="5825775"/>
              <a:chExt cx="4400474" cy="95927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0D9B175E-598C-4726-A9A2-AB3E3F3B1E21}"/>
                  </a:ext>
                </a:extLst>
              </p:cNvPr>
              <p:cNvSpPr txBox="1"/>
              <p:nvPr/>
            </p:nvSpPr>
            <p:spPr>
              <a:xfrm>
                <a:off x="3686332" y="5825775"/>
                <a:ext cx="4400474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Content Here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07709E6-CE71-4AD2-9A1C-1973D534C665}"/>
                  </a:ext>
                </a:extLst>
              </p:cNvPr>
              <p:cNvSpPr txBox="1"/>
              <p:nvPr/>
            </p:nvSpPr>
            <p:spPr>
              <a:xfrm>
                <a:off x="3686332" y="6138720"/>
                <a:ext cx="4400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zing. I hope and I believe that this Template will your Time, Money and Reputation.  </a:t>
                </a:r>
              </a:p>
            </p:txBody>
          </p:sp>
        </p:grpSp>
      </p:grpSp>
      <p:pic>
        <p:nvPicPr>
          <p:cNvPr id="147" name="Picture Placeholder 14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F975DC50-AF89-4A95-AE41-81494E1B3C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63" b="15763"/>
          <a:stretch>
            <a:fillRect/>
          </a:stretch>
        </p:blipFill>
        <p:spPr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</p:spPr>
      </p:pic>
      <p:pic>
        <p:nvPicPr>
          <p:cNvPr id="157" name="Picture Placeholder 156" descr="A picture containing indoor, wall, table, candle&#10;&#10;Description automatically generated">
            <a:extLst>
              <a:ext uri="{FF2B5EF4-FFF2-40B4-BE49-F238E27FC236}">
                <a16:creationId xmlns:a16="http://schemas.microsoft.com/office/drawing/2014/main" id="{FBA0A44E-4F9E-446D-B881-EF7C8D3237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24" r="16624"/>
          <a:stretch>
            <a:fillRect/>
          </a:stretch>
        </p:blipFill>
        <p:spPr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</p:spPr>
      </p:pic>
      <p:pic>
        <p:nvPicPr>
          <p:cNvPr id="153" name="Picture Placeholder 152" descr="A close up of a motorcycle&#10;&#10;Description automatically generated">
            <a:extLst>
              <a:ext uri="{FF2B5EF4-FFF2-40B4-BE49-F238E27FC236}">
                <a16:creationId xmlns:a16="http://schemas.microsoft.com/office/drawing/2014/main" id="{F10A4C8B-8708-45A3-BF95-9E8E7333EB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709"/>
          <a:stretch>
            <a:fillRect/>
          </a:stretch>
        </p:blipFill>
        <p:spPr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</p:spPr>
      </p:pic>
      <p:pic>
        <p:nvPicPr>
          <p:cNvPr id="165" name="Picture Placeholder 164" descr="A picture containing bed, nature, sky&#10;&#10;Description automatically generated">
            <a:extLst>
              <a:ext uri="{FF2B5EF4-FFF2-40B4-BE49-F238E27FC236}">
                <a16:creationId xmlns:a16="http://schemas.microsoft.com/office/drawing/2014/main" id="{AC8E2482-C40A-4448-92DF-1A58E0C830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</p:spPr>
      </p:pic>
      <p:pic>
        <p:nvPicPr>
          <p:cNvPr id="163" name="Picture Placeholder 162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F0A068B5-CB62-4E82-8C49-E177F8679D3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0" r="18490"/>
          <a:stretch>
            <a:fillRect/>
          </a:stretch>
        </p:blipFill>
        <p:spPr>
          <a:custGeom>
            <a:avLst/>
            <a:gdLst>
              <a:gd name="connsiteX0" fmla="*/ 67886 w 1158077"/>
              <a:gd name="connsiteY0" fmla="*/ 0 h 1158077"/>
              <a:gd name="connsiteX1" fmla="*/ 1090191 w 1158077"/>
              <a:gd name="connsiteY1" fmla="*/ 0 h 1158077"/>
              <a:gd name="connsiteX2" fmla="*/ 1158077 w 1158077"/>
              <a:gd name="connsiteY2" fmla="*/ 67886 h 1158077"/>
              <a:gd name="connsiteX3" fmla="*/ 1158077 w 1158077"/>
              <a:gd name="connsiteY3" fmla="*/ 1090191 h 1158077"/>
              <a:gd name="connsiteX4" fmla="*/ 1090191 w 1158077"/>
              <a:gd name="connsiteY4" fmla="*/ 1158077 h 1158077"/>
              <a:gd name="connsiteX5" fmla="*/ 67886 w 1158077"/>
              <a:gd name="connsiteY5" fmla="*/ 1158077 h 1158077"/>
              <a:gd name="connsiteX6" fmla="*/ 0 w 1158077"/>
              <a:gd name="connsiteY6" fmla="*/ 1090191 h 1158077"/>
              <a:gd name="connsiteX7" fmla="*/ 0 w 1158077"/>
              <a:gd name="connsiteY7" fmla="*/ 67886 h 1158077"/>
              <a:gd name="connsiteX8" fmla="*/ 67886 w 1158077"/>
              <a:gd name="connsiteY8" fmla="*/ 0 h 115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077" h="1158077">
                <a:moveTo>
                  <a:pt x="67886" y="0"/>
                </a:moveTo>
                <a:lnTo>
                  <a:pt x="1090191" y="0"/>
                </a:lnTo>
                <a:cubicBezTo>
                  <a:pt x="1127683" y="0"/>
                  <a:pt x="1158077" y="30394"/>
                  <a:pt x="1158077" y="67886"/>
                </a:cubicBezTo>
                <a:lnTo>
                  <a:pt x="1158077" y="1090191"/>
                </a:lnTo>
                <a:cubicBezTo>
                  <a:pt x="1158077" y="1127683"/>
                  <a:pt x="1127683" y="1158077"/>
                  <a:pt x="1090191" y="1158077"/>
                </a:cubicBezTo>
                <a:lnTo>
                  <a:pt x="67886" y="1158077"/>
                </a:lnTo>
                <a:cubicBezTo>
                  <a:pt x="30394" y="1158077"/>
                  <a:pt x="0" y="1127683"/>
                  <a:pt x="0" y="1090191"/>
                </a:cubicBezTo>
                <a:lnTo>
                  <a:pt x="0" y="67886"/>
                </a:lnTo>
                <a:cubicBezTo>
                  <a:pt x="0" y="30394"/>
                  <a:pt x="30394" y="0"/>
                  <a:pt x="67886" y="0"/>
                </a:cubicBezTo>
                <a:close/>
              </a:path>
            </a:pathLst>
          </a:custGeom>
        </p:spPr>
      </p:pic>
      <p:sp>
        <p:nvSpPr>
          <p:cNvPr id="36" name="Rectangle 6">
            <a:extLst>
              <a:ext uri="{FF2B5EF4-FFF2-40B4-BE49-F238E27FC236}">
                <a16:creationId xmlns:a16="http://schemas.microsoft.com/office/drawing/2014/main" id="{631FF36F-3CCA-4D7F-9822-566D492977DE}"/>
              </a:ext>
            </a:extLst>
          </p:cNvPr>
          <p:cNvSpPr/>
          <p:nvPr/>
        </p:nvSpPr>
        <p:spPr>
          <a:xfrm rot="16200000">
            <a:off x="8632676" y="3298675"/>
            <a:ext cx="6858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D790AB-ADFC-4C02-9C66-6DDA31A66980}"/>
              </a:ext>
            </a:extLst>
          </p:cNvPr>
          <p:cNvSpPr txBox="1"/>
          <p:nvPr/>
        </p:nvSpPr>
        <p:spPr>
          <a:xfrm rot="16200000">
            <a:off x="8632677" y="3305888"/>
            <a:ext cx="6858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hlinkClick r:id="rId12"/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038350A9-8A1D-4AE1-8B96-39F6F1B2C238}"/>
              </a:ext>
            </a:extLst>
          </p:cNvPr>
          <p:cNvSpPr txBox="1">
            <a:spLocks/>
          </p:cNvSpPr>
          <p:nvPr/>
        </p:nvSpPr>
        <p:spPr>
          <a:xfrm>
            <a:off x="-98411" y="340356"/>
            <a:ext cx="5688623" cy="6260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Free PPT Templates:</a:t>
            </a:r>
          </a:p>
        </p:txBody>
      </p:sp>
      <p:sp>
        <p:nvSpPr>
          <p:cNvPr id="39" name="Text Placeholder 52">
            <a:extLst>
              <a:ext uri="{FF2B5EF4-FFF2-40B4-BE49-F238E27FC236}">
                <a16:creationId xmlns:a16="http://schemas.microsoft.com/office/drawing/2014/main" id="{5A09CF3F-8184-4F76-94AB-14E995574785}"/>
              </a:ext>
            </a:extLst>
          </p:cNvPr>
          <p:cNvSpPr txBox="1">
            <a:spLocks/>
          </p:cNvSpPr>
          <p:nvPr/>
        </p:nvSpPr>
        <p:spPr>
          <a:xfrm>
            <a:off x="37020" y="1483032"/>
            <a:ext cx="5046587" cy="643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You can download professional PowerPoint diagrams for free</a:t>
            </a: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5D22DCBE-9BC2-4E7B-98FE-7C600B3F7DA4}"/>
              </a:ext>
            </a:extLst>
          </p:cNvPr>
          <p:cNvSpPr txBox="1">
            <a:spLocks/>
          </p:cNvSpPr>
          <p:nvPr/>
        </p:nvSpPr>
        <p:spPr>
          <a:xfrm>
            <a:off x="-303470" y="896460"/>
            <a:ext cx="5688623" cy="6463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Allppt.com</a:t>
            </a:r>
          </a:p>
        </p:txBody>
      </p:sp>
    </p:spTree>
    <p:extLst>
      <p:ext uri="{BB962C8B-B14F-4D97-AF65-F5344CB8AC3E}">
        <p14:creationId xmlns:p14="http://schemas.microsoft.com/office/powerpoint/2010/main" val="377071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175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Allppt.com</cp:lastModifiedBy>
  <cp:revision>96</cp:revision>
  <dcterms:created xsi:type="dcterms:W3CDTF">2018-02-18T19:39:47Z</dcterms:created>
  <dcterms:modified xsi:type="dcterms:W3CDTF">2020-01-06T06:54:56Z</dcterms:modified>
</cp:coreProperties>
</file>