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96483951277187252"/>
        </c:manualLayout>
      </c:layout>
      <c:doughnut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9648395127718725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483E-4239-A1F9-B58E63156DB9}"/>
              </c:ext>
            </c:extLst>
          </c:dPt>
          <c:dPt>
            <c:idx val="1"/>
            <c:bubble3D val="0"/>
            <c:spPr>
              <a:solidFill>
                <a:schemeClr val="bg1">
                  <a:lumMod val="9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483E-4239-A1F9-B58E63156DB9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83E-4239-A1F9-B58E63156D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F481-4BC1-AD6F-5F68FB02D6E7}"/>
              </c:ext>
            </c:extLst>
          </c:dPt>
          <c:dPt>
            <c:idx val="1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3-F481-4BC1-AD6F-5F68FB02D6E7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481-4BC1-AD6F-5F68FB02D6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9648395127718725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6ED8-4E0D-9A2C-AF17A4216307}"/>
              </c:ext>
            </c:extLst>
          </c:dPt>
          <c:dPt>
            <c:idx val="1"/>
            <c:bubble3D val="0"/>
            <c:spPr>
              <a:solidFill>
                <a:schemeClr val="bg1">
                  <a:lumMod val="9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6ED8-4E0D-9A2C-AF17A4216307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80</c:v>
                </c:pt>
                <c:pt idx="1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ED8-4E0D-9A2C-AF17A42163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0E2F-4E28-AD21-17B81D46ED44}"/>
              </c:ext>
            </c:extLst>
          </c:dPt>
          <c:dPt>
            <c:idx val="1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3-0E2F-4E28-AD21-17B81D46ED44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80</c:v>
                </c:pt>
                <c:pt idx="1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E2F-4E28-AD21-17B81D46ED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9648395127718725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124E-407F-B208-43ECD03709EE}"/>
              </c:ext>
            </c:extLst>
          </c:dPt>
          <c:dPt>
            <c:idx val="1"/>
            <c:bubble3D val="0"/>
            <c:spPr>
              <a:solidFill>
                <a:schemeClr val="bg1">
                  <a:lumMod val="9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124E-407F-B208-43ECD03709EE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50</c:v>
                </c:pt>
                <c:pt idx="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24E-407F-B208-43ECD03709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EFE7-4BCE-BB87-B2E7C3DB2B6A}"/>
              </c:ext>
            </c:extLst>
          </c:dPt>
          <c:dPt>
            <c:idx val="1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3-EFE7-4BCE-BB87-B2E7C3DB2B6A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50</c:v>
                </c:pt>
                <c:pt idx="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FE7-4BCE-BB87-B2E7C3DB2B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9648395127718725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5DA5-4B6A-9F83-38EE83B78055}"/>
              </c:ext>
            </c:extLst>
          </c:dPt>
          <c:dPt>
            <c:idx val="1"/>
            <c:bubble3D val="0"/>
            <c:spPr>
              <a:solidFill>
                <a:schemeClr val="bg1">
                  <a:lumMod val="9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5DA5-4B6A-9F83-38EE83B78055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60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DA5-4B6A-9F83-38EE83B780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6422-4679-BFD3-B38B298C5A9A}"/>
              </c:ext>
            </c:extLst>
          </c:dPt>
          <c:dPt>
            <c:idx val="1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3-6422-4679-BFD3-B38B298C5A9A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60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422-4679-BFD3-B38B298C5A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6.xml"/><Relationship Id="rId3" Type="http://schemas.openxmlformats.org/officeDocument/2006/relationships/chart" Target="../charts/chart1.xml"/><Relationship Id="rId7" Type="http://schemas.openxmlformats.org/officeDocument/2006/relationships/chart" Target="../charts/chart5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11" Type="http://schemas.openxmlformats.org/officeDocument/2006/relationships/chart" Target="../charts/chart9.xml"/><Relationship Id="rId5" Type="http://schemas.openxmlformats.org/officeDocument/2006/relationships/chart" Target="../charts/chart3.xml"/><Relationship Id="rId10" Type="http://schemas.openxmlformats.org/officeDocument/2006/relationships/chart" Target="../charts/chart8.xml"/><Relationship Id="rId4" Type="http://schemas.openxmlformats.org/officeDocument/2006/relationships/chart" Target="../charts/chart2.xml"/><Relationship Id="rId9" Type="http://schemas.openxmlformats.org/officeDocument/2006/relationships/chart" Target="../charts/char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4739" name="Chart 7">
            <a:extLst>
              <a:ext uri="{FF2B5EF4-FFF2-40B4-BE49-F238E27FC236}">
                <a16:creationId xmlns:a16="http://schemas.microsoft.com/office/drawing/2014/main" id="{33A40989-9426-4F23-9AB9-450C267538C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81715821"/>
              </p:ext>
            </p:extLst>
          </p:nvPr>
        </p:nvGraphicFramePr>
        <p:xfrm>
          <a:off x="922059" y="4275557"/>
          <a:ext cx="1660648" cy="17211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740" name="Chart 4739">
            <a:extLst>
              <a:ext uri="{FF2B5EF4-FFF2-40B4-BE49-F238E27FC236}">
                <a16:creationId xmlns:a16="http://schemas.microsoft.com/office/drawing/2014/main" id="{B6AD364B-5B53-42F8-B8E4-B0EDCE70538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49837817"/>
              </p:ext>
            </p:extLst>
          </p:nvPr>
        </p:nvGraphicFramePr>
        <p:xfrm>
          <a:off x="6254837" y="4275557"/>
          <a:ext cx="1660648" cy="17211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741" name="TextBox 4740">
            <a:extLst>
              <a:ext uri="{FF2B5EF4-FFF2-40B4-BE49-F238E27FC236}">
                <a16:creationId xmlns:a16="http://schemas.microsoft.com/office/drawing/2014/main" id="{4DE99EC1-8D32-44D6-8EA6-0C30E0678DBD}"/>
              </a:ext>
            </a:extLst>
          </p:cNvPr>
          <p:cNvSpPr txBox="1"/>
          <p:nvPr/>
        </p:nvSpPr>
        <p:spPr>
          <a:xfrm>
            <a:off x="8164060" y="4106605"/>
            <a:ext cx="93610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40%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4742" name="TextBox 4741">
            <a:extLst>
              <a:ext uri="{FF2B5EF4-FFF2-40B4-BE49-F238E27FC236}">
                <a16:creationId xmlns:a16="http://schemas.microsoft.com/office/drawing/2014/main" id="{9C1634AE-3706-40F2-AF7E-FD7A413D92A2}"/>
              </a:ext>
            </a:extLst>
          </p:cNvPr>
          <p:cNvSpPr txBox="1"/>
          <p:nvPr/>
        </p:nvSpPr>
        <p:spPr>
          <a:xfrm>
            <a:off x="2830830" y="4106605"/>
            <a:ext cx="93610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80%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4743" name="TextBox 4742">
            <a:extLst>
              <a:ext uri="{FF2B5EF4-FFF2-40B4-BE49-F238E27FC236}">
                <a16:creationId xmlns:a16="http://schemas.microsoft.com/office/drawing/2014/main" id="{3945CCC2-78F5-46C7-8A9B-9EF8AEC37E52}"/>
              </a:ext>
            </a:extLst>
          </p:cNvPr>
          <p:cNvSpPr txBox="1"/>
          <p:nvPr/>
        </p:nvSpPr>
        <p:spPr>
          <a:xfrm>
            <a:off x="2830830" y="1748251"/>
            <a:ext cx="93610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4"/>
                </a:solidFill>
                <a:cs typeface="Arial" pitchFamily="34" charset="0"/>
              </a:rPr>
              <a:t>60%</a:t>
            </a:r>
            <a:endParaRPr lang="ko-KR" altLang="en-US" sz="2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4744" name="TextBox 4743">
            <a:extLst>
              <a:ext uri="{FF2B5EF4-FFF2-40B4-BE49-F238E27FC236}">
                <a16:creationId xmlns:a16="http://schemas.microsoft.com/office/drawing/2014/main" id="{B7BBF949-F424-4BD8-8144-81FEA388D777}"/>
              </a:ext>
            </a:extLst>
          </p:cNvPr>
          <p:cNvSpPr txBox="1"/>
          <p:nvPr/>
        </p:nvSpPr>
        <p:spPr>
          <a:xfrm>
            <a:off x="8164060" y="1748250"/>
            <a:ext cx="93610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50%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aphicFrame>
        <p:nvGraphicFramePr>
          <p:cNvPr id="4745" name="Chart 4744">
            <a:extLst>
              <a:ext uri="{FF2B5EF4-FFF2-40B4-BE49-F238E27FC236}">
                <a16:creationId xmlns:a16="http://schemas.microsoft.com/office/drawing/2014/main" id="{D06BE3DC-C452-4407-9A44-275D3FDE84C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51488797"/>
              </p:ext>
            </p:extLst>
          </p:nvPr>
        </p:nvGraphicFramePr>
        <p:xfrm>
          <a:off x="6466300" y="4477118"/>
          <a:ext cx="1243450" cy="1224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pSp>
        <p:nvGrpSpPr>
          <p:cNvPr id="4746" name="Group 4745">
            <a:extLst>
              <a:ext uri="{FF2B5EF4-FFF2-40B4-BE49-F238E27FC236}">
                <a16:creationId xmlns:a16="http://schemas.microsoft.com/office/drawing/2014/main" id="{4C20B92F-350F-40A2-AFE4-22ED0CE93D3D}"/>
              </a:ext>
            </a:extLst>
          </p:cNvPr>
          <p:cNvGrpSpPr/>
          <p:nvPr/>
        </p:nvGrpSpPr>
        <p:grpSpPr>
          <a:xfrm>
            <a:off x="2830830" y="2266227"/>
            <a:ext cx="3265170" cy="1232690"/>
            <a:chOff x="803640" y="3362835"/>
            <a:chExt cx="2059657" cy="1232690"/>
          </a:xfrm>
        </p:grpSpPr>
        <p:sp>
          <p:nvSpPr>
            <p:cNvPr id="4747" name="TextBox 4746">
              <a:extLst>
                <a:ext uri="{FF2B5EF4-FFF2-40B4-BE49-F238E27FC236}">
                  <a16:creationId xmlns:a16="http://schemas.microsoft.com/office/drawing/2014/main" id="{7CC48BBE-05F0-49E8-B854-64AAB768DF46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748" name="TextBox 4747">
              <a:extLst>
                <a:ext uri="{FF2B5EF4-FFF2-40B4-BE49-F238E27FC236}">
                  <a16:creationId xmlns:a16="http://schemas.microsoft.com/office/drawing/2014/main" id="{F8011A7B-AA32-4366-A73D-2EDCDDAC08D1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749" name="Group 4748">
            <a:extLst>
              <a:ext uri="{FF2B5EF4-FFF2-40B4-BE49-F238E27FC236}">
                <a16:creationId xmlns:a16="http://schemas.microsoft.com/office/drawing/2014/main" id="{82EA3079-A922-46D1-A7E2-5ABAFB255226}"/>
              </a:ext>
            </a:extLst>
          </p:cNvPr>
          <p:cNvGrpSpPr/>
          <p:nvPr/>
        </p:nvGrpSpPr>
        <p:grpSpPr>
          <a:xfrm>
            <a:off x="8164060" y="2266227"/>
            <a:ext cx="3265170" cy="1232690"/>
            <a:chOff x="803640" y="3362835"/>
            <a:chExt cx="2059657" cy="1232690"/>
          </a:xfrm>
        </p:grpSpPr>
        <p:sp>
          <p:nvSpPr>
            <p:cNvPr id="4750" name="TextBox 4749">
              <a:extLst>
                <a:ext uri="{FF2B5EF4-FFF2-40B4-BE49-F238E27FC236}">
                  <a16:creationId xmlns:a16="http://schemas.microsoft.com/office/drawing/2014/main" id="{F1AE1475-C381-4783-B95F-C53409811527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751" name="TextBox 4750">
              <a:extLst>
                <a:ext uri="{FF2B5EF4-FFF2-40B4-BE49-F238E27FC236}">
                  <a16:creationId xmlns:a16="http://schemas.microsoft.com/office/drawing/2014/main" id="{9D869794-96A7-48E0-9385-DC633D427B79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752" name="Group 4751">
            <a:extLst>
              <a:ext uri="{FF2B5EF4-FFF2-40B4-BE49-F238E27FC236}">
                <a16:creationId xmlns:a16="http://schemas.microsoft.com/office/drawing/2014/main" id="{DB3A0500-CC4A-4B75-B924-6BDDECA21A91}"/>
              </a:ext>
            </a:extLst>
          </p:cNvPr>
          <p:cNvGrpSpPr/>
          <p:nvPr/>
        </p:nvGrpSpPr>
        <p:grpSpPr>
          <a:xfrm>
            <a:off x="2830830" y="4620014"/>
            <a:ext cx="3265170" cy="1232690"/>
            <a:chOff x="803640" y="3362835"/>
            <a:chExt cx="2059657" cy="1232690"/>
          </a:xfrm>
        </p:grpSpPr>
        <p:sp>
          <p:nvSpPr>
            <p:cNvPr id="4753" name="TextBox 4752">
              <a:extLst>
                <a:ext uri="{FF2B5EF4-FFF2-40B4-BE49-F238E27FC236}">
                  <a16:creationId xmlns:a16="http://schemas.microsoft.com/office/drawing/2014/main" id="{BBBE79C4-7742-4FD3-AC40-7E042E04E131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754" name="TextBox 4753">
              <a:extLst>
                <a:ext uri="{FF2B5EF4-FFF2-40B4-BE49-F238E27FC236}">
                  <a16:creationId xmlns:a16="http://schemas.microsoft.com/office/drawing/2014/main" id="{1F08660C-C7C9-4628-BC44-52CD29833FA8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755" name="Group 4754">
            <a:extLst>
              <a:ext uri="{FF2B5EF4-FFF2-40B4-BE49-F238E27FC236}">
                <a16:creationId xmlns:a16="http://schemas.microsoft.com/office/drawing/2014/main" id="{DFC9B63B-88E6-4C45-9A67-78A20F0BEABF}"/>
              </a:ext>
            </a:extLst>
          </p:cNvPr>
          <p:cNvGrpSpPr/>
          <p:nvPr/>
        </p:nvGrpSpPr>
        <p:grpSpPr>
          <a:xfrm>
            <a:off x="8164060" y="4620014"/>
            <a:ext cx="3265170" cy="1232690"/>
            <a:chOff x="803640" y="3362835"/>
            <a:chExt cx="2059657" cy="1232690"/>
          </a:xfrm>
        </p:grpSpPr>
        <p:sp>
          <p:nvSpPr>
            <p:cNvPr id="4756" name="TextBox 4755">
              <a:extLst>
                <a:ext uri="{FF2B5EF4-FFF2-40B4-BE49-F238E27FC236}">
                  <a16:creationId xmlns:a16="http://schemas.microsoft.com/office/drawing/2014/main" id="{1AE43B97-E7E7-4B29-8047-118ADC7F5602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757" name="TextBox 4756">
              <a:extLst>
                <a:ext uri="{FF2B5EF4-FFF2-40B4-BE49-F238E27FC236}">
                  <a16:creationId xmlns:a16="http://schemas.microsoft.com/office/drawing/2014/main" id="{51166A61-1699-44A1-99AC-D682E51F0980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aphicFrame>
        <p:nvGraphicFramePr>
          <p:cNvPr id="4758" name="Chart 5">
            <a:extLst>
              <a:ext uri="{FF2B5EF4-FFF2-40B4-BE49-F238E27FC236}">
                <a16:creationId xmlns:a16="http://schemas.microsoft.com/office/drawing/2014/main" id="{AA9BCBD5-D05F-44E3-B7F6-747210BE6A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31044212"/>
              </p:ext>
            </p:extLst>
          </p:nvPr>
        </p:nvGraphicFramePr>
        <p:xfrm>
          <a:off x="922059" y="4316207"/>
          <a:ext cx="1660648" cy="17211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4759" name="Chart 10">
            <a:extLst>
              <a:ext uri="{FF2B5EF4-FFF2-40B4-BE49-F238E27FC236}">
                <a16:creationId xmlns:a16="http://schemas.microsoft.com/office/drawing/2014/main" id="{26958B9A-CDAB-43FD-8328-DADAF4BF944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31651110"/>
              </p:ext>
            </p:extLst>
          </p:nvPr>
        </p:nvGraphicFramePr>
        <p:xfrm>
          <a:off x="1138084" y="4517768"/>
          <a:ext cx="1243450" cy="1224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4760" name="Chart 5">
            <a:extLst>
              <a:ext uri="{FF2B5EF4-FFF2-40B4-BE49-F238E27FC236}">
                <a16:creationId xmlns:a16="http://schemas.microsoft.com/office/drawing/2014/main" id="{8A435905-B76D-4B68-873E-780CB85EC5A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15449496"/>
              </p:ext>
            </p:extLst>
          </p:nvPr>
        </p:nvGraphicFramePr>
        <p:xfrm>
          <a:off x="6254837" y="1892266"/>
          <a:ext cx="1660648" cy="17211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761" name="Chart 10">
            <a:extLst>
              <a:ext uri="{FF2B5EF4-FFF2-40B4-BE49-F238E27FC236}">
                <a16:creationId xmlns:a16="http://schemas.microsoft.com/office/drawing/2014/main" id="{7E6A6415-23BF-4950-92E9-8BC8DCB6F50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42507962"/>
              </p:ext>
            </p:extLst>
          </p:nvPr>
        </p:nvGraphicFramePr>
        <p:xfrm>
          <a:off x="6470862" y="2093827"/>
          <a:ext cx="1243450" cy="1224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762" name="Chart 5">
            <a:extLst>
              <a:ext uri="{FF2B5EF4-FFF2-40B4-BE49-F238E27FC236}">
                <a16:creationId xmlns:a16="http://schemas.microsoft.com/office/drawing/2014/main" id="{B2E6A9DA-9666-4CBC-8574-DBCBFF744A9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49313694"/>
              </p:ext>
            </p:extLst>
          </p:nvPr>
        </p:nvGraphicFramePr>
        <p:xfrm>
          <a:off x="922059" y="1892266"/>
          <a:ext cx="1660648" cy="17211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4763" name="Chart 10">
            <a:extLst>
              <a:ext uri="{FF2B5EF4-FFF2-40B4-BE49-F238E27FC236}">
                <a16:creationId xmlns:a16="http://schemas.microsoft.com/office/drawing/2014/main" id="{BAE4010E-DDFC-4B61-A081-0A0C9B89F3C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13720172"/>
              </p:ext>
            </p:extLst>
          </p:nvPr>
        </p:nvGraphicFramePr>
        <p:xfrm>
          <a:off x="1138084" y="2093827"/>
          <a:ext cx="1243450" cy="1224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맑은 고딕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맑은 고딕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11340</TotalTime>
  <Words>184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156</cp:revision>
  <dcterms:created xsi:type="dcterms:W3CDTF">2018-02-18T19:39:47Z</dcterms:created>
  <dcterms:modified xsi:type="dcterms:W3CDTF">2020-01-03T05:36:29Z</dcterms:modified>
</cp:coreProperties>
</file>