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556E-4D52-A0BC-DA228462CE56}"/>
              </c:ext>
            </c:extLst>
          </c:dPt>
          <c:dPt>
            <c:idx val="1"/>
            <c:bubble3D val="0"/>
            <c:spPr>
              <a:pattFill prst="lt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556E-4D52-A0BC-DA228462CE56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6E-4D52-A0BC-DA228462CE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364C-4FD4-A58F-BA5E41705488}"/>
              </c:ext>
            </c:extLst>
          </c:dPt>
          <c:dPt>
            <c:idx val="1"/>
            <c:bubble3D val="0"/>
            <c:spPr>
              <a:pattFill prst="lt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364C-4FD4-A58F-BA5E41705488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4C-4FD4-A58F-BA5E417054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1E3B-421D-B070-595B31DA33DC}"/>
              </c:ext>
            </c:extLst>
          </c:dPt>
          <c:dPt>
            <c:idx val="1"/>
            <c:bubble3D val="0"/>
            <c:spPr>
              <a:pattFill prst="lt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1E3B-421D-B070-595B31DA33DC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3B-421D-B070-595B31DA33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882B-42CD-B709-B509CFE5791F}"/>
              </c:ext>
            </c:extLst>
          </c:dPt>
          <c:dPt>
            <c:idx val="1"/>
            <c:bubble3D val="0"/>
            <c:spPr>
              <a:pattFill prst="lt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882B-42CD-B709-B509CFE5791F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2B-42CD-B709-B509CFE579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4513" name="Chart 7">
            <a:extLst>
              <a:ext uri="{FF2B5EF4-FFF2-40B4-BE49-F238E27FC236}">
                <a16:creationId xmlns:a16="http://schemas.microsoft.com/office/drawing/2014/main" id="{F68FCDE1-6625-4857-B762-4B2F12D30D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4666296"/>
              </p:ext>
            </p:extLst>
          </p:nvPr>
        </p:nvGraphicFramePr>
        <p:xfrm>
          <a:off x="3470523" y="1848170"/>
          <a:ext cx="1584176" cy="1641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514" name="Chart 7">
            <a:extLst>
              <a:ext uri="{FF2B5EF4-FFF2-40B4-BE49-F238E27FC236}">
                <a16:creationId xmlns:a16="http://schemas.microsoft.com/office/drawing/2014/main" id="{E4C27969-2C40-4BD5-B2E7-59ABDBD5EA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8373777"/>
              </p:ext>
            </p:extLst>
          </p:nvPr>
        </p:nvGraphicFramePr>
        <p:xfrm>
          <a:off x="3470523" y="4059108"/>
          <a:ext cx="1584176" cy="1641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515" name="Chart 7">
            <a:extLst>
              <a:ext uri="{FF2B5EF4-FFF2-40B4-BE49-F238E27FC236}">
                <a16:creationId xmlns:a16="http://schemas.microsoft.com/office/drawing/2014/main" id="{55FA6B64-F94C-4597-B8E9-78CDF3A08D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4232897"/>
              </p:ext>
            </p:extLst>
          </p:nvPr>
        </p:nvGraphicFramePr>
        <p:xfrm>
          <a:off x="1087397" y="4059108"/>
          <a:ext cx="1584176" cy="1641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516" name="Chart 7">
            <a:extLst>
              <a:ext uri="{FF2B5EF4-FFF2-40B4-BE49-F238E27FC236}">
                <a16:creationId xmlns:a16="http://schemas.microsoft.com/office/drawing/2014/main" id="{B48577FB-1878-4291-86EA-A5429C34E2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5063194"/>
              </p:ext>
            </p:extLst>
          </p:nvPr>
        </p:nvGraphicFramePr>
        <p:xfrm>
          <a:off x="1087397" y="1848170"/>
          <a:ext cx="1584176" cy="1641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517" name="TextBox 4516">
            <a:extLst>
              <a:ext uri="{FF2B5EF4-FFF2-40B4-BE49-F238E27FC236}">
                <a16:creationId xmlns:a16="http://schemas.microsoft.com/office/drawing/2014/main" id="{37036320-6223-4EFD-B180-A7C6561C993E}"/>
              </a:ext>
            </a:extLst>
          </p:cNvPr>
          <p:cNvSpPr txBox="1"/>
          <p:nvPr/>
        </p:nvSpPr>
        <p:spPr>
          <a:xfrm>
            <a:off x="1473579" y="2409718"/>
            <a:ext cx="81181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40</a:t>
            </a:r>
            <a:r>
              <a:rPr lang="en-US" altLang="ko-KR" sz="16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1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518" name="TextBox 4517">
            <a:extLst>
              <a:ext uri="{FF2B5EF4-FFF2-40B4-BE49-F238E27FC236}">
                <a16:creationId xmlns:a16="http://schemas.microsoft.com/office/drawing/2014/main" id="{EF22C762-51E2-47A3-A45B-B755E916ECBE}"/>
              </a:ext>
            </a:extLst>
          </p:cNvPr>
          <p:cNvSpPr txBox="1"/>
          <p:nvPr/>
        </p:nvSpPr>
        <p:spPr>
          <a:xfrm>
            <a:off x="3856705" y="2409718"/>
            <a:ext cx="81181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80</a:t>
            </a:r>
            <a:r>
              <a:rPr lang="en-US" altLang="ko-KR" sz="1600" b="1" dirty="0"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sz="1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519" name="TextBox 4518">
            <a:extLst>
              <a:ext uri="{FF2B5EF4-FFF2-40B4-BE49-F238E27FC236}">
                <a16:creationId xmlns:a16="http://schemas.microsoft.com/office/drawing/2014/main" id="{6CC43998-B8DB-4DE8-BD2E-41448177FA8F}"/>
              </a:ext>
            </a:extLst>
          </p:cNvPr>
          <p:cNvSpPr txBox="1"/>
          <p:nvPr/>
        </p:nvSpPr>
        <p:spPr>
          <a:xfrm>
            <a:off x="1473579" y="4613448"/>
            <a:ext cx="81181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60</a:t>
            </a:r>
            <a:r>
              <a:rPr lang="en-US" altLang="ko-KR" sz="16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520" name="TextBox 4519">
            <a:extLst>
              <a:ext uri="{FF2B5EF4-FFF2-40B4-BE49-F238E27FC236}">
                <a16:creationId xmlns:a16="http://schemas.microsoft.com/office/drawing/2014/main" id="{E178AF33-E2C0-4318-AAA1-5D0FD3E0A01E}"/>
              </a:ext>
            </a:extLst>
          </p:cNvPr>
          <p:cNvSpPr txBox="1"/>
          <p:nvPr/>
        </p:nvSpPr>
        <p:spPr>
          <a:xfrm>
            <a:off x="3856705" y="4613448"/>
            <a:ext cx="81181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50</a:t>
            </a:r>
            <a:r>
              <a:rPr lang="en-US" altLang="ko-KR" sz="1600" b="1" dirty="0">
                <a:solidFill>
                  <a:schemeClr val="accent3"/>
                </a:solidFill>
                <a:cs typeface="Arial" pitchFamily="34" charset="0"/>
              </a:rPr>
              <a:t>%</a:t>
            </a:r>
            <a:endParaRPr lang="ko-KR" altLang="en-US" sz="1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521" name="TextBox 4520">
            <a:extLst>
              <a:ext uri="{FF2B5EF4-FFF2-40B4-BE49-F238E27FC236}">
                <a16:creationId xmlns:a16="http://schemas.microsoft.com/office/drawing/2014/main" id="{635D13A5-1014-46E8-835F-2D5AF87BDB7C}"/>
              </a:ext>
            </a:extLst>
          </p:cNvPr>
          <p:cNvSpPr txBox="1"/>
          <p:nvPr/>
        </p:nvSpPr>
        <p:spPr>
          <a:xfrm>
            <a:off x="925485" y="3546884"/>
            <a:ext cx="1908000" cy="307777"/>
          </a:xfrm>
          <a:prstGeom prst="rect">
            <a:avLst/>
          </a:prstGeom>
          <a:solidFill>
            <a:srgbClr val="57687C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22" name="TextBox 4521">
            <a:extLst>
              <a:ext uri="{FF2B5EF4-FFF2-40B4-BE49-F238E27FC236}">
                <a16:creationId xmlns:a16="http://schemas.microsoft.com/office/drawing/2014/main" id="{78E38FCA-ACA9-4C3F-8148-DCE4C8575D94}"/>
              </a:ext>
            </a:extLst>
          </p:cNvPr>
          <p:cNvSpPr txBox="1"/>
          <p:nvPr/>
        </p:nvSpPr>
        <p:spPr>
          <a:xfrm>
            <a:off x="3308611" y="3546884"/>
            <a:ext cx="1908000" cy="307777"/>
          </a:xfrm>
          <a:prstGeom prst="rect">
            <a:avLst/>
          </a:prstGeom>
          <a:solidFill>
            <a:srgbClr val="57687C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23" name="TextBox 4522">
            <a:extLst>
              <a:ext uri="{FF2B5EF4-FFF2-40B4-BE49-F238E27FC236}">
                <a16:creationId xmlns:a16="http://schemas.microsoft.com/office/drawing/2014/main" id="{4281A8AE-DE67-461E-A95A-D1E531CEB489}"/>
              </a:ext>
            </a:extLst>
          </p:cNvPr>
          <p:cNvSpPr txBox="1"/>
          <p:nvPr/>
        </p:nvSpPr>
        <p:spPr>
          <a:xfrm>
            <a:off x="925485" y="5766242"/>
            <a:ext cx="1908000" cy="307777"/>
          </a:xfrm>
          <a:prstGeom prst="rect">
            <a:avLst/>
          </a:prstGeom>
          <a:solidFill>
            <a:srgbClr val="57687C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24" name="TextBox 4523">
            <a:extLst>
              <a:ext uri="{FF2B5EF4-FFF2-40B4-BE49-F238E27FC236}">
                <a16:creationId xmlns:a16="http://schemas.microsoft.com/office/drawing/2014/main" id="{84023C5B-4CBF-4297-8CF9-E599ED903E28}"/>
              </a:ext>
            </a:extLst>
          </p:cNvPr>
          <p:cNvSpPr txBox="1"/>
          <p:nvPr/>
        </p:nvSpPr>
        <p:spPr>
          <a:xfrm>
            <a:off x="3308611" y="5766242"/>
            <a:ext cx="1908000" cy="307777"/>
          </a:xfrm>
          <a:prstGeom prst="rect">
            <a:avLst/>
          </a:prstGeom>
          <a:solidFill>
            <a:srgbClr val="57687C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525" name="Group 4524">
            <a:extLst>
              <a:ext uri="{FF2B5EF4-FFF2-40B4-BE49-F238E27FC236}">
                <a16:creationId xmlns:a16="http://schemas.microsoft.com/office/drawing/2014/main" id="{72748E47-F130-445E-AF09-C27C19022B9D}"/>
              </a:ext>
            </a:extLst>
          </p:cNvPr>
          <p:cNvGrpSpPr/>
          <p:nvPr/>
        </p:nvGrpSpPr>
        <p:grpSpPr>
          <a:xfrm flipH="1">
            <a:off x="5714259" y="1836107"/>
            <a:ext cx="3388568" cy="475860"/>
            <a:chOff x="1051292" y="2017033"/>
            <a:chExt cx="3388568" cy="376914"/>
          </a:xfrm>
        </p:grpSpPr>
        <p:sp>
          <p:nvSpPr>
            <p:cNvPr id="4526" name="Rectangle 9">
              <a:extLst>
                <a:ext uri="{FF2B5EF4-FFF2-40B4-BE49-F238E27FC236}">
                  <a16:creationId xmlns:a16="http://schemas.microsoft.com/office/drawing/2014/main" id="{D9B19CCB-E3FE-44BA-9792-6019815C2915}"/>
                </a:ext>
              </a:extLst>
            </p:cNvPr>
            <p:cNvSpPr/>
            <p:nvPr/>
          </p:nvSpPr>
          <p:spPr>
            <a:xfrm>
              <a:off x="4319543" y="2027138"/>
              <a:ext cx="115353" cy="366809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" fmla="*/ 0 w 914400"/>
                <a:gd name="connsiteY0" fmla="*/ 292963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0 w 914400"/>
                <a:gd name="connsiteY4" fmla="*/ 292963 h 1207363"/>
                <a:gd name="connsiteX0" fmla="*/ 612559 w 914400"/>
                <a:gd name="connsiteY0" fmla="*/ 8877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612559 w 914400"/>
                <a:gd name="connsiteY4" fmla="*/ 8877 h 1207363"/>
                <a:gd name="connsiteX0" fmla="*/ 0 w 301841"/>
                <a:gd name="connsiteY0" fmla="*/ 8877 h 1207363"/>
                <a:gd name="connsiteX1" fmla="*/ 301841 w 301841"/>
                <a:gd name="connsiteY1" fmla="*/ 0 h 1207363"/>
                <a:gd name="connsiteX2" fmla="*/ 301841 w 301841"/>
                <a:gd name="connsiteY2" fmla="*/ 1207363 h 1207363"/>
                <a:gd name="connsiteX3" fmla="*/ 186432 w 301841"/>
                <a:gd name="connsiteY3" fmla="*/ 408372 h 1207363"/>
                <a:gd name="connsiteX4" fmla="*/ 0 w 301841"/>
                <a:gd name="connsiteY4" fmla="*/ 8877 h 1207363"/>
                <a:gd name="connsiteX0" fmla="*/ 0 w 133166"/>
                <a:gd name="connsiteY0" fmla="*/ 0 h 1207364"/>
                <a:gd name="connsiteX1" fmla="*/ 133166 w 133166"/>
                <a:gd name="connsiteY1" fmla="*/ 1 h 1207364"/>
                <a:gd name="connsiteX2" fmla="*/ 133166 w 133166"/>
                <a:gd name="connsiteY2" fmla="*/ 1207364 h 1207364"/>
                <a:gd name="connsiteX3" fmla="*/ 17757 w 133166"/>
                <a:gd name="connsiteY3" fmla="*/ 408373 h 1207364"/>
                <a:gd name="connsiteX4" fmla="*/ 0 w 133166"/>
                <a:gd name="connsiteY4" fmla="*/ 0 h 1207364"/>
                <a:gd name="connsiteX0" fmla="*/ 0 w 142044"/>
                <a:gd name="connsiteY0" fmla="*/ 0 h 408373"/>
                <a:gd name="connsiteX1" fmla="*/ 133166 w 142044"/>
                <a:gd name="connsiteY1" fmla="*/ 1 h 408373"/>
                <a:gd name="connsiteX2" fmla="*/ 142044 w 142044"/>
                <a:gd name="connsiteY2" fmla="*/ 301842 h 408373"/>
                <a:gd name="connsiteX3" fmla="*/ 17757 w 142044"/>
                <a:gd name="connsiteY3" fmla="*/ 408373 h 408373"/>
                <a:gd name="connsiteX4" fmla="*/ 0 w 142044"/>
                <a:gd name="connsiteY4" fmla="*/ 0 h 408373"/>
                <a:gd name="connsiteX0" fmla="*/ 0 w 133166"/>
                <a:gd name="connsiteY0" fmla="*/ 0 h 408373"/>
                <a:gd name="connsiteX1" fmla="*/ 133166 w 133166"/>
                <a:gd name="connsiteY1" fmla="*/ 1 h 408373"/>
                <a:gd name="connsiteX2" fmla="*/ 118293 w 133166"/>
                <a:gd name="connsiteY2" fmla="*/ 313717 h 408373"/>
                <a:gd name="connsiteX3" fmla="*/ 17757 w 133166"/>
                <a:gd name="connsiteY3" fmla="*/ 408373 h 408373"/>
                <a:gd name="connsiteX4" fmla="*/ 0 w 133166"/>
                <a:gd name="connsiteY4" fmla="*/ 0 h 408373"/>
                <a:gd name="connsiteX0" fmla="*/ 0 w 118293"/>
                <a:gd name="connsiteY0" fmla="*/ 5937 h 414310"/>
                <a:gd name="connsiteX1" fmla="*/ 115353 w 118293"/>
                <a:gd name="connsiteY1" fmla="*/ 0 h 414310"/>
                <a:gd name="connsiteX2" fmla="*/ 118293 w 118293"/>
                <a:gd name="connsiteY2" fmla="*/ 319654 h 414310"/>
                <a:gd name="connsiteX3" fmla="*/ 17757 w 118293"/>
                <a:gd name="connsiteY3" fmla="*/ 414310 h 414310"/>
                <a:gd name="connsiteX4" fmla="*/ 0 w 118293"/>
                <a:gd name="connsiteY4" fmla="*/ 5937 h 414310"/>
                <a:gd name="connsiteX0" fmla="*/ 0 w 118293"/>
                <a:gd name="connsiteY0" fmla="*/ 5937 h 366809"/>
                <a:gd name="connsiteX1" fmla="*/ 115353 w 118293"/>
                <a:gd name="connsiteY1" fmla="*/ 0 h 366809"/>
                <a:gd name="connsiteX2" fmla="*/ 118293 w 118293"/>
                <a:gd name="connsiteY2" fmla="*/ 319654 h 366809"/>
                <a:gd name="connsiteX3" fmla="*/ 5882 w 118293"/>
                <a:gd name="connsiteY3" fmla="*/ 366809 h 366809"/>
                <a:gd name="connsiteX4" fmla="*/ 0 w 118293"/>
                <a:gd name="connsiteY4" fmla="*/ 5937 h 366809"/>
                <a:gd name="connsiteX0" fmla="*/ 0 w 115353"/>
                <a:gd name="connsiteY0" fmla="*/ 5937 h 366809"/>
                <a:gd name="connsiteX1" fmla="*/ 115353 w 115353"/>
                <a:gd name="connsiteY1" fmla="*/ 0 h 366809"/>
                <a:gd name="connsiteX2" fmla="*/ 112356 w 115353"/>
                <a:gd name="connsiteY2" fmla="*/ 278091 h 366809"/>
                <a:gd name="connsiteX3" fmla="*/ 5882 w 115353"/>
                <a:gd name="connsiteY3" fmla="*/ 366809 h 366809"/>
                <a:gd name="connsiteX4" fmla="*/ 0 w 115353"/>
                <a:gd name="connsiteY4" fmla="*/ 5937 h 366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53" h="366809">
                  <a:moveTo>
                    <a:pt x="0" y="5937"/>
                  </a:moveTo>
                  <a:lnTo>
                    <a:pt x="115353" y="0"/>
                  </a:lnTo>
                  <a:lnTo>
                    <a:pt x="112356" y="278091"/>
                  </a:lnTo>
                  <a:lnTo>
                    <a:pt x="5882" y="366809"/>
                  </a:lnTo>
                  <a:cubicBezTo>
                    <a:pt x="3921" y="246518"/>
                    <a:pt x="1961" y="126228"/>
                    <a:pt x="0" y="593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527" name="Rectangle 6">
              <a:extLst>
                <a:ext uri="{FF2B5EF4-FFF2-40B4-BE49-F238E27FC236}">
                  <a16:creationId xmlns:a16="http://schemas.microsoft.com/office/drawing/2014/main" id="{4466F011-0B3F-4484-867F-2E019F0C7BC9}"/>
                </a:ext>
              </a:extLst>
            </p:cNvPr>
            <p:cNvSpPr/>
            <p:nvPr/>
          </p:nvSpPr>
          <p:spPr>
            <a:xfrm flipH="1">
              <a:off x="1051292" y="2017033"/>
              <a:ext cx="3388568" cy="288033"/>
            </a:xfrm>
            <a:custGeom>
              <a:avLst/>
              <a:gdLst>
                <a:gd name="connsiteX0" fmla="*/ 0 w 5285462"/>
                <a:gd name="connsiteY0" fmla="*/ 0 h 576064"/>
                <a:gd name="connsiteX1" fmla="*/ 4724629 w 5285462"/>
                <a:gd name="connsiteY1" fmla="*/ 0 h 576064"/>
                <a:gd name="connsiteX2" fmla="*/ 5285462 w 5285462"/>
                <a:gd name="connsiteY2" fmla="*/ 576064 h 576064"/>
                <a:gd name="connsiteX3" fmla="*/ 0 w 5285462"/>
                <a:gd name="connsiteY3" fmla="*/ 576064 h 576064"/>
                <a:gd name="connsiteX4" fmla="*/ 0 w 5285462"/>
                <a:gd name="connsiteY4" fmla="*/ 0 h 57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462" h="576064">
                  <a:moveTo>
                    <a:pt x="0" y="0"/>
                  </a:moveTo>
                  <a:lnTo>
                    <a:pt x="4724629" y="0"/>
                  </a:lnTo>
                  <a:lnTo>
                    <a:pt x="5285462" y="576064"/>
                  </a:lnTo>
                  <a:lnTo>
                    <a:pt x="0" y="5760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768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rgbClr val="57687C"/>
                </a:solidFill>
              </a:endParaRPr>
            </a:p>
          </p:txBody>
        </p:sp>
      </p:grpSp>
      <p:grpSp>
        <p:nvGrpSpPr>
          <p:cNvPr id="4528" name="그룹 6">
            <a:extLst>
              <a:ext uri="{FF2B5EF4-FFF2-40B4-BE49-F238E27FC236}">
                <a16:creationId xmlns:a16="http://schemas.microsoft.com/office/drawing/2014/main" id="{94BF76C6-C33A-49C6-A629-780DAE9FFA59}"/>
              </a:ext>
            </a:extLst>
          </p:cNvPr>
          <p:cNvGrpSpPr/>
          <p:nvPr/>
        </p:nvGrpSpPr>
        <p:grpSpPr>
          <a:xfrm>
            <a:off x="5987687" y="2447265"/>
            <a:ext cx="5292000" cy="740106"/>
            <a:chOff x="5987687" y="2420888"/>
            <a:chExt cx="5292000" cy="740106"/>
          </a:xfrm>
        </p:grpSpPr>
        <p:sp>
          <p:nvSpPr>
            <p:cNvPr id="4529" name="TextBox 4528">
              <a:extLst>
                <a:ext uri="{FF2B5EF4-FFF2-40B4-BE49-F238E27FC236}">
                  <a16:creationId xmlns:a16="http://schemas.microsoft.com/office/drawing/2014/main" id="{A7082DFC-E379-4F28-A54C-0246D2EF16CB}"/>
                </a:ext>
              </a:extLst>
            </p:cNvPr>
            <p:cNvSpPr txBox="1"/>
            <p:nvPr/>
          </p:nvSpPr>
          <p:spPr>
            <a:xfrm>
              <a:off x="5987687" y="2420888"/>
              <a:ext cx="52920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40% Progress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4530" name="TextBox 4529">
              <a:extLst>
                <a:ext uri="{FF2B5EF4-FFF2-40B4-BE49-F238E27FC236}">
                  <a16:creationId xmlns:a16="http://schemas.microsoft.com/office/drawing/2014/main" id="{E275C421-AB73-4AEA-9E31-BEF9D8A58202}"/>
                </a:ext>
              </a:extLst>
            </p:cNvPr>
            <p:cNvSpPr txBox="1"/>
            <p:nvPr/>
          </p:nvSpPr>
          <p:spPr>
            <a:xfrm>
              <a:off x="5987687" y="2699329"/>
              <a:ext cx="529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sp>
        <p:nvSpPr>
          <p:cNvPr id="4531" name="TextBox 4530">
            <a:extLst>
              <a:ext uri="{FF2B5EF4-FFF2-40B4-BE49-F238E27FC236}">
                <a16:creationId xmlns:a16="http://schemas.microsoft.com/office/drawing/2014/main" id="{9B74E236-0D41-470D-9096-1CD93916B51D}"/>
              </a:ext>
            </a:extLst>
          </p:cNvPr>
          <p:cNvSpPr txBox="1"/>
          <p:nvPr/>
        </p:nvSpPr>
        <p:spPr>
          <a:xfrm>
            <a:off x="5864267" y="1855250"/>
            <a:ext cx="28176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532" name="그룹 5">
            <a:extLst>
              <a:ext uri="{FF2B5EF4-FFF2-40B4-BE49-F238E27FC236}">
                <a16:creationId xmlns:a16="http://schemas.microsoft.com/office/drawing/2014/main" id="{9A79E697-2437-4F03-8F4E-DA7A5899FF32}"/>
              </a:ext>
            </a:extLst>
          </p:cNvPr>
          <p:cNvGrpSpPr/>
          <p:nvPr/>
        </p:nvGrpSpPr>
        <p:grpSpPr>
          <a:xfrm>
            <a:off x="5987687" y="3405009"/>
            <a:ext cx="5292000" cy="742604"/>
            <a:chOff x="5987687" y="3378634"/>
            <a:chExt cx="5292000" cy="742604"/>
          </a:xfrm>
        </p:grpSpPr>
        <p:sp>
          <p:nvSpPr>
            <p:cNvPr id="4533" name="TextBox 4532">
              <a:extLst>
                <a:ext uri="{FF2B5EF4-FFF2-40B4-BE49-F238E27FC236}">
                  <a16:creationId xmlns:a16="http://schemas.microsoft.com/office/drawing/2014/main" id="{8C9C7628-AD87-4426-AF7A-1AFAC4A42FEA}"/>
                </a:ext>
              </a:extLst>
            </p:cNvPr>
            <p:cNvSpPr txBox="1"/>
            <p:nvPr/>
          </p:nvSpPr>
          <p:spPr>
            <a:xfrm>
              <a:off x="5987687" y="3378634"/>
              <a:ext cx="52920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80% Progress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4534" name="TextBox 4533">
              <a:extLst>
                <a:ext uri="{FF2B5EF4-FFF2-40B4-BE49-F238E27FC236}">
                  <a16:creationId xmlns:a16="http://schemas.microsoft.com/office/drawing/2014/main" id="{A1D38AAB-94F4-4BCF-8A0A-99E6F1731A9A}"/>
                </a:ext>
              </a:extLst>
            </p:cNvPr>
            <p:cNvSpPr txBox="1"/>
            <p:nvPr/>
          </p:nvSpPr>
          <p:spPr>
            <a:xfrm>
              <a:off x="5987687" y="3659573"/>
              <a:ext cx="529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grpSp>
        <p:nvGrpSpPr>
          <p:cNvPr id="4535" name="그룹 4">
            <a:extLst>
              <a:ext uri="{FF2B5EF4-FFF2-40B4-BE49-F238E27FC236}">
                <a16:creationId xmlns:a16="http://schemas.microsoft.com/office/drawing/2014/main" id="{CFEB35F6-FFA8-4891-AD19-0929823F3E40}"/>
              </a:ext>
            </a:extLst>
          </p:cNvPr>
          <p:cNvGrpSpPr/>
          <p:nvPr/>
        </p:nvGrpSpPr>
        <p:grpSpPr>
          <a:xfrm>
            <a:off x="5987687" y="4400422"/>
            <a:ext cx="5292000" cy="746362"/>
            <a:chOff x="5987687" y="4374046"/>
            <a:chExt cx="5292000" cy="746362"/>
          </a:xfrm>
        </p:grpSpPr>
        <p:sp>
          <p:nvSpPr>
            <p:cNvPr id="4536" name="TextBox 4535">
              <a:extLst>
                <a:ext uri="{FF2B5EF4-FFF2-40B4-BE49-F238E27FC236}">
                  <a16:creationId xmlns:a16="http://schemas.microsoft.com/office/drawing/2014/main" id="{5863E9F3-DC53-4494-A1DA-88F9286FC80F}"/>
                </a:ext>
              </a:extLst>
            </p:cNvPr>
            <p:cNvSpPr txBox="1"/>
            <p:nvPr/>
          </p:nvSpPr>
          <p:spPr>
            <a:xfrm>
              <a:off x="5987687" y="4374046"/>
              <a:ext cx="52920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60% Progress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4537" name="TextBox 4536">
              <a:extLst>
                <a:ext uri="{FF2B5EF4-FFF2-40B4-BE49-F238E27FC236}">
                  <a16:creationId xmlns:a16="http://schemas.microsoft.com/office/drawing/2014/main" id="{3BED1727-FCB1-4D68-8D88-15B40C4471B1}"/>
                </a:ext>
              </a:extLst>
            </p:cNvPr>
            <p:cNvSpPr txBox="1"/>
            <p:nvPr/>
          </p:nvSpPr>
          <p:spPr>
            <a:xfrm>
              <a:off x="5987687" y="4658743"/>
              <a:ext cx="529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grpSp>
        <p:nvGrpSpPr>
          <p:cNvPr id="4538" name="그룹 3">
            <a:extLst>
              <a:ext uri="{FF2B5EF4-FFF2-40B4-BE49-F238E27FC236}">
                <a16:creationId xmlns:a16="http://schemas.microsoft.com/office/drawing/2014/main" id="{4BB7EC3A-BCCA-4A3B-BB15-18049B87A9E0}"/>
              </a:ext>
            </a:extLst>
          </p:cNvPr>
          <p:cNvGrpSpPr/>
          <p:nvPr/>
        </p:nvGrpSpPr>
        <p:grpSpPr>
          <a:xfrm>
            <a:off x="5987687" y="5399598"/>
            <a:ext cx="5292000" cy="739863"/>
            <a:chOff x="5987687" y="5373217"/>
            <a:chExt cx="5292000" cy="739863"/>
          </a:xfrm>
        </p:grpSpPr>
        <p:sp>
          <p:nvSpPr>
            <p:cNvPr id="4539" name="TextBox 4538">
              <a:extLst>
                <a:ext uri="{FF2B5EF4-FFF2-40B4-BE49-F238E27FC236}">
                  <a16:creationId xmlns:a16="http://schemas.microsoft.com/office/drawing/2014/main" id="{36FECE7E-692E-4474-9613-F1F1ABD2FD58}"/>
                </a:ext>
              </a:extLst>
            </p:cNvPr>
            <p:cNvSpPr txBox="1"/>
            <p:nvPr/>
          </p:nvSpPr>
          <p:spPr>
            <a:xfrm>
              <a:off x="5987687" y="5373217"/>
              <a:ext cx="52920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50% Progress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4540" name="TextBox 4539">
              <a:extLst>
                <a:ext uri="{FF2B5EF4-FFF2-40B4-BE49-F238E27FC236}">
                  <a16:creationId xmlns:a16="http://schemas.microsoft.com/office/drawing/2014/main" id="{59C96202-6AAF-4913-A49E-08D62C8DDC01}"/>
                </a:ext>
              </a:extLst>
            </p:cNvPr>
            <p:cNvSpPr txBox="1"/>
            <p:nvPr/>
          </p:nvSpPr>
          <p:spPr>
            <a:xfrm>
              <a:off x="5987687" y="5651415"/>
              <a:ext cx="529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11331</TotalTime>
  <Words>150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148</cp:revision>
  <dcterms:created xsi:type="dcterms:W3CDTF">2018-02-18T19:39:47Z</dcterms:created>
  <dcterms:modified xsi:type="dcterms:W3CDTF">2020-01-03T05:26:56Z</dcterms:modified>
</cp:coreProperties>
</file>