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0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5819506162865578E-2"/>
          <c:y val="1.8750171414054075E-2"/>
          <c:w val="0.9236006184498019"/>
          <c:h val="0.96562499999999996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1-A112-4CCF-AB96-34550D2A8B19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A112-4CCF-AB96-34550D2A8B19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43</c:v>
                </c:pt>
                <c:pt idx="1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112-4CCF-AB96-34550D2A8B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80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5819506162865578E-2"/>
          <c:y val="1.8750171414054075E-2"/>
          <c:w val="0.9236006184498019"/>
          <c:h val="0.96562499999999996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1-4239-4DCD-B756-F119648C4651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4239-4DCD-B756-F119648C4651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92</c:v>
                </c:pt>
                <c:pt idx="1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239-4DCD-B756-F119648C465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80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5819506162865578E-2"/>
          <c:y val="1.8750171414054075E-2"/>
          <c:w val="0.9236006184498019"/>
          <c:h val="0.96562499999999996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1-B805-4386-8FCC-3498DDBA66D1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B805-4386-8FCC-3498DDBA66D1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65</c:v>
                </c:pt>
                <c:pt idx="1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805-4386-8FCC-3498DDBA66D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80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5819506162865578E-2"/>
          <c:y val="1.8750171414054075E-2"/>
          <c:w val="0.9236006184498019"/>
          <c:h val="0.96562499999999996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1-5BE8-444F-8FED-4F9372870D61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5BE8-444F-8FED-4F9372870D61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76</c:v>
                </c:pt>
                <c:pt idx="1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BE8-444F-8FED-4F9372870D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80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aphicFrame>
        <p:nvGraphicFramePr>
          <p:cNvPr id="4578" name="Chart 4577">
            <a:extLst>
              <a:ext uri="{FF2B5EF4-FFF2-40B4-BE49-F238E27FC236}">
                <a16:creationId xmlns:a16="http://schemas.microsoft.com/office/drawing/2014/main" id="{8EDB93E9-C734-4507-ADA9-3CAF748138B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90330759"/>
              </p:ext>
            </p:extLst>
          </p:nvPr>
        </p:nvGraphicFramePr>
        <p:xfrm>
          <a:off x="1019011" y="2411772"/>
          <a:ext cx="1792673" cy="16862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579" name="TextBox 4578">
            <a:extLst>
              <a:ext uri="{FF2B5EF4-FFF2-40B4-BE49-F238E27FC236}">
                <a16:creationId xmlns:a16="http://schemas.microsoft.com/office/drawing/2014/main" id="{CC82F6F2-CAED-4347-9FBF-CD5AB66680C7}"/>
              </a:ext>
            </a:extLst>
          </p:cNvPr>
          <p:cNvSpPr txBox="1"/>
          <p:nvPr/>
        </p:nvSpPr>
        <p:spPr>
          <a:xfrm>
            <a:off x="1309712" y="2973964"/>
            <a:ext cx="1211268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accent1"/>
                </a:solidFill>
              </a:rPr>
              <a:t>43%</a:t>
            </a:r>
            <a:endParaRPr lang="ko-KR" altLang="en-US" sz="3200" b="1" dirty="0">
              <a:solidFill>
                <a:schemeClr val="accent1"/>
              </a:solidFill>
            </a:endParaRPr>
          </a:p>
        </p:txBody>
      </p:sp>
      <p:grpSp>
        <p:nvGrpSpPr>
          <p:cNvPr id="4580" name="Group 4579">
            <a:extLst>
              <a:ext uri="{FF2B5EF4-FFF2-40B4-BE49-F238E27FC236}">
                <a16:creationId xmlns:a16="http://schemas.microsoft.com/office/drawing/2014/main" id="{477E58E6-9432-450F-A44C-03BACE7771AC}"/>
              </a:ext>
            </a:extLst>
          </p:cNvPr>
          <p:cNvGrpSpPr/>
          <p:nvPr/>
        </p:nvGrpSpPr>
        <p:grpSpPr>
          <a:xfrm>
            <a:off x="942266" y="4756847"/>
            <a:ext cx="1946160" cy="1438119"/>
            <a:chOff x="270024" y="1671303"/>
            <a:chExt cx="1773337" cy="1452500"/>
          </a:xfrm>
        </p:grpSpPr>
        <p:sp>
          <p:nvSpPr>
            <p:cNvPr id="4581" name="TextBox 4580">
              <a:extLst>
                <a:ext uri="{FF2B5EF4-FFF2-40B4-BE49-F238E27FC236}">
                  <a16:creationId xmlns:a16="http://schemas.microsoft.com/office/drawing/2014/main" id="{604E19CB-E5A2-4AF1-BBD8-7591D45B7BCF}"/>
                </a:ext>
              </a:extLst>
            </p:cNvPr>
            <p:cNvSpPr txBox="1"/>
            <p:nvPr/>
          </p:nvSpPr>
          <p:spPr>
            <a:xfrm>
              <a:off x="270025" y="1911471"/>
              <a:ext cx="1773336" cy="1212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582" name="TextBox 4581">
              <a:extLst>
                <a:ext uri="{FF2B5EF4-FFF2-40B4-BE49-F238E27FC236}">
                  <a16:creationId xmlns:a16="http://schemas.microsoft.com/office/drawing/2014/main" id="{A9C99804-0F02-4D3D-AE93-F2AE6242403B}"/>
                </a:ext>
              </a:extLst>
            </p:cNvPr>
            <p:cNvSpPr txBox="1"/>
            <p:nvPr/>
          </p:nvSpPr>
          <p:spPr>
            <a:xfrm>
              <a:off x="270024" y="1671303"/>
              <a:ext cx="1773336" cy="3108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4583" name="TextBox 4582">
            <a:extLst>
              <a:ext uri="{FF2B5EF4-FFF2-40B4-BE49-F238E27FC236}">
                <a16:creationId xmlns:a16="http://schemas.microsoft.com/office/drawing/2014/main" id="{3BD1747D-3AD9-4FE7-A0BA-73BACC16F148}"/>
              </a:ext>
            </a:extLst>
          </p:cNvPr>
          <p:cNvSpPr txBox="1"/>
          <p:nvPr/>
        </p:nvSpPr>
        <p:spPr>
          <a:xfrm>
            <a:off x="1131116" y="4238271"/>
            <a:ext cx="15684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$234,000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4584" name="Rounded Rectangle 3">
            <a:extLst>
              <a:ext uri="{FF2B5EF4-FFF2-40B4-BE49-F238E27FC236}">
                <a16:creationId xmlns:a16="http://schemas.microsoft.com/office/drawing/2014/main" id="{537FF7CF-16C3-437D-AE0D-7271C2536F16}"/>
              </a:ext>
            </a:extLst>
          </p:cNvPr>
          <p:cNvSpPr/>
          <p:nvPr/>
        </p:nvSpPr>
        <p:spPr>
          <a:xfrm>
            <a:off x="889346" y="1811769"/>
            <a:ext cx="2052000" cy="3600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4585" name="TextBox 4584">
            <a:extLst>
              <a:ext uri="{FF2B5EF4-FFF2-40B4-BE49-F238E27FC236}">
                <a16:creationId xmlns:a16="http://schemas.microsoft.com/office/drawing/2014/main" id="{5C86BA65-266E-4DAE-98FE-0A87DC813804}"/>
              </a:ext>
            </a:extLst>
          </p:cNvPr>
          <p:cNvSpPr txBox="1"/>
          <p:nvPr/>
        </p:nvSpPr>
        <p:spPr>
          <a:xfrm>
            <a:off x="1131116" y="1833542"/>
            <a:ext cx="15684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Add Title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586" name="TextBox 4585">
            <a:extLst>
              <a:ext uri="{FF2B5EF4-FFF2-40B4-BE49-F238E27FC236}">
                <a16:creationId xmlns:a16="http://schemas.microsoft.com/office/drawing/2014/main" id="{B8B6DBBB-167A-44E3-8ACB-AC884620A449}"/>
              </a:ext>
            </a:extLst>
          </p:cNvPr>
          <p:cNvSpPr txBox="1"/>
          <p:nvPr/>
        </p:nvSpPr>
        <p:spPr>
          <a:xfrm>
            <a:off x="9728597" y="2973964"/>
            <a:ext cx="1211268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accent4"/>
                </a:solidFill>
              </a:rPr>
              <a:t>92%</a:t>
            </a:r>
            <a:endParaRPr lang="ko-KR" altLang="en-US" sz="3200" b="1" dirty="0">
              <a:solidFill>
                <a:schemeClr val="accent4"/>
              </a:solidFill>
            </a:endParaRPr>
          </a:p>
        </p:txBody>
      </p:sp>
      <p:grpSp>
        <p:nvGrpSpPr>
          <p:cNvPr id="4587" name="Group 4586">
            <a:extLst>
              <a:ext uri="{FF2B5EF4-FFF2-40B4-BE49-F238E27FC236}">
                <a16:creationId xmlns:a16="http://schemas.microsoft.com/office/drawing/2014/main" id="{4D038DF8-DADB-4D71-9B36-BF9E2F2D51B1}"/>
              </a:ext>
            </a:extLst>
          </p:cNvPr>
          <p:cNvGrpSpPr/>
          <p:nvPr/>
        </p:nvGrpSpPr>
        <p:grpSpPr>
          <a:xfrm>
            <a:off x="9361151" y="4756847"/>
            <a:ext cx="1946160" cy="1438119"/>
            <a:chOff x="270024" y="1671303"/>
            <a:chExt cx="1773337" cy="1452500"/>
          </a:xfrm>
        </p:grpSpPr>
        <p:sp>
          <p:nvSpPr>
            <p:cNvPr id="4588" name="TextBox 4587">
              <a:extLst>
                <a:ext uri="{FF2B5EF4-FFF2-40B4-BE49-F238E27FC236}">
                  <a16:creationId xmlns:a16="http://schemas.microsoft.com/office/drawing/2014/main" id="{55A305D5-10B9-4CAE-8744-65F468000537}"/>
                </a:ext>
              </a:extLst>
            </p:cNvPr>
            <p:cNvSpPr txBox="1"/>
            <p:nvPr/>
          </p:nvSpPr>
          <p:spPr>
            <a:xfrm>
              <a:off x="270025" y="1911471"/>
              <a:ext cx="1773336" cy="1212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589" name="TextBox 4588">
              <a:extLst>
                <a:ext uri="{FF2B5EF4-FFF2-40B4-BE49-F238E27FC236}">
                  <a16:creationId xmlns:a16="http://schemas.microsoft.com/office/drawing/2014/main" id="{C531B57C-401A-429B-982D-E2F53213023D}"/>
                </a:ext>
              </a:extLst>
            </p:cNvPr>
            <p:cNvSpPr txBox="1"/>
            <p:nvPr/>
          </p:nvSpPr>
          <p:spPr>
            <a:xfrm>
              <a:off x="270024" y="1671303"/>
              <a:ext cx="1773336" cy="3108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4590" name="TextBox 4589">
            <a:extLst>
              <a:ext uri="{FF2B5EF4-FFF2-40B4-BE49-F238E27FC236}">
                <a16:creationId xmlns:a16="http://schemas.microsoft.com/office/drawing/2014/main" id="{59F0323E-26B0-4DA3-BEAE-852B658346C0}"/>
              </a:ext>
            </a:extLst>
          </p:cNvPr>
          <p:cNvSpPr txBox="1"/>
          <p:nvPr/>
        </p:nvSpPr>
        <p:spPr>
          <a:xfrm>
            <a:off x="9550000" y="4238271"/>
            <a:ext cx="15684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4"/>
                </a:solidFill>
                <a:cs typeface="Arial" pitchFamily="34" charset="0"/>
              </a:rPr>
              <a:t>$654,000</a:t>
            </a:r>
            <a:endParaRPr lang="ko-KR" altLang="en-US" sz="24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4591" name="Rounded Rectangle 140">
            <a:extLst>
              <a:ext uri="{FF2B5EF4-FFF2-40B4-BE49-F238E27FC236}">
                <a16:creationId xmlns:a16="http://schemas.microsoft.com/office/drawing/2014/main" id="{5752CD80-16AF-428D-B139-DD2E8F4DDCDC}"/>
              </a:ext>
            </a:extLst>
          </p:cNvPr>
          <p:cNvSpPr/>
          <p:nvPr/>
        </p:nvSpPr>
        <p:spPr>
          <a:xfrm>
            <a:off x="9308231" y="1811769"/>
            <a:ext cx="2052000" cy="360040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4592" name="TextBox 4591">
            <a:extLst>
              <a:ext uri="{FF2B5EF4-FFF2-40B4-BE49-F238E27FC236}">
                <a16:creationId xmlns:a16="http://schemas.microsoft.com/office/drawing/2014/main" id="{A2F3191E-82E3-44DF-94DE-77FB0D4A7D1D}"/>
              </a:ext>
            </a:extLst>
          </p:cNvPr>
          <p:cNvSpPr txBox="1"/>
          <p:nvPr/>
        </p:nvSpPr>
        <p:spPr>
          <a:xfrm>
            <a:off x="9550000" y="1833542"/>
            <a:ext cx="15684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Add Title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graphicFrame>
        <p:nvGraphicFramePr>
          <p:cNvPr id="4593" name="Chart 4592">
            <a:extLst>
              <a:ext uri="{FF2B5EF4-FFF2-40B4-BE49-F238E27FC236}">
                <a16:creationId xmlns:a16="http://schemas.microsoft.com/office/drawing/2014/main" id="{7526E020-A9E0-49BC-BBFF-2325A644450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00564587"/>
              </p:ext>
            </p:extLst>
          </p:nvPr>
        </p:nvGraphicFramePr>
        <p:xfrm>
          <a:off x="9437896" y="2411772"/>
          <a:ext cx="1792673" cy="16862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594" name="TextBox 4593">
            <a:extLst>
              <a:ext uri="{FF2B5EF4-FFF2-40B4-BE49-F238E27FC236}">
                <a16:creationId xmlns:a16="http://schemas.microsoft.com/office/drawing/2014/main" id="{7EC6B14C-FF0B-47EA-8AD8-32E99128876E}"/>
              </a:ext>
            </a:extLst>
          </p:cNvPr>
          <p:cNvSpPr txBox="1"/>
          <p:nvPr/>
        </p:nvSpPr>
        <p:spPr>
          <a:xfrm>
            <a:off x="4116007" y="2973964"/>
            <a:ext cx="1211268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accent2"/>
                </a:solidFill>
              </a:rPr>
              <a:t>65%</a:t>
            </a:r>
            <a:endParaRPr lang="ko-KR" altLang="en-US" sz="3200" b="1" dirty="0">
              <a:solidFill>
                <a:schemeClr val="accent2"/>
              </a:solidFill>
            </a:endParaRPr>
          </a:p>
        </p:txBody>
      </p:sp>
      <p:grpSp>
        <p:nvGrpSpPr>
          <p:cNvPr id="4595" name="Group 4594">
            <a:extLst>
              <a:ext uri="{FF2B5EF4-FFF2-40B4-BE49-F238E27FC236}">
                <a16:creationId xmlns:a16="http://schemas.microsoft.com/office/drawing/2014/main" id="{6842B094-A2E3-4673-9777-D90AC41643CF}"/>
              </a:ext>
            </a:extLst>
          </p:cNvPr>
          <p:cNvGrpSpPr/>
          <p:nvPr/>
        </p:nvGrpSpPr>
        <p:grpSpPr>
          <a:xfrm>
            <a:off x="3748561" y="4756847"/>
            <a:ext cx="1946160" cy="1438119"/>
            <a:chOff x="270024" y="1671303"/>
            <a:chExt cx="1773337" cy="1452500"/>
          </a:xfrm>
        </p:grpSpPr>
        <p:sp>
          <p:nvSpPr>
            <p:cNvPr id="4596" name="TextBox 4595">
              <a:extLst>
                <a:ext uri="{FF2B5EF4-FFF2-40B4-BE49-F238E27FC236}">
                  <a16:creationId xmlns:a16="http://schemas.microsoft.com/office/drawing/2014/main" id="{E6E9A876-6B78-4A05-9235-C744AA953555}"/>
                </a:ext>
              </a:extLst>
            </p:cNvPr>
            <p:cNvSpPr txBox="1"/>
            <p:nvPr/>
          </p:nvSpPr>
          <p:spPr>
            <a:xfrm>
              <a:off x="270025" y="1911471"/>
              <a:ext cx="1773336" cy="1212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597" name="TextBox 4596">
              <a:extLst>
                <a:ext uri="{FF2B5EF4-FFF2-40B4-BE49-F238E27FC236}">
                  <a16:creationId xmlns:a16="http://schemas.microsoft.com/office/drawing/2014/main" id="{3E1430FB-8DAB-4329-ACCE-1FCA1DF721CB}"/>
                </a:ext>
              </a:extLst>
            </p:cNvPr>
            <p:cNvSpPr txBox="1"/>
            <p:nvPr/>
          </p:nvSpPr>
          <p:spPr>
            <a:xfrm>
              <a:off x="270024" y="1671303"/>
              <a:ext cx="1773336" cy="3108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4598" name="TextBox 4597">
            <a:extLst>
              <a:ext uri="{FF2B5EF4-FFF2-40B4-BE49-F238E27FC236}">
                <a16:creationId xmlns:a16="http://schemas.microsoft.com/office/drawing/2014/main" id="{6C5F23B4-4E9C-4A6A-9D20-6F9B255C8563}"/>
              </a:ext>
            </a:extLst>
          </p:cNvPr>
          <p:cNvSpPr txBox="1"/>
          <p:nvPr/>
        </p:nvSpPr>
        <p:spPr>
          <a:xfrm>
            <a:off x="3937410" y="4238271"/>
            <a:ext cx="15684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2"/>
                </a:solidFill>
                <a:cs typeface="Arial" pitchFamily="34" charset="0"/>
              </a:rPr>
              <a:t>$354,000</a:t>
            </a:r>
            <a:endParaRPr lang="ko-KR" altLang="en-US" sz="2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4599" name="Rounded Rectangle 126">
            <a:extLst>
              <a:ext uri="{FF2B5EF4-FFF2-40B4-BE49-F238E27FC236}">
                <a16:creationId xmlns:a16="http://schemas.microsoft.com/office/drawing/2014/main" id="{A3E2116E-3981-4F37-91F7-A08D51B15691}"/>
              </a:ext>
            </a:extLst>
          </p:cNvPr>
          <p:cNvSpPr/>
          <p:nvPr/>
        </p:nvSpPr>
        <p:spPr>
          <a:xfrm>
            <a:off x="3695641" y="1811769"/>
            <a:ext cx="2052000" cy="36004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4600" name="TextBox 4599">
            <a:extLst>
              <a:ext uri="{FF2B5EF4-FFF2-40B4-BE49-F238E27FC236}">
                <a16:creationId xmlns:a16="http://schemas.microsoft.com/office/drawing/2014/main" id="{CCFE840B-37F2-44DC-9F28-D0420BC8A8F7}"/>
              </a:ext>
            </a:extLst>
          </p:cNvPr>
          <p:cNvSpPr txBox="1"/>
          <p:nvPr/>
        </p:nvSpPr>
        <p:spPr>
          <a:xfrm>
            <a:off x="3937410" y="1833542"/>
            <a:ext cx="15684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Add Title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graphicFrame>
        <p:nvGraphicFramePr>
          <p:cNvPr id="4601" name="Chart 4600">
            <a:extLst>
              <a:ext uri="{FF2B5EF4-FFF2-40B4-BE49-F238E27FC236}">
                <a16:creationId xmlns:a16="http://schemas.microsoft.com/office/drawing/2014/main" id="{CC9BEEFA-7B47-4244-B012-30A4B13F8BA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32643848"/>
              </p:ext>
            </p:extLst>
          </p:nvPr>
        </p:nvGraphicFramePr>
        <p:xfrm>
          <a:off x="3825306" y="2411772"/>
          <a:ext cx="1792673" cy="16862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4602" name="TextBox 4601">
            <a:extLst>
              <a:ext uri="{FF2B5EF4-FFF2-40B4-BE49-F238E27FC236}">
                <a16:creationId xmlns:a16="http://schemas.microsoft.com/office/drawing/2014/main" id="{C6EAB879-3C47-40B2-95F5-564A140659D7}"/>
              </a:ext>
            </a:extLst>
          </p:cNvPr>
          <p:cNvSpPr txBox="1"/>
          <p:nvPr/>
        </p:nvSpPr>
        <p:spPr>
          <a:xfrm>
            <a:off x="6922302" y="2973964"/>
            <a:ext cx="1211268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accent3"/>
                </a:solidFill>
              </a:rPr>
              <a:t>76%</a:t>
            </a:r>
            <a:endParaRPr lang="ko-KR" altLang="en-US" sz="3200" b="1" dirty="0">
              <a:solidFill>
                <a:schemeClr val="accent3"/>
              </a:solidFill>
            </a:endParaRPr>
          </a:p>
        </p:txBody>
      </p:sp>
      <p:grpSp>
        <p:nvGrpSpPr>
          <p:cNvPr id="4603" name="Group 4602">
            <a:extLst>
              <a:ext uri="{FF2B5EF4-FFF2-40B4-BE49-F238E27FC236}">
                <a16:creationId xmlns:a16="http://schemas.microsoft.com/office/drawing/2014/main" id="{3E863F65-B882-44AA-ADA6-C540F7121F00}"/>
              </a:ext>
            </a:extLst>
          </p:cNvPr>
          <p:cNvGrpSpPr/>
          <p:nvPr/>
        </p:nvGrpSpPr>
        <p:grpSpPr>
          <a:xfrm>
            <a:off x="6554856" y="4756847"/>
            <a:ext cx="1946160" cy="1438119"/>
            <a:chOff x="270024" y="1671303"/>
            <a:chExt cx="1773337" cy="1452500"/>
          </a:xfrm>
        </p:grpSpPr>
        <p:sp>
          <p:nvSpPr>
            <p:cNvPr id="4604" name="TextBox 4603">
              <a:extLst>
                <a:ext uri="{FF2B5EF4-FFF2-40B4-BE49-F238E27FC236}">
                  <a16:creationId xmlns:a16="http://schemas.microsoft.com/office/drawing/2014/main" id="{34F03C00-2B77-440E-ACA8-621855474C53}"/>
                </a:ext>
              </a:extLst>
            </p:cNvPr>
            <p:cNvSpPr txBox="1"/>
            <p:nvPr/>
          </p:nvSpPr>
          <p:spPr>
            <a:xfrm>
              <a:off x="270025" y="1911471"/>
              <a:ext cx="1773336" cy="1212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605" name="TextBox 4604">
              <a:extLst>
                <a:ext uri="{FF2B5EF4-FFF2-40B4-BE49-F238E27FC236}">
                  <a16:creationId xmlns:a16="http://schemas.microsoft.com/office/drawing/2014/main" id="{B29252C6-C00D-47CB-A732-B8912F9022AD}"/>
                </a:ext>
              </a:extLst>
            </p:cNvPr>
            <p:cNvSpPr txBox="1"/>
            <p:nvPr/>
          </p:nvSpPr>
          <p:spPr>
            <a:xfrm>
              <a:off x="270024" y="1671303"/>
              <a:ext cx="1773336" cy="3108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4606" name="TextBox 4605">
            <a:extLst>
              <a:ext uri="{FF2B5EF4-FFF2-40B4-BE49-F238E27FC236}">
                <a16:creationId xmlns:a16="http://schemas.microsoft.com/office/drawing/2014/main" id="{67ED6AC7-2B46-48CB-B75D-E406119E421C}"/>
              </a:ext>
            </a:extLst>
          </p:cNvPr>
          <p:cNvSpPr txBox="1"/>
          <p:nvPr/>
        </p:nvSpPr>
        <p:spPr>
          <a:xfrm>
            <a:off x="6743706" y="4238271"/>
            <a:ext cx="15684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3"/>
                </a:solidFill>
                <a:cs typeface="Arial" pitchFamily="34" charset="0"/>
              </a:rPr>
              <a:t>$494,000</a:t>
            </a:r>
            <a:endParaRPr lang="ko-KR" altLang="en-US" sz="24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4607" name="Rounded Rectangle 133">
            <a:extLst>
              <a:ext uri="{FF2B5EF4-FFF2-40B4-BE49-F238E27FC236}">
                <a16:creationId xmlns:a16="http://schemas.microsoft.com/office/drawing/2014/main" id="{FD7234B9-A66F-4760-B792-808148B704ED}"/>
              </a:ext>
            </a:extLst>
          </p:cNvPr>
          <p:cNvSpPr/>
          <p:nvPr/>
        </p:nvSpPr>
        <p:spPr>
          <a:xfrm>
            <a:off x="6501936" y="1811769"/>
            <a:ext cx="2052000" cy="360040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4608" name="TextBox 4607">
            <a:extLst>
              <a:ext uri="{FF2B5EF4-FFF2-40B4-BE49-F238E27FC236}">
                <a16:creationId xmlns:a16="http://schemas.microsoft.com/office/drawing/2014/main" id="{A3BE8A06-6F5C-4C73-B424-CD42500E5E69}"/>
              </a:ext>
            </a:extLst>
          </p:cNvPr>
          <p:cNvSpPr txBox="1"/>
          <p:nvPr/>
        </p:nvSpPr>
        <p:spPr>
          <a:xfrm>
            <a:off x="6743706" y="1833542"/>
            <a:ext cx="15684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Add Title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graphicFrame>
        <p:nvGraphicFramePr>
          <p:cNvPr id="4609" name="Chart 4608">
            <a:extLst>
              <a:ext uri="{FF2B5EF4-FFF2-40B4-BE49-F238E27FC236}">
                <a16:creationId xmlns:a16="http://schemas.microsoft.com/office/drawing/2014/main" id="{1347156E-B28C-43A4-AA32-974A047F042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78429994"/>
              </p:ext>
            </p:extLst>
          </p:nvPr>
        </p:nvGraphicFramePr>
        <p:xfrm>
          <a:off x="6631601" y="2411772"/>
          <a:ext cx="1792673" cy="16862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11336</TotalTime>
  <Words>156</Words>
  <Application>Microsoft Office PowerPoint</Application>
  <PresentationFormat>Widescreen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150</cp:revision>
  <dcterms:created xsi:type="dcterms:W3CDTF">2018-02-18T19:39:47Z</dcterms:created>
  <dcterms:modified xsi:type="dcterms:W3CDTF">2020-01-03T05:32:14Z</dcterms:modified>
</cp:coreProperties>
</file>