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080814457180923E-2"/>
          <c:y val="2.7868891130835117E-2"/>
          <c:w val="0.97594964195897427"/>
          <c:h val="0.9416349047996657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7B4B-4C31-9FB9-9B428021A4F4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7B4B-4C31-9FB9-9B428021A4F4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B4B-4C31-9FB9-9B428021A4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080814457180923E-2"/>
          <c:y val="2.7868891130835117E-2"/>
          <c:w val="0.97594964195897427"/>
          <c:h val="0.9416349047996657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E26A-4802-A10E-6B8AD76A208E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E26A-4802-A10E-6B8AD76A208E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55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26A-4802-A10E-6B8AD76A20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080814457180923E-2"/>
          <c:y val="2.7868891130835117E-2"/>
          <c:w val="0.97594964195897427"/>
          <c:h val="0.9416349047996657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BFE9-4D7A-AFD6-924CCD8C0EC7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BFE9-4D7A-AFD6-924CCD8C0EC7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FE9-4D7A-AFD6-924CCD8C0E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080814457180923E-2"/>
          <c:y val="2.7868891130835117E-2"/>
          <c:w val="0.97594964195897427"/>
          <c:h val="0.9416349047996657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C28A-436C-871D-1FAFEFA2F283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C28A-436C-871D-1FAFEFA2F283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45</c:v>
                </c:pt>
                <c:pt idx="1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28A-436C-871D-1FAFEFA2F2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542" name="그룹 5">
            <a:extLst>
              <a:ext uri="{FF2B5EF4-FFF2-40B4-BE49-F238E27FC236}">
                <a16:creationId xmlns:a16="http://schemas.microsoft.com/office/drawing/2014/main" id="{E4D47D48-8CB1-40A3-A4C6-E127B9C38130}"/>
              </a:ext>
            </a:extLst>
          </p:cNvPr>
          <p:cNvGrpSpPr/>
          <p:nvPr/>
        </p:nvGrpSpPr>
        <p:grpSpPr>
          <a:xfrm>
            <a:off x="9231924" y="1869264"/>
            <a:ext cx="1943034" cy="4174851"/>
            <a:chOff x="9108833" y="1842887"/>
            <a:chExt cx="1943034" cy="4174851"/>
          </a:xfrm>
        </p:grpSpPr>
        <p:sp>
          <p:nvSpPr>
            <p:cNvPr id="4543" name="자유형: 도형 56">
              <a:extLst>
                <a:ext uri="{FF2B5EF4-FFF2-40B4-BE49-F238E27FC236}">
                  <a16:creationId xmlns:a16="http://schemas.microsoft.com/office/drawing/2014/main" id="{EA314823-2F39-47EC-97ED-B14900C0C87B}"/>
                </a:ext>
              </a:extLst>
            </p:cNvPr>
            <p:cNvSpPr/>
            <p:nvPr/>
          </p:nvSpPr>
          <p:spPr>
            <a:xfrm>
              <a:off x="9108833" y="1842887"/>
              <a:ext cx="1943034" cy="4174851"/>
            </a:xfrm>
            <a:custGeom>
              <a:avLst/>
              <a:gdLst>
                <a:gd name="connsiteX0" fmla="*/ 971517 w 1943034"/>
                <a:gd name="connsiteY0" fmla="*/ 0 h 4174851"/>
                <a:gd name="connsiteX1" fmla="*/ 1943034 w 1943034"/>
                <a:gd name="connsiteY1" fmla="*/ 971517 h 4174851"/>
                <a:gd name="connsiteX2" fmla="*/ 1942696 w 1943034"/>
                <a:gd name="connsiteY2" fmla="*/ 978204 h 4174851"/>
                <a:gd name="connsiteX3" fmla="*/ 1943034 w 1943034"/>
                <a:gd name="connsiteY3" fmla="*/ 978204 h 4174851"/>
                <a:gd name="connsiteX4" fmla="*/ 1943034 w 1943034"/>
                <a:gd name="connsiteY4" fmla="*/ 4174851 h 4174851"/>
                <a:gd name="connsiteX5" fmla="*/ 0 w 1943034"/>
                <a:gd name="connsiteY5" fmla="*/ 4174851 h 4174851"/>
                <a:gd name="connsiteX6" fmla="*/ 0 w 1943034"/>
                <a:gd name="connsiteY6" fmla="*/ 978204 h 4174851"/>
                <a:gd name="connsiteX7" fmla="*/ 338 w 1943034"/>
                <a:gd name="connsiteY7" fmla="*/ 978204 h 4174851"/>
                <a:gd name="connsiteX8" fmla="*/ 0 w 1943034"/>
                <a:gd name="connsiteY8" fmla="*/ 971517 h 4174851"/>
                <a:gd name="connsiteX9" fmla="*/ 971517 w 1943034"/>
                <a:gd name="connsiteY9" fmla="*/ 0 h 4174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43034" h="4174851">
                  <a:moveTo>
                    <a:pt x="971517" y="0"/>
                  </a:moveTo>
                  <a:cubicBezTo>
                    <a:pt x="1508071" y="0"/>
                    <a:pt x="1943034" y="434963"/>
                    <a:pt x="1943034" y="971517"/>
                  </a:cubicBezTo>
                  <a:lnTo>
                    <a:pt x="1942696" y="978204"/>
                  </a:lnTo>
                  <a:lnTo>
                    <a:pt x="1943034" y="978204"/>
                  </a:lnTo>
                  <a:lnTo>
                    <a:pt x="1943034" y="4174851"/>
                  </a:lnTo>
                  <a:lnTo>
                    <a:pt x="0" y="4174851"/>
                  </a:lnTo>
                  <a:lnTo>
                    <a:pt x="0" y="978204"/>
                  </a:lnTo>
                  <a:lnTo>
                    <a:pt x="338" y="978204"/>
                  </a:lnTo>
                  <a:lnTo>
                    <a:pt x="0" y="971517"/>
                  </a:lnTo>
                  <a:cubicBezTo>
                    <a:pt x="0" y="434963"/>
                    <a:pt x="434963" y="0"/>
                    <a:pt x="97151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4544" name="TextBox 4543">
              <a:extLst>
                <a:ext uri="{FF2B5EF4-FFF2-40B4-BE49-F238E27FC236}">
                  <a16:creationId xmlns:a16="http://schemas.microsoft.com/office/drawing/2014/main" id="{486019C9-D3B5-434C-B05F-85320C013D9B}"/>
                </a:ext>
              </a:extLst>
            </p:cNvPr>
            <p:cNvSpPr txBox="1"/>
            <p:nvPr/>
          </p:nvSpPr>
          <p:spPr>
            <a:xfrm>
              <a:off x="9288262" y="3715593"/>
              <a:ext cx="15841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cxnSp>
          <p:nvCxnSpPr>
            <p:cNvPr id="4545" name="Straight Connector 4544">
              <a:extLst>
                <a:ext uri="{FF2B5EF4-FFF2-40B4-BE49-F238E27FC236}">
                  <a16:creationId xmlns:a16="http://schemas.microsoft.com/office/drawing/2014/main" id="{4CCD5ED7-6444-48B2-9967-2A07EA803CFF}"/>
                </a:ext>
              </a:extLst>
            </p:cNvPr>
            <p:cNvCxnSpPr/>
            <p:nvPr/>
          </p:nvCxnSpPr>
          <p:spPr>
            <a:xfrm>
              <a:off x="9342350" y="4084425"/>
              <a:ext cx="1476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46" name="TextBox 4545">
              <a:extLst>
                <a:ext uri="{FF2B5EF4-FFF2-40B4-BE49-F238E27FC236}">
                  <a16:creationId xmlns:a16="http://schemas.microsoft.com/office/drawing/2014/main" id="{304DEC25-0B0E-4FAE-AC49-B70A7F15ECD5}"/>
                </a:ext>
              </a:extLst>
            </p:cNvPr>
            <p:cNvSpPr txBox="1"/>
            <p:nvPr/>
          </p:nvSpPr>
          <p:spPr>
            <a:xfrm>
              <a:off x="9288262" y="4087357"/>
              <a:ext cx="158417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accent4"/>
                  </a:solidFill>
                </a:rPr>
                <a:t>80</a:t>
              </a:r>
              <a:r>
                <a:rPr lang="en-US" altLang="ko-KR" sz="1600" b="1" dirty="0">
                  <a:solidFill>
                    <a:schemeClr val="accent4"/>
                  </a:solidFill>
                </a:rPr>
                <a:t>%</a:t>
              </a:r>
              <a:endParaRPr lang="ko-KR" altLang="en-US" sz="1600" b="1" dirty="0">
                <a:solidFill>
                  <a:schemeClr val="accent4"/>
                </a:solidFill>
              </a:endParaRPr>
            </a:p>
          </p:txBody>
        </p:sp>
        <p:cxnSp>
          <p:nvCxnSpPr>
            <p:cNvPr id="4547" name="Straight Connector 4546">
              <a:extLst>
                <a:ext uri="{FF2B5EF4-FFF2-40B4-BE49-F238E27FC236}">
                  <a16:creationId xmlns:a16="http://schemas.microsoft.com/office/drawing/2014/main" id="{F052BAF8-2A9A-48E7-9D09-773944892C05}"/>
                </a:ext>
              </a:extLst>
            </p:cNvPr>
            <p:cNvCxnSpPr/>
            <p:nvPr/>
          </p:nvCxnSpPr>
          <p:spPr>
            <a:xfrm>
              <a:off x="9342350" y="4841551"/>
              <a:ext cx="1476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48" name="TextBox 4547">
              <a:extLst>
                <a:ext uri="{FF2B5EF4-FFF2-40B4-BE49-F238E27FC236}">
                  <a16:creationId xmlns:a16="http://schemas.microsoft.com/office/drawing/2014/main" id="{A946AB24-F79E-4B4D-801F-249CCBE478A5}"/>
                </a:ext>
              </a:extLst>
            </p:cNvPr>
            <p:cNvSpPr txBox="1"/>
            <p:nvPr/>
          </p:nvSpPr>
          <p:spPr>
            <a:xfrm>
              <a:off x="9154124" y="4912073"/>
              <a:ext cx="1852452" cy="1015663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aphicFrame>
          <p:nvGraphicFramePr>
            <p:cNvPr id="4549" name="Chart 7">
              <a:extLst>
                <a:ext uri="{FF2B5EF4-FFF2-40B4-BE49-F238E27FC236}">
                  <a16:creationId xmlns:a16="http://schemas.microsoft.com/office/drawing/2014/main" id="{E095237C-BCF5-4489-93F9-AC399548891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689815451"/>
                </p:ext>
              </p:extLst>
            </p:nvPr>
          </p:nvGraphicFramePr>
          <p:xfrm>
            <a:off x="9161554" y="1877552"/>
            <a:ext cx="1837592" cy="182282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grpSp>
        <p:nvGrpSpPr>
          <p:cNvPr id="4550" name="그룹 95">
            <a:extLst>
              <a:ext uri="{FF2B5EF4-FFF2-40B4-BE49-F238E27FC236}">
                <a16:creationId xmlns:a16="http://schemas.microsoft.com/office/drawing/2014/main" id="{A7FFB13E-76A9-4F2A-8C5F-6B02341CCF8F}"/>
              </a:ext>
            </a:extLst>
          </p:cNvPr>
          <p:cNvGrpSpPr/>
          <p:nvPr/>
        </p:nvGrpSpPr>
        <p:grpSpPr>
          <a:xfrm>
            <a:off x="6488916" y="1869264"/>
            <a:ext cx="1943034" cy="4174851"/>
            <a:chOff x="9108833" y="1842887"/>
            <a:chExt cx="1943034" cy="4174851"/>
          </a:xfrm>
        </p:grpSpPr>
        <p:sp>
          <p:nvSpPr>
            <p:cNvPr id="4551" name="자유형: 도형 96">
              <a:extLst>
                <a:ext uri="{FF2B5EF4-FFF2-40B4-BE49-F238E27FC236}">
                  <a16:creationId xmlns:a16="http://schemas.microsoft.com/office/drawing/2014/main" id="{96C6F6DC-6BCD-4204-BD53-1D03ADDD99B2}"/>
                </a:ext>
              </a:extLst>
            </p:cNvPr>
            <p:cNvSpPr/>
            <p:nvPr/>
          </p:nvSpPr>
          <p:spPr>
            <a:xfrm>
              <a:off x="9108833" y="1842887"/>
              <a:ext cx="1943034" cy="4174851"/>
            </a:xfrm>
            <a:custGeom>
              <a:avLst/>
              <a:gdLst>
                <a:gd name="connsiteX0" fmla="*/ 971517 w 1943034"/>
                <a:gd name="connsiteY0" fmla="*/ 0 h 4174851"/>
                <a:gd name="connsiteX1" fmla="*/ 1943034 w 1943034"/>
                <a:gd name="connsiteY1" fmla="*/ 971517 h 4174851"/>
                <a:gd name="connsiteX2" fmla="*/ 1942696 w 1943034"/>
                <a:gd name="connsiteY2" fmla="*/ 978204 h 4174851"/>
                <a:gd name="connsiteX3" fmla="*/ 1943034 w 1943034"/>
                <a:gd name="connsiteY3" fmla="*/ 978204 h 4174851"/>
                <a:gd name="connsiteX4" fmla="*/ 1943034 w 1943034"/>
                <a:gd name="connsiteY4" fmla="*/ 4174851 h 4174851"/>
                <a:gd name="connsiteX5" fmla="*/ 0 w 1943034"/>
                <a:gd name="connsiteY5" fmla="*/ 4174851 h 4174851"/>
                <a:gd name="connsiteX6" fmla="*/ 0 w 1943034"/>
                <a:gd name="connsiteY6" fmla="*/ 978204 h 4174851"/>
                <a:gd name="connsiteX7" fmla="*/ 338 w 1943034"/>
                <a:gd name="connsiteY7" fmla="*/ 978204 h 4174851"/>
                <a:gd name="connsiteX8" fmla="*/ 0 w 1943034"/>
                <a:gd name="connsiteY8" fmla="*/ 971517 h 4174851"/>
                <a:gd name="connsiteX9" fmla="*/ 971517 w 1943034"/>
                <a:gd name="connsiteY9" fmla="*/ 0 h 4174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43034" h="4174851">
                  <a:moveTo>
                    <a:pt x="971517" y="0"/>
                  </a:moveTo>
                  <a:cubicBezTo>
                    <a:pt x="1508071" y="0"/>
                    <a:pt x="1943034" y="434963"/>
                    <a:pt x="1943034" y="971517"/>
                  </a:cubicBezTo>
                  <a:lnTo>
                    <a:pt x="1942696" y="978204"/>
                  </a:lnTo>
                  <a:lnTo>
                    <a:pt x="1943034" y="978204"/>
                  </a:lnTo>
                  <a:lnTo>
                    <a:pt x="1943034" y="4174851"/>
                  </a:lnTo>
                  <a:lnTo>
                    <a:pt x="0" y="4174851"/>
                  </a:lnTo>
                  <a:lnTo>
                    <a:pt x="0" y="978204"/>
                  </a:lnTo>
                  <a:lnTo>
                    <a:pt x="338" y="978204"/>
                  </a:lnTo>
                  <a:lnTo>
                    <a:pt x="0" y="971517"/>
                  </a:lnTo>
                  <a:cubicBezTo>
                    <a:pt x="0" y="434963"/>
                    <a:pt x="434963" y="0"/>
                    <a:pt x="97151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4552" name="TextBox 4551">
              <a:extLst>
                <a:ext uri="{FF2B5EF4-FFF2-40B4-BE49-F238E27FC236}">
                  <a16:creationId xmlns:a16="http://schemas.microsoft.com/office/drawing/2014/main" id="{5DB603D5-A637-4256-B705-8E326FB82530}"/>
                </a:ext>
              </a:extLst>
            </p:cNvPr>
            <p:cNvSpPr txBox="1"/>
            <p:nvPr/>
          </p:nvSpPr>
          <p:spPr>
            <a:xfrm>
              <a:off x="9288262" y="3715593"/>
              <a:ext cx="15841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cxnSp>
          <p:nvCxnSpPr>
            <p:cNvPr id="4553" name="Straight Connector 86">
              <a:extLst>
                <a:ext uri="{FF2B5EF4-FFF2-40B4-BE49-F238E27FC236}">
                  <a16:creationId xmlns:a16="http://schemas.microsoft.com/office/drawing/2014/main" id="{F0849DDB-7DDE-4B13-BD7E-CBEF67765053}"/>
                </a:ext>
              </a:extLst>
            </p:cNvPr>
            <p:cNvCxnSpPr/>
            <p:nvPr/>
          </p:nvCxnSpPr>
          <p:spPr>
            <a:xfrm>
              <a:off x="9342350" y="4084425"/>
              <a:ext cx="1476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54" name="TextBox 4553">
              <a:extLst>
                <a:ext uri="{FF2B5EF4-FFF2-40B4-BE49-F238E27FC236}">
                  <a16:creationId xmlns:a16="http://schemas.microsoft.com/office/drawing/2014/main" id="{C50459A6-88B4-4D32-8829-56455220DE01}"/>
                </a:ext>
              </a:extLst>
            </p:cNvPr>
            <p:cNvSpPr txBox="1"/>
            <p:nvPr/>
          </p:nvSpPr>
          <p:spPr>
            <a:xfrm>
              <a:off x="9288262" y="4087357"/>
              <a:ext cx="158417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accent3"/>
                  </a:solidFill>
                </a:rPr>
                <a:t>55</a:t>
              </a:r>
              <a:r>
                <a:rPr lang="en-US" altLang="ko-KR" sz="1600" b="1" dirty="0">
                  <a:solidFill>
                    <a:schemeClr val="accent3"/>
                  </a:solidFill>
                </a:rPr>
                <a:t>%</a:t>
              </a:r>
              <a:endParaRPr lang="ko-KR" altLang="en-US" sz="1600" b="1" dirty="0">
                <a:solidFill>
                  <a:schemeClr val="accent3"/>
                </a:solidFill>
              </a:endParaRPr>
            </a:p>
          </p:txBody>
        </p:sp>
        <p:cxnSp>
          <p:nvCxnSpPr>
            <p:cNvPr id="4555" name="Straight Connector 88">
              <a:extLst>
                <a:ext uri="{FF2B5EF4-FFF2-40B4-BE49-F238E27FC236}">
                  <a16:creationId xmlns:a16="http://schemas.microsoft.com/office/drawing/2014/main" id="{A2B78148-D9B5-4585-9E73-E5EE53486A35}"/>
                </a:ext>
              </a:extLst>
            </p:cNvPr>
            <p:cNvCxnSpPr/>
            <p:nvPr/>
          </p:nvCxnSpPr>
          <p:spPr>
            <a:xfrm>
              <a:off x="9342350" y="4841551"/>
              <a:ext cx="1476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56" name="TextBox 4555">
              <a:extLst>
                <a:ext uri="{FF2B5EF4-FFF2-40B4-BE49-F238E27FC236}">
                  <a16:creationId xmlns:a16="http://schemas.microsoft.com/office/drawing/2014/main" id="{1C63EC70-4371-49FF-B5D3-AAE365A01DFE}"/>
                </a:ext>
              </a:extLst>
            </p:cNvPr>
            <p:cNvSpPr txBox="1"/>
            <p:nvPr/>
          </p:nvSpPr>
          <p:spPr>
            <a:xfrm>
              <a:off x="9154124" y="4912073"/>
              <a:ext cx="1852452" cy="1015663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aphicFrame>
          <p:nvGraphicFramePr>
            <p:cNvPr id="4557" name="Chart 7">
              <a:extLst>
                <a:ext uri="{FF2B5EF4-FFF2-40B4-BE49-F238E27FC236}">
                  <a16:creationId xmlns:a16="http://schemas.microsoft.com/office/drawing/2014/main" id="{3D2538CA-3E80-43E5-9605-D1F1B6251E1D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536149140"/>
                </p:ext>
              </p:extLst>
            </p:nvPr>
          </p:nvGraphicFramePr>
          <p:xfrm>
            <a:off x="9161554" y="1877552"/>
            <a:ext cx="1837592" cy="182282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grpSp>
        <p:nvGrpSpPr>
          <p:cNvPr id="4558" name="그룹 104">
            <a:extLst>
              <a:ext uri="{FF2B5EF4-FFF2-40B4-BE49-F238E27FC236}">
                <a16:creationId xmlns:a16="http://schemas.microsoft.com/office/drawing/2014/main" id="{C96AC1CB-0508-4162-892D-8573412B2A35}"/>
              </a:ext>
            </a:extLst>
          </p:cNvPr>
          <p:cNvGrpSpPr/>
          <p:nvPr/>
        </p:nvGrpSpPr>
        <p:grpSpPr>
          <a:xfrm>
            <a:off x="1002900" y="1869264"/>
            <a:ext cx="1943034" cy="4174851"/>
            <a:chOff x="9108833" y="1842887"/>
            <a:chExt cx="1943034" cy="4174851"/>
          </a:xfrm>
        </p:grpSpPr>
        <p:sp>
          <p:nvSpPr>
            <p:cNvPr id="4559" name="자유형: 도형 105">
              <a:extLst>
                <a:ext uri="{FF2B5EF4-FFF2-40B4-BE49-F238E27FC236}">
                  <a16:creationId xmlns:a16="http://schemas.microsoft.com/office/drawing/2014/main" id="{99061CD2-6FB7-4CBE-B575-5A50EB6A80B6}"/>
                </a:ext>
              </a:extLst>
            </p:cNvPr>
            <p:cNvSpPr/>
            <p:nvPr/>
          </p:nvSpPr>
          <p:spPr>
            <a:xfrm>
              <a:off x="9108833" y="1842887"/>
              <a:ext cx="1943034" cy="4174851"/>
            </a:xfrm>
            <a:custGeom>
              <a:avLst/>
              <a:gdLst>
                <a:gd name="connsiteX0" fmla="*/ 971517 w 1943034"/>
                <a:gd name="connsiteY0" fmla="*/ 0 h 4174851"/>
                <a:gd name="connsiteX1" fmla="*/ 1943034 w 1943034"/>
                <a:gd name="connsiteY1" fmla="*/ 971517 h 4174851"/>
                <a:gd name="connsiteX2" fmla="*/ 1942696 w 1943034"/>
                <a:gd name="connsiteY2" fmla="*/ 978204 h 4174851"/>
                <a:gd name="connsiteX3" fmla="*/ 1943034 w 1943034"/>
                <a:gd name="connsiteY3" fmla="*/ 978204 h 4174851"/>
                <a:gd name="connsiteX4" fmla="*/ 1943034 w 1943034"/>
                <a:gd name="connsiteY4" fmla="*/ 4174851 h 4174851"/>
                <a:gd name="connsiteX5" fmla="*/ 0 w 1943034"/>
                <a:gd name="connsiteY5" fmla="*/ 4174851 h 4174851"/>
                <a:gd name="connsiteX6" fmla="*/ 0 w 1943034"/>
                <a:gd name="connsiteY6" fmla="*/ 978204 h 4174851"/>
                <a:gd name="connsiteX7" fmla="*/ 338 w 1943034"/>
                <a:gd name="connsiteY7" fmla="*/ 978204 h 4174851"/>
                <a:gd name="connsiteX8" fmla="*/ 0 w 1943034"/>
                <a:gd name="connsiteY8" fmla="*/ 971517 h 4174851"/>
                <a:gd name="connsiteX9" fmla="*/ 971517 w 1943034"/>
                <a:gd name="connsiteY9" fmla="*/ 0 h 4174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43034" h="4174851">
                  <a:moveTo>
                    <a:pt x="971517" y="0"/>
                  </a:moveTo>
                  <a:cubicBezTo>
                    <a:pt x="1508071" y="0"/>
                    <a:pt x="1943034" y="434963"/>
                    <a:pt x="1943034" y="971517"/>
                  </a:cubicBezTo>
                  <a:lnTo>
                    <a:pt x="1942696" y="978204"/>
                  </a:lnTo>
                  <a:lnTo>
                    <a:pt x="1943034" y="978204"/>
                  </a:lnTo>
                  <a:lnTo>
                    <a:pt x="1943034" y="4174851"/>
                  </a:lnTo>
                  <a:lnTo>
                    <a:pt x="0" y="4174851"/>
                  </a:lnTo>
                  <a:lnTo>
                    <a:pt x="0" y="978204"/>
                  </a:lnTo>
                  <a:lnTo>
                    <a:pt x="338" y="978204"/>
                  </a:lnTo>
                  <a:lnTo>
                    <a:pt x="0" y="971517"/>
                  </a:lnTo>
                  <a:cubicBezTo>
                    <a:pt x="0" y="434963"/>
                    <a:pt x="434963" y="0"/>
                    <a:pt x="97151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4560" name="TextBox 4559">
              <a:extLst>
                <a:ext uri="{FF2B5EF4-FFF2-40B4-BE49-F238E27FC236}">
                  <a16:creationId xmlns:a16="http://schemas.microsoft.com/office/drawing/2014/main" id="{2528E434-B62D-4AF2-B2E7-B24BD1D2AFA4}"/>
                </a:ext>
              </a:extLst>
            </p:cNvPr>
            <p:cNvSpPr txBox="1"/>
            <p:nvPr/>
          </p:nvSpPr>
          <p:spPr>
            <a:xfrm>
              <a:off x="9288262" y="3715593"/>
              <a:ext cx="15841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cxnSp>
          <p:nvCxnSpPr>
            <p:cNvPr id="4561" name="Straight Connector 86">
              <a:extLst>
                <a:ext uri="{FF2B5EF4-FFF2-40B4-BE49-F238E27FC236}">
                  <a16:creationId xmlns:a16="http://schemas.microsoft.com/office/drawing/2014/main" id="{182469A7-0696-4C1F-9519-3336F8261638}"/>
                </a:ext>
              </a:extLst>
            </p:cNvPr>
            <p:cNvCxnSpPr/>
            <p:nvPr/>
          </p:nvCxnSpPr>
          <p:spPr>
            <a:xfrm>
              <a:off x="9342350" y="4084425"/>
              <a:ext cx="1476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62" name="TextBox 4561">
              <a:extLst>
                <a:ext uri="{FF2B5EF4-FFF2-40B4-BE49-F238E27FC236}">
                  <a16:creationId xmlns:a16="http://schemas.microsoft.com/office/drawing/2014/main" id="{6E7E017D-093E-4BE3-93F1-02279E65B6E8}"/>
                </a:ext>
              </a:extLst>
            </p:cNvPr>
            <p:cNvSpPr txBox="1"/>
            <p:nvPr/>
          </p:nvSpPr>
          <p:spPr>
            <a:xfrm>
              <a:off x="9288262" y="4087357"/>
              <a:ext cx="158417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accent1"/>
                  </a:solidFill>
                </a:rPr>
                <a:t>25</a:t>
              </a:r>
              <a:r>
                <a:rPr lang="en-US" altLang="ko-KR" sz="1600" b="1" dirty="0">
                  <a:solidFill>
                    <a:schemeClr val="accent1"/>
                  </a:solidFill>
                </a:rPr>
                <a:t>%</a:t>
              </a:r>
              <a:endParaRPr lang="ko-KR" altLang="en-US" sz="1600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4563" name="Straight Connector 88">
              <a:extLst>
                <a:ext uri="{FF2B5EF4-FFF2-40B4-BE49-F238E27FC236}">
                  <a16:creationId xmlns:a16="http://schemas.microsoft.com/office/drawing/2014/main" id="{8767C76F-95D1-428D-8183-92266A0C8552}"/>
                </a:ext>
              </a:extLst>
            </p:cNvPr>
            <p:cNvCxnSpPr/>
            <p:nvPr/>
          </p:nvCxnSpPr>
          <p:spPr>
            <a:xfrm>
              <a:off x="9342350" y="4841551"/>
              <a:ext cx="1476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64" name="TextBox 4563">
              <a:extLst>
                <a:ext uri="{FF2B5EF4-FFF2-40B4-BE49-F238E27FC236}">
                  <a16:creationId xmlns:a16="http://schemas.microsoft.com/office/drawing/2014/main" id="{91C1BB31-6A29-46D7-A482-8BFB9958880B}"/>
                </a:ext>
              </a:extLst>
            </p:cNvPr>
            <p:cNvSpPr txBox="1"/>
            <p:nvPr/>
          </p:nvSpPr>
          <p:spPr>
            <a:xfrm>
              <a:off x="9154124" y="4912073"/>
              <a:ext cx="1852452" cy="1015663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aphicFrame>
          <p:nvGraphicFramePr>
            <p:cNvPr id="4565" name="Chart 7">
              <a:extLst>
                <a:ext uri="{FF2B5EF4-FFF2-40B4-BE49-F238E27FC236}">
                  <a16:creationId xmlns:a16="http://schemas.microsoft.com/office/drawing/2014/main" id="{7972C77F-4055-4EE1-B9B0-6375C8A4C99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354978436"/>
                </p:ext>
              </p:extLst>
            </p:nvPr>
          </p:nvGraphicFramePr>
          <p:xfrm>
            <a:off x="9161554" y="1877552"/>
            <a:ext cx="1837592" cy="182282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grpSp>
        <p:nvGrpSpPr>
          <p:cNvPr id="4566" name="그룹 113">
            <a:extLst>
              <a:ext uri="{FF2B5EF4-FFF2-40B4-BE49-F238E27FC236}">
                <a16:creationId xmlns:a16="http://schemas.microsoft.com/office/drawing/2014/main" id="{B8738925-51FB-4584-99E5-1398DF33558A}"/>
              </a:ext>
            </a:extLst>
          </p:cNvPr>
          <p:cNvGrpSpPr/>
          <p:nvPr/>
        </p:nvGrpSpPr>
        <p:grpSpPr>
          <a:xfrm>
            <a:off x="3745908" y="1869264"/>
            <a:ext cx="1943034" cy="4174851"/>
            <a:chOff x="9108833" y="1842887"/>
            <a:chExt cx="1943034" cy="4174851"/>
          </a:xfrm>
        </p:grpSpPr>
        <p:sp>
          <p:nvSpPr>
            <p:cNvPr id="4567" name="자유형: 도형 114">
              <a:extLst>
                <a:ext uri="{FF2B5EF4-FFF2-40B4-BE49-F238E27FC236}">
                  <a16:creationId xmlns:a16="http://schemas.microsoft.com/office/drawing/2014/main" id="{2FA3D6A0-931C-495D-BE46-B83051D8E92D}"/>
                </a:ext>
              </a:extLst>
            </p:cNvPr>
            <p:cNvSpPr/>
            <p:nvPr/>
          </p:nvSpPr>
          <p:spPr>
            <a:xfrm>
              <a:off x="9108833" y="1842887"/>
              <a:ext cx="1943034" cy="4174851"/>
            </a:xfrm>
            <a:custGeom>
              <a:avLst/>
              <a:gdLst>
                <a:gd name="connsiteX0" fmla="*/ 971517 w 1943034"/>
                <a:gd name="connsiteY0" fmla="*/ 0 h 4174851"/>
                <a:gd name="connsiteX1" fmla="*/ 1943034 w 1943034"/>
                <a:gd name="connsiteY1" fmla="*/ 971517 h 4174851"/>
                <a:gd name="connsiteX2" fmla="*/ 1942696 w 1943034"/>
                <a:gd name="connsiteY2" fmla="*/ 978204 h 4174851"/>
                <a:gd name="connsiteX3" fmla="*/ 1943034 w 1943034"/>
                <a:gd name="connsiteY3" fmla="*/ 978204 h 4174851"/>
                <a:gd name="connsiteX4" fmla="*/ 1943034 w 1943034"/>
                <a:gd name="connsiteY4" fmla="*/ 4174851 h 4174851"/>
                <a:gd name="connsiteX5" fmla="*/ 0 w 1943034"/>
                <a:gd name="connsiteY5" fmla="*/ 4174851 h 4174851"/>
                <a:gd name="connsiteX6" fmla="*/ 0 w 1943034"/>
                <a:gd name="connsiteY6" fmla="*/ 978204 h 4174851"/>
                <a:gd name="connsiteX7" fmla="*/ 338 w 1943034"/>
                <a:gd name="connsiteY7" fmla="*/ 978204 h 4174851"/>
                <a:gd name="connsiteX8" fmla="*/ 0 w 1943034"/>
                <a:gd name="connsiteY8" fmla="*/ 971517 h 4174851"/>
                <a:gd name="connsiteX9" fmla="*/ 971517 w 1943034"/>
                <a:gd name="connsiteY9" fmla="*/ 0 h 4174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43034" h="4174851">
                  <a:moveTo>
                    <a:pt x="971517" y="0"/>
                  </a:moveTo>
                  <a:cubicBezTo>
                    <a:pt x="1508071" y="0"/>
                    <a:pt x="1943034" y="434963"/>
                    <a:pt x="1943034" y="971517"/>
                  </a:cubicBezTo>
                  <a:lnTo>
                    <a:pt x="1942696" y="978204"/>
                  </a:lnTo>
                  <a:lnTo>
                    <a:pt x="1943034" y="978204"/>
                  </a:lnTo>
                  <a:lnTo>
                    <a:pt x="1943034" y="4174851"/>
                  </a:lnTo>
                  <a:lnTo>
                    <a:pt x="0" y="4174851"/>
                  </a:lnTo>
                  <a:lnTo>
                    <a:pt x="0" y="978204"/>
                  </a:lnTo>
                  <a:lnTo>
                    <a:pt x="338" y="978204"/>
                  </a:lnTo>
                  <a:lnTo>
                    <a:pt x="0" y="971517"/>
                  </a:lnTo>
                  <a:cubicBezTo>
                    <a:pt x="0" y="434963"/>
                    <a:pt x="434963" y="0"/>
                    <a:pt x="97151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4568" name="TextBox 4567">
              <a:extLst>
                <a:ext uri="{FF2B5EF4-FFF2-40B4-BE49-F238E27FC236}">
                  <a16:creationId xmlns:a16="http://schemas.microsoft.com/office/drawing/2014/main" id="{EE8CE8D5-7EC5-416D-BAF3-419DA508AACD}"/>
                </a:ext>
              </a:extLst>
            </p:cNvPr>
            <p:cNvSpPr txBox="1"/>
            <p:nvPr/>
          </p:nvSpPr>
          <p:spPr>
            <a:xfrm>
              <a:off x="9288262" y="3715593"/>
              <a:ext cx="15841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cxnSp>
          <p:nvCxnSpPr>
            <p:cNvPr id="4569" name="Straight Connector 86">
              <a:extLst>
                <a:ext uri="{FF2B5EF4-FFF2-40B4-BE49-F238E27FC236}">
                  <a16:creationId xmlns:a16="http://schemas.microsoft.com/office/drawing/2014/main" id="{879C05E0-3594-4201-AA21-D94E4BD3FEC7}"/>
                </a:ext>
              </a:extLst>
            </p:cNvPr>
            <p:cNvCxnSpPr/>
            <p:nvPr/>
          </p:nvCxnSpPr>
          <p:spPr>
            <a:xfrm>
              <a:off x="9342350" y="4084425"/>
              <a:ext cx="1476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70" name="TextBox 4569">
              <a:extLst>
                <a:ext uri="{FF2B5EF4-FFF2-40B4-BE49-F238E27FC236}">
                  <a16:creationId xmlns:a16="http://schemas.microsoft.com/office/drawing/2014/main" id="{42942F3C-423E-4147-AE91-2230297006C2}"/>
                </a:ext>
              </a:extLst>
            </p:cNvPr>
            <p:cNvSpPr txBox="1"/>
            <p:nvPr/>
          </p:nvSpPr>
          <p:spPr>
            <a:xfrm>
              <a:off x="9288262" y="4087357"/>
              <a:ext cx="158417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accent2"/>
                  </a:solidFill>
                </a:rPr>
                <a:t>45</a:t>
              </a:r>
              <a:r>
                <a:rPr lang="en-US" altLang="ko-KR" sz="1600" b="1" dirty="0">
                  <a:solidFill>
                    <a:schemeClr val="accent2"/>
                  </a:solidFill>
                </a:rPr>
                <a:t>%</a:t>
              </a:r>
              <a:endParaRPr lang="ko-KR" altLang="en-US" sz="1600" b="1" dirty="0">
                <a:solidFill>
                  <a:schemeClr val="accent2"/>
                </a:solidFill>
              </a:endParaRPr>
            </a:p>
          </p:txBody>
        </p:sp>
        <p:cxnSp>
          <p:nvCxnSpPr>
            <p:cNvPr id="4571" name="Straight Connector 88">
              <a:extLst>
                <a:ext uri="{FF2B5EF4-FFF2-40B4-BE49-F238E27FC236}">
                  <a16:creationId xmlns:a16="http://schemas.microsoft.com/office/drawing/2014/main" id="{21274180-63EB-4E0D-BA1C-1BDCA9124EF1}"/>
                </a:ext>
              </a:extLst>
            </p:cNvPr>
            <p:cNvCxnSpPr/>
            <p:nvPr/>
          </p:nvCxnSpPr>
          <p:spPr>
            <a:xfrm>
              <a:off x="9342350" y="4841551"/>
              <a:ext cx="1476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72" name="TextBox 4571">
              <a:extLst>
                <a:ext uri="{FF2B5EF4-FFF2-40B4-BE49-F238E27FC236}">
                  <a16:creationId xmlns:a16="http://schemas.microsoft.com/office/drawing/2014/main" id="{C3851BB7-E3A9-44DB-9817-707BF088643D}"/>
                </a:ext>
              </a:extLst>
            </p:cNvPr>
            <p:cNvSpPr txBox="1"/>
            <p:nvPr/>
          </p:nvSpPr>
          <p:spPr>
            <a:xfrm>
              <a:off x="9154124" y="4912073"/>
              <a:ext cx="1852452" cy="1015663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aphicFrame>
          <p:nvGraphicFramePr>
            <p:cNvPr id="4573" name="Chart 7">
              <a:extLst>
                <a:ext uri="{FF2B5EF4-FFF2-40B4-BE49-F238E27FC236}">
                  <a16:creationId xmlns:a16="http://schemas.microsoft.com/office/drawing/2014/main" id="{763E99E9-6BD4-4773-BF8B-4B93194BF07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433556725"/>
                </p:ext>
              </p:extLst>
            </p:nvPr>
          </p:nvGraphicFramePr>
          <p:xfrm>
            <a:off x="9161554" y="1877552"/>
            <a:ext cx="1837592" cy="182282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  <p:sp>
        <p:nvSpPr>
          <p:cNvPr id="4574" name="Isosceles Triangle 51">
            <a:extLst>
              <a:ext uri="{FF2B5EF4-FFF2-40B4-BE49-F238E27FC236}">
                <a16:creationId xmlns:a16="http://schemas.microsoft.com/office/drawing/2014/main" id="{3C9E2CA7-99F0-4586-80E6-78A1AB8FE1B3}"/>
              </a:ext>
            </a:extLst>
          </p:cNvPr>
          <p:cNvSpPr/>
          <p:nvPr/>
        </p:nvSpPr>
        <p:spPr>
          <a:xfrm>
            <a:off x="4600604" y="2682034"/>
            <a:ext cx="304917" cy="223597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575" name="Rounded Rectangle 27">
            <a:extLst>
              <a:ext uri="{FF2B5EF4-FFF2-40B4-BE49-F238E27FC236}">
                <a16:creationId xmlns:a16="http://schemas.microsoft.com/office/drawing/2014/main" id="{2702D78E-D2AA-4C5A-9A7E-E40854041F15}"/>
              </a:ext>
            </a:extLst>
          </p:cNvPr>
          <p:cNvSpPr/>
          <p:nvPr/>
        </p:nvSpPr>
        <p:spPr>
          <a:xfrm>
            <a:off x="1848845" y="2682034"/>
            <a:ext cx="317145" cy="24361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576" name="Rounded Rectangle 7">
            <a:extLst>
              <a:ext uri="{FF2B5EF4-FFF2-40B4-BE49-F238E27FC236}">
                <a16:creationId xmlns:a16="http://schemas.microsoft.com/office/drawing/2014/main" id="{C5FEF2C9-24BD-4A00-A7B5-2A4DB96732CA}"/>
              </a:ext>
            </a:extLst>
          </p:cNvPr>
          <p:cNvSpPr/>
          <p:nvPr/>
        </p:nvSpPr>
        <p:spPr>
          <a:xfrm>
            <a:off x="10067861" y="2647385"/>
            <a:ext cx="322437" cy="27825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577" name="Round Same Side Corner Rectangle 36">
            <a:extLst>
              <a:ext uri="{FF2B5EF4-FFF2-40B4-BE49-F238E27FC236}">
                <a16:creationId xmlns:a16="http://schemas.microsoft.com/office/drawing/2014/main" id="{4694EEC0-67AF-4125-BCC6-8AE0BAC108C9}"/>
              </a:ext>
            </a:extLst>
          </p:cNvPr>
          <p:cNvSpPr/>
          <p:nvPr/>
        </p:nvSpPr>
        <p:spPr>
          <a:xfrm>
            <a:off x="7322550" y="2690386"/>
            <a:ext cx="327620" cy="259022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11332</TotalTime>
  <Words>104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149</cp:revision>
  <dcterms:created xsi:type="dcterms:W3CDTF">2018-02-18T19:39:47Z</dcterms:created>
  <dcterms:modified xsi:type="dcterms:W3CDTF">2020-01-03T05:27:47Z</dcterms:modified>
</cp:coreProperties>
</file>