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08" name="Group 507">
            <a:extLst>
              <a:ext uri="{FF2B5EF4-FFF2-40B4-BE49-F238E27FC236}">
                <a16:creationId xmlns:a16="http://schemas.microsoft.com/office/drawing/2014/main" id="{2E3CF3E0-09A6-4AD7-AFD6-32164F7C0435}"/>
              </a:ext>
            </a:extLst>
          </p:cNvPr>
          <p:cNvGrpSpPr/>
          <p:nvPr/>
        </p:nvGrpSpPr>
        <p:grpSpPr>
          <a:xfrm>
            <a:off x="1315508" y="2032272"/>
            <a:ext cx="1830680" cy="1300336"/>
            <a:chOff x="3975087" y="1937022"/>
            <a:chExt cx="1830680" cy="1300336"/>
          </a:xfrm>
        </p:grpSpPr>
        <p:sp>
          <p:nvSpPr>
            <p:cNvPr id="509" name="TextBox 508">
              <a:extLst>
                <a:ext uri="{FF2B5EF4-FFF2-40B4-BE49-F238E27FC236}">
                  <a16:creationId xmlns:a16="http://schemas.microsoft.com/office/drawing/2014/main" id="{9A601C20-1EC6-48C0-98B3-B64414B76E06}"/>
                </a:ext>
              </a:extLst>
            </p:cNvPr>
            <p:cNvSpPr txBox="1"/>
            <p:nvPr/>
          </p:nvSpPr>
          <p:spPr>
            <a:xfrm>
              <a:off x="3975087" y="1937022"/>
              <a:ext cx="183068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700" b="1" dirty="0">
                  <a:solidFill>
                    <a:schemeClr val="accent6"/>
                  </a:solidFill>
                  <a:cs typeface="Arial" pitchFamily="34" charset="0"/>
                </a:rPr>
                <a:t>2016</a:t>
              </a:r>
              <a:endParaRPr lang="ko-KR" altLang="en-US" sz="27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  <p:sp>
          <p:nvSpPr>
            <p:cNvPr id="510" name="TextBox 509">
              <a:extLst>
                <a:ext uri="{FF2B5EF4-FFF2-40B4-BE49-F238E27FC236}">
                  <a16:creationId xmlns:a16="http://schemas.microsoft.com/office/drawing/2014/main" id="{B3F24C0E-C177-4006-9623-F3F1E2B07A08}"/>
                </a:ext>
              </a:extLst>
            </p:cNvPr>
            <p:cNvSpPr txBox="1"/>
            <p:nvPr/>
          </p:nvSpPr>
          <p:spPr>
            <a:xfrm>
              <a:off x="3975087" y="2406361"/>
              <a:ext cx="17891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1" name="Rectangle 510">
              <a:extLst>
                <a:ext uri="{FF2B5EF4-FFF2-40B4-BE49-F238E27FC236}">
                  <a16:creationId xmlns:a16="http://schemas.microsoft.com/office/drawing/2014/main" id="{82FBF792-014E-4539-BE43-E554E271E3D3}"/>
                </a:ext>
              </a:extLst>
            </p:cNvPr>
            <p:cNvSpPr/>
            <p:nvPr/>
          </p:nvSpPr>
          <p:spPr>
            <a:xfrm>
              <a:off x="4016613" y="2370166"/>
              <a:ext cx="1737360" cy="4572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2" name="Group 511">
            <a:extLst>
              <a:ext uri="{FF2B5EF4-FFF2-40B4-BE49-F238E27FC236}">
                <a16:creationId xmlns:a16="http://schemas.microsoft.com/office/drawing/2014/main" id="{C9F2A431-EC4B-41F8-A336-13B9B1DB9D6E}"/>
              </a:ext>
            </a:extLst>
          </p:cNvPr>
          <p:cNvGrpSpPr/>
          <p:nvPr/>
        </p:nvGrpSpPr>
        <p:grpSpPr>
          <a:xfrm>
            <a:off x="5173356" y="2032272"/>
            <a:ext cx="1830680" cy="1300336"/>
            <a:chOff x="6668697" y="1937022"/>
            <a:chExt cx="1830680" cy="1300336"/>
          </a:xfrm>
        </p:grpSpPr>
        <p:sp>
          <p:nvSpPr>
            <p:cNvPr id="513" name="TextBox 512">
              <a:extLst>
                <a:ext uri="{FF2B5EF4-FFF2-40B4-BE49-F238E27FC236}">
                  <a16:creationId xmlns:a16="http://schemas.microsoft.com/office/drawing/2014/main" id="{B688AC7C-A786-466F-B55A-FB08AC1E98C4}"/>
                </a:ext>
              </a:extLst>
            </p:cNvPr>
            <p:cNvSpPr txBox="1"/>
            <p:nvPr/>
          </p:nvSpPr>
          <p:spPr>
            <a:xfrm>
              <a:off x="6668697" y="1937022"/>
              <a:ext cx="183068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700" b="1" dirty="0">
                  <a:solidFill>
                    <a:schemeClr val="accent2"/>
                  </a:solidFill>
                  <a:cs typeface="Arial" pitchFamily="34" charset="0"/>
                </a:rPr>
                <a:t>2018</a:t>
              </a:r>
              <a:endParaRPr lang="ko-KR" altLang="en-US" sz="27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514" name="TextBox 513">
              <a:extLst>
                <a:ext uri="{FF2B5EF4-FFF2-40B4-BE49-F238E27FC236}">
                  <a16:creationId xmlns:a16="http://schemas.microsoft.com/office/drawing/2014/main" id="{BEEE48FB-D9C9-458B-9E5A-4FDA02E27AF3}"/>
                </a:ext>
              </a:extLst>
            </p:cNvPr>
            <p:cNvSpPr txBox="1"/>
            <p:nvPr/>
          </p:nvSpPr>
          <p:spPr>
            <a:xfrm>
              <a:off x="6668697" y="2406361"/>
              <a:ext cx="17891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5" name="Rectangle 514">
              <a:extLst>
                <a:ext uri="{FF2B5EF4-FFF2-40B4-BE49-F238E27FC236}">
                  <a16:creationId xmlns:a16="http://schemas.microsoft.com/office/drawing/2014/main" id="{F2BB0F25-D9ED-452B-8F6A-D099DF75D46C}"/>
                </a:ext>
              </a:extLst>
            </p:cNvPr>
            <p:cNvSpPr/>
            <p:nvPr/>
          </p:nvSpPr>
          <p:spPr>
            <a:xfrm>
              <a:off x="6706927" y="2370166"/>
              <a:ext cx="1737360" cy="45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6" name="Group 515">
            <a:extLst>
              <a:ext uri="{FF2B5EF4-FFF2-40B4-BE49-F238E27FC236}">
                <a16:creationId xmlns:a16="http://schemas.microsoft.com/office/drawing/2014/main" id="{B6242DE5-2945-4433-9821-04F05934FE4E}"/>
              </a:ext>
            </a:extLst>
          </p:cNvPr>
          <p:cNvGrpSpPr/>
          <p:nvPr/>
        </p:nvGrpSpPr>
        <p:grpSpPr>
          <a:xfrm>
            <a:off x="9031204" y="2032272"/>
            <a:ext cx="1830680" cy="1300336"/>
            <a:chOff x="9362305" y="1937022"/>
            <a:chExt cx="1830680" cy="1300336"/>
          </a:xfrm>
        </p:grpSpPr>
        <p:sp>
          <p:nvSpPr>
            <p:cNvPr id="517" name="TextBox 516">
              <a:extLst>
                <a:ext uri="{FF2B5EF4-FFF2-40B4-BE49-F238E27FC236}">
                  <a16:creationId xmlns:a16="http://schemas.microsoft.com/office/drawing/2014/main" id="{C051A9F2-E220-4C09-B27F-D3CD0B516A11}"/>
                </a:ext>
              </a:extLst>
            </p:cNvPr>
            <p:cNvSpPr txBox="1"/>
            <p:nvPr/>
          </p:nvSpPr>
          <p:spPr>
            <a:xfrm>
              <a:off x="9362305" y="1937022"/>
              <a:ext cx="183068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700" b="1" dirty="0">
                  <a:solidFill>
                    <a:schemeClr val="accent4"/>
                  </a:solidFill>
                  <a:cs typeface="Arial" pitchFamily="34" charset="0"/>
                </a:rPr>
                <a:t>2020</a:t>
              </a:r>
              <a:endParaRPr lang="ko-KR" altLang="en-US" sz="27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518" name="TextBox 517">
              <a:extLst>
                <a:ext uri="{FF2B5EF4-FFF2-40B4-BE49-F238E27FC236}">
                  <a16:creationId xmlns:a16="http://schemas.microsoft.com/office/drawing/2014/main" id="{02421D12-F0AC-42D5-B2C8-0E2DD78AFE4A}"/>
                </a:ext>
              </a:extLst>
            </p:cNvPr>
            <p:cNvSpPr txBox="1"/>
            <p:nvPr/>
          </p:nvSpPr>
          <p:spPr>
            <a:xfrm>
              <a:off x="9362305" y="2406361"/>
              <a:ext cx="17891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9" name="Rectangle 518">
              <a:extLst>
                <a:ext uri="{FF2B5EF4-FFF2-40B4-BE49-F238E27FC236}">
                  <a16:creationId xmlns:a16="http://schemas.microsoft.com/office/drawing/2014/main" id="{21EB1ACC-095D-429C-8014-F713E8DD1694}"/>
                </a:ext>
              </a:extLst>
            </p:cNvPr>
            <p:cNvSpPr/>
            <p:nvPr/>
          </p:nvSpPr>
          <p:spPr>
            <a:xfrm>
              <a:off x="9397241" y="2370166"/>
              <a:ext cx="1737360" cy="4572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0" name="Group 519">
            <a:extLst>
              <a:ext uri="{FF2B5EF4-FFF2-40B4-BE49-F238E27FC236}">
                <a16:creationId xmlns:a16="http://schemas.microsoft.com/office/drawing/2014/main" id="{8C68A21F-8765-4793-A6D1-4161D4078529}"/>
              </a:ext>
            </a:extLst>
          </p:cNvPr>
          <p:cNvGrpSpPr/>
          <p:nvPr/>
        </p:nvGrpSpPr>
        <p:grpSpPr>
          <a:xfrm>
            <a:off x="3244432" y="4554373"/>
            <a:ext cx="1830680" cy="1273752"/>
            <a:chOff x="5321892" y="4678198"/>
            <a:chExt cx="1830680" cy="1273752"/>
          </a:xfrm>
        </p:grpSpPr>
        <p:sp>
          <p:nvSpPr>
            <p:cNvPr id="521" name="TextBox 520">
              <a:extLst>
                <a:ext uri="{FF2B5EF4-FFF2-40B4-BE49-F238E27FC236}">
                  <a16:creationId xmlns:a16="http://schemas.microsoft.com/office/drawing/2014/main" id="{D85FB896-6450-4C56-B2B8-4F498DF5EE65}"/>
                </a:ext>
              </a:extLst>
            </p:cNvPr>
            <p:cNvSpPr txBox="1"/>
            <p:nvPr/>
          </p:nvSpPr>
          <p:spPr>
            <a:xfrm>
              <a:off x="5321892" y="4678198"/>
              <a:ext cx="183068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700" b="1" dirty="0">
                  <a:solidFill>
                    <a:schemeClr val="accent1"/>
                  </a:solidFill>
                  <a:cs typeface="Arial" pitchFamily="34" charset="0"/>
                </a:rPr>
                <a:t>2017</a:t>
              </a:r>
              <a:endParaRPr lang="ko-KR" altLang="en-US" sz="27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522" name="TextBox 521">
              <a:extLst>
                <a:ext uri="{FF2B5EF4-FFF2-40B4-BE49-F238E27FC236}">
                  <a16:creationId xmlns:a16="http://schemas.microsoft.com/office/drawing/2014/main" id="{55F4A964-D17F-4567-B7E8-8C6A45510B96}"/>
                </a:ext>
              </a:extLst>
            </p:cNvPr>
            <p:cNvSpPr txBox="1"/>
            <p:nvPr/>
          </p:nvSpPr>
          <p:spPr>
            <a:xfrm>
              <a:off x="5321892" y="5120953"/>
              <a:ext cx="17891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3" name="Rectangle 522">
              <a:extLst>
                <a:ext uri="{FF2B5EF4-FFF2-40B4-BE49-F238E27FC236}">
                  <a16:creationId xmlns:a16="http://schemas.microsoft.com/office/drawing/2014/main" id="{43ADB740-3541-4450-A8EB-75166499F101}"/>
                </a:ext>
              </a:extLst>
            </p:cNvPr>
            <p:cNvSpPr/>
            <p:nvPr/>
          </p:nvSpPr>
          <p:spPr>
            <a:xfrm>
              <a:off x="5363094" y="5120953"/>
              <a:ext cx="1737360" cy="457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4" name="Group 523">
            <a:extLst>
              <a:ext uri="{FF2B5EF4-FFF2-40B4-BE49-F238E27FC236}">
                <a16:creationId xmlns:a16="http://schemas.microsoft.com/office/drawing/2014/main" id="{9259042A-85D9-4CDB-B2BC-A2F8050098CF}"/>
              </a:ext>
            </a:extLst>
          </p:cNvPr>
          <p:cNvGrpSpPr/>
          <p:nvPr/>
        </p:nvGrpSpPr>
        <p:grpSpPr>
          <a:xfrm>
            <a:off x="7102280" y="4554373"/>
            <a:ext cx="1830680" cy="1273752"/>
            <a:chOff x="8015502" y="4678198"/>
            <a:chExt cx="1830680" cy="1273752"/>
          </a:xfrm>
        </p:grpSpPr>
        <p:sp>
          <p:nvSpPr>
            <p:cNvPr id="525" name="TextBox 524">
              <a:extLst>
                <a:ext uri="{FF2B5EF4-FFF2-40B4-BE49-F238E27FC236}">
                  <a16:creationId xmlns:a16="http://schemas.microsoft.com/office/drawing/2014/main" id="{F6F91BA4-C1BB-4E6D-8505-6AECEA8E3433}"/>
                </a:ext>
              </a:extLst>
            </p:cNvPr>
            <p:cNvSpPr txBox="1"/>
            <p:nvPr/>
          </p:nvSpPr>
          <p:spPr>
            <a:xfrm>
              <a:off x="8015502" y="4678198"/>
              <a:ext cx="183068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700" b="1" dirty="0">
                  <a:solidFill>
                    <a:schemeClr val="accent3"/>
                  </a:solidFill>
                  <a:cs typeface="Arial" pitchFamily="34" charset="0"/>
                </a:rPr>
                <a:t>2019</a:t>
              </a:r>
              <a:endParaRPr lang="ko-KR" altLang="en-US" sz="27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526" name="TextBox 525">
              <a:extLst>
                <a:ext uri="{FF2B5EF4-FFF2-40B4-BE49-F238E27FC236}">
                  <a16:creationId xmlns:a16="http://schemas.microsoft.com/office/drawing/2014/main" id="{928BD180-B2A2-40A2-A959-79DA6BFDB9C6}"/>
                </a:ext>
              </a:extLst>
            </p:cNvPr>
            <p:cNvSpPr txBox="1"/>
            <p:nvPr/>
          </p:nvSpPr>
          <p:spPr>
            <a:xfrm>
              <a:off x="8015502" y="5120953"/>
              <a:ext cx="17891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7" name="Rectangle 526">
              <a:extLst>
                <a:ext uri="{FF2B5EF4-FFF2-40B4-BE49-F238E27FC236}">
                  <a16:creationId xmlns:a16="http://schemas.microsoft.com/office/drawing/2014/main" id="{06BD98A1-92F0-4B76-AE1D-C7C8C06BB614}"/>
                </a:ext>
              </a:extLst>
            </p:cNvPr>
            <p:cNvSpPr/>
            <p:nvPr/>
          </p:nvSpPr>
          <p:spPr>
            <a:xfrm>
              <a:off x="8058966" y="5109861"/>
              <a:ext cx="1737360" cy="4572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8" name="Group 527">
            <a:extLst>
              <a:ext uri="{FF2B5EF4-FFF2-40B4-BE49-F238E27FC236}">
                <a16:creationId xmlns:a16="http://schemas.microsoft.com/office/drawing/2014/main" id="{5CB6887D-528B-46BB-BA56-DAD007D63644}"/>
              </a:ext>
            </a:extLst>
          </p:cNvPr>
          <p:cNvGrpSpPr/>
          <p:nvPr/>
        </p:nvGrpSpPr>
        <p:grpSpPr>
          <a:xfrm>
            <a:off x="739546" y="3639782"/>
            <a:ext cx="10712909" cy="550376"/>
            <a:chOff x="843327" y="3639782"/>
            <a:chExt cx="10712909" cy="550376"/>
          </a:xfrm>
        </p:grpSpPr>
        <p:sp>
          <p:nvSpPr>
            <p:cNvPr id="529" name="Freeform: Shape 528">
              <a:extLst>
                <a:ext uri="{FF2B5EF4-FFF2-40B4-BE49-F238E27FC236}">
                  <a16:creationId xmlns:a16="http://schemas.microsoft.com/office/drawing/2014/main" id="{D45B7B4E-799C-46C7-84A3-D9FDEE25B545}"/>
                </a:ext>
              </a:extLst>
            </p:cNvPr>
            <p:cNvSpPr/>
            <p:nvPr/>
          </p:nvSpPr>
          <p:spPr>
            <a:xfrm>
              <a:off x="5296768" y="3680276"/>
              <a:ext cx="456221" cy="429945"/>
            </a:xfrm>
            <a:custGeom>
              <a:avLst/>
              <a:gdLst>
                <a:gd name="connsiteX0" fmla="*/ 1119110 w 1364498"/>
                <a:gd name="connsiteY0" fmla="*/ 864766 h 1285911"/>
                <a:gd name="connsiteX1" fmla="*/ 1120540 w 1364498"/>
                <a:gd name="connsiteY1" fmla="*/ 866483 h 1285911"/>
                <a:gd name="connsiteX2" fmla="*/ 1105947 w 1364498"/>
                <a:gd name="connsiteY2" fmla="*/ 1105982 h 1285911"/>
                <a:gd name="connsiteX3" fmla="*/ 923390 w 1364498"/>
                <a:gd name="connsiteY3" fmla="*/ 1279382 h 1285911"/>
                <a:gd name="connsiteX4" fmla="*/ 726526 w 1364498"/>
                <a:gd name="connsiteY4" fmla="*/ 1254774 h 1285911"/>
                <a:gd name="connsiteX5" fmla="*/ 703349 w 1364498"/>
                <a:gd name="connsiteY5" fmla="*/ 1206989 h 1285911"/>
                <a:gd name="connsiteX6" fmla="*/ 713936 w 1364498"/>
                <a:gd name="connsiteY6" fmla="*/ 1118000 h 1285911"/>
                <a:gd name="connsiteX7" fmla="*/ 732535 w 1364498"/>
                <a:gd name="connsiteY7" fmla="*/ 1100831 h 1285911"/>
                <a:gd name="connsiteX8" fmla="*/ 961733 w 1364498"/>
                <a:gd name="connsiteY8" fmla="*/ 1041886 h 1285911"/>
                <a:gd name="connsiteX9" fmla="*/ 1115390 w 1364498"/>
                <a:gd name="connsiteY9" fmla="*/ 870203 h 1285911"/>
                <a:gd name="connsiteX10" fmla="*/ 1119110 w 1364498"/>
                <a:gd name="connsiteY10" fmla="*/ 864766 h 1285911"/>
                <a:gd name="connsiteX11" fmla="*/ 367994 w 1364498"/>
                <a:gd name="connsiteY11" fmla="*/ 478764 h 1285911"/>
                <a:gd name="connsiteX12" fmla="*/ 414348 w 1364498"/>
                <a:gd name="connsiteY12" fmla="*/ 623265 h 1285911"/>
                <a:gd name="connsiteX13" fmla="*/ 481877 w 1364498"/>
                <a:gd name="connsiteY13" fmla="*/ 676200 h 1285911"/>
                <a:gd name="connsiteX14" fmla="*/ 641257 w 1364498"/>
                <a:gd name="connsiteY14" fmla="*/ 653882 h 1285911"/>
                <a:gd name="connsiteX15" fmla="*/ 367994 w 1364498"/>
                <a:gd name="connsiteY15" fmla="*/ 478764 h 1285911"/>
                <a:gd name="connsiteX16" fmla="*/ 839445 w 1364498"/>
                <a:gd name="connsiteY16" fmla="*/ 268523 h 1285911"/>
                <a:gd name="connsiteX17" fmla="*/ 970605 w 1364498"/>
                <a:gd name="connsiteY17" fmla="*/ 345423 h 1285911"/>
                <a:gd name="connsiteX18" fmla="*/ 1047576 w 1364498"/>
                <a:gd name="connsiteY18" fmla="*/ 490782 h 1285911"/>
                <a:gd name="connsiteX19" fmla="*/ 1040995 w 1364498"/>
                <a:gd name="connsiteY19" fmla="*/ 503372 h 1285911"/>
                <a:gd name="connsiteX20" fmla="*/ 867593 w 1364498"/>
                <a:gd name="connsiteY20" fmla="*/ 614108 h 1285911"/>
                <a:gd name="connsiteX21" fmla="*/ 807790 w 1364498"/>
                <a:gd name="connsiteY21" fmla="*/ 653023 h 1285911"/>
                <a:gd name="connsiteX22" fmla="*/ 930259 w 1364498"/>
                <a:gd name="connsiteY22" fmla="*/ 683354 h 1285911"/>
                <a:gd name="connsiteX23" fmla="*/ 1056160 w 1364498"/>
                <a:gd name="connsiteY23" fmla="*/ 587497 h 1285911"/>
                <a:gd name="connsiteX24" fmla="*/ 1067606 w 1364498"/>
                <a:gd name="connsiteY24" fmla="*/ 558883 h 1285911"/>
                <a:gd name="connsiteX25" fmla="*/ 1071898 w 1364498"/>
                <a:gd name="connsiteY25" fmla="*/ 565178 h 1285911"/>
                <a:gd name="connsiteX26" fmla="*/ 1116536 w 1364498"/>
                <a:gd name="connsiteY26" fmla="*/ 804391 h 1285911"/>
                <a:gd name="connsiteX27" fmla="*/ 1117394 w 1364498"/>
                <a:gd name="connsiteY27" fmla="*/ 813834 h 1285911"/>
                <a:gd name="connsiteX28" fmla="*/ 1098795 w 1364498"/>
                <a:gd name="connsiteY28" fmla="*/ 865339 h 1285911"/>
                <a:gd name="connsiteX29" fmla="*/ 1087636 w 1364498"/>
                <a:gd name="connsiteY29" fmla="*/ 865911 h 1285911"/>
                <a:gd name="connsiteX30" fmla="*/ 1065317 w 1364498"/>
                <a:gd name="connsiteY30" fmla="*/ 853035 h 1285911"/>
                <a:gd name="connsiteX31" fmla="*/ 1052441 w 1364498"/>
                <a:gd name="connsiteY31" fmla="*/ 876212 h 1285911"/>
                <a:gd name="connsiteX32" fmla="*/ 1038992 w 1364498"/>
                <a:gd name="connsiteY32" fmla="*/ 904540 h 1285911"/>
                <a:gd name="connsiteX33" fmla="*/ 1014098 w 1364498"/>
                <a:gd name="connsiteY33" fmla="*/ 873637 h 1285911"/>
                <a:gd name="connsiteX34" fmla="*/ 1003511 w 1364498"/>
                <a:gd name="connsiteY34" fmla="*/ 874209 h 1285911"/>
                <a:gd name="connsiteX35" fmla="*/ 971177 w 1364498"/>
                <a:gd name="connsiteY35" fmla="*/ 930006 h 1285911"/>
                <a:gd name="connsiteX36" fmla="*/ 959731 w 1364498"/>
                <a:gd name="connsiteY36" fmla="*/ 930865 h 1285911"/>
                <a:gd name="connsiteX37" fmla="*/ 931976 w 1364498"/>
                <a:gd name="connsiteY37" fmla="*/ 897959 h 1285911"/>
                <a:gd name="connsiteX38" fmla="*/ 918241 w 1364498"/>
                <a:gd name="connsiteY38" fmla="*/ 899962 h 1285911"/>
                <a:gd name="connsiteX39" fmla="*/ 887337 w 1364498"/>
                <a:gd name="connsiteY39" fmla="*/ 976361 h 1285911"/>
                <a:gd name="connsiteX40" fmla="*/ 883617 w 1364498"/>
                <a:gd name="connsiteY40" fmla="*/ 984659 h 1285911"/>
                <a:gd name="connsiteX41" fmla="*/ 866735 w 1364498"/>
                <a:gd name="connsiteY41" fmla="*/ 964629 h 1285911"/>
                <a:gd name="connsiteX42" fmla="*/ 842985 w 1364498"/>
                <a:gd name="connsiteY42" fmla="*/ 932868 h 1285911"/>
                <a:gd name="connsiteX43" fmla="*/ 822383 w 1364498"/>
                <a:gd name="connsiteY43" fmla="*/ 932868 h 1285911"/>
                <a:gd name="connsiteX44" fmla="*/ 786902 w 1364498"/>
                <a:gd name="connsiteY44" fmla="*/ 986376 h 1285911"/>
                <a:gd name="connsiteX45" fmla="*/ 742550 w 1364498"/>
                <a:gd name="connsiteY45" fmla="*/ 905685 h 1285911"/>
                <a:gd name="connsiteX46" fmla="*/ 725668 w 1364498"/>
                <a:gd name="connsiteY46" fmla="*/ 944599 h 1285911"/>
                <a:gd name="connsiteX47" fmla="*/ 723951 w 1364498"/>
                <a:gd name="connsiteY47" fmla="*/ 931437 h 1285911"/>
                <a:gd name="connsiteX48" fmla="*/ 725668 w 1364498"/>
                <a:gd name="connsiteY48" fmla="*/ 702811 h 1285911"/>
                <a:gd name="connsiteX49" fmla="*/ 709358 w 1364498"/>
                <a:gd name="connsiteY49" fmla="*/ 400648 h 1285911"/>
                <a:gd name="connsiteX50" fmla="*/ 691618 w 1364498"/>
                <a:gd name="connsiteY50" fmla="*/ 310514 h 1285911"/>
                <a:gd name="connsiteX51" fmla="*/ 697340 w 1364498"/>
                <a:gd name="connsiteY51" fmla="*/ 297638 h 1285911"/>
                <a:gd name="connsiteX52" fmla="*/ 839445 w 1364498"/>
                <a:gd name="connsiteY52" fmla="*/ 268523 h 1285911"/>
                <a:gd name="connsiteX53" fmla="*/ 562855 w 1364498"/>
                <a:gd name="connsiteY53" fmla="*/ 255861 h 1285911"/>
                <a:gd name="connsiteX54" fmla="*/ 661573 w 1364498"/>
                <a:gd name="connsiteY54" fmla="*/ 290198 h 1285911"/>
                <a:gd name="connsiteX55" fmla="*/ 683320 w 1364498"/>
                <a:gd name="connsiteY55" fmla="*/ 323390 h 1285911"/>
                <a:gd name="connsiteX56" fmla="*/ 701632 w 1364498"/>
                <a:gd name="connsiteY56" fmla="*/ 440135 h 1285911"/>
                <a:gd name="connsiteX57" fmla="*/ 713364 w 1364498"/>
                <a:gd name="connsiteY57" fmla="*/ 868486 h 1285911"/>
                <a:gd name="connsiteX58" fmla="*/ 710789 w 1364498"/>
                <a:gd name="connsiteY58" fmla="*/ 970066 h 1285911"/>
                <a:gd name="connsiteX59" fmla="*/ 702777 w 1364498"/>
                <a:gd name="connsiteY59" fmla="*/ 995818 h 1285911"/>
                <a:gd name="connsiteX60" fmla="*/ 674449 w 1364498"/>
                <a:gd name="connsiteY60" fmla="*/ 895669 h 1285911"/>
                <a:gd name="connsiteX61" fmla="*/ 616077 w 1364498"/>
                <a:gd name="connsiteY61" fmla="*/ 978936 h 1285911"/>
                <a:gd name="connsiteX62" fmla="*/ 580023 w 1364498"/>
                <a:gd name="connsiteY62" fmla="*/ 869631 h 1285911"/>
                <a:gd name="connsiteX63" fmla="*/ 531666 w 1364498"/>
                <a:gd name="connsiteY63" fmla="*/ 962340 h 1285911"/>
                <a:gd name="connsiteX64" fmla="*/ 509347 w 1364498"/>
                <a:gd name="connsiteY64" fmla="*/ 856468 h 1285911"/>
                <a:gd name="connsiteX65" fmla="*/ 460417 w 1364498"/>
                <a:gd name="connsiteY65" fmla="*/ 932582 h 1285911"/>
                <a:gd name="connsiteX66" fmla="*/ 434092 w 1364498"/>
                <a:gd name="connsiteY66" fmla="*/ 841875 h 1285911"/>
                <a:gd name="connsiteX67" fmla="*/ 396035 w 1364498"/>
                <a:gd name="connsiteY67" fmla="*/ 890233 h 1285911"/>
                <a:gd name="connsiteX68" fmla="*/ 371427 w 1364498"/>
                <a:gd name="connsiteY68" fmla="*/ 811544 h 1285911"/>
                <a:gd name="connsiteX69" fmla="*/ 354831 w 1364498"/>
                <a:gd name="connsiteY69" fmla="*/ 831288 h 1285911"/>
                <a:gd name="connsiteX70" fmla="*/ 337377 w 1364498"/>
                <a:gd name="connsiteY70" fmla="*/ 831860 h 1285911"/>
                <a:gd name="connsiteX71" fmla="*/ 308763 w 1364498"/>
                <a:gd name="connsiteY71" fmla="*/ 798382 h 1285911"/>
                <a:gd name="connsiteX72" fmla="*/ 309907 w 1364498"/>
                <a:gd name="connsiteY72" fmla="*/ 807539 h 1285911"/>
                <a:gd name="connsiteX73" fmla="*/ 659570 w 1364498"/>
                <a:gd name="connsiteY73" fmla="*/ 1097398 h 1285911"/>
                <a:gd name="connsiteX74" fmla="*/ 695337 w 1364498"/>
                <a:gd name="connsiteY74" fmla="*/ 1100259 h 1285911"/>
                <a:gd name="connsiteX75" fmla="*/ 703063 w 1364498"/>
                <a:gd name="connsiteY75" fmla="*/ 1108843 h 1285911"/>
                <a:gd name="connsiteX76" fmla="*/ 687612 w 1364498"/>
                <a:gd name="connsiteY76" fmla="*/ 1226161 h 1285911"/>
                <a:gd name="connsiteX77" fmla="*/ 664720 w 1364498"/>
                <a:gd name="connsiteY77" fmla="*/ 1253916 h 1285911"/>
                <a:gd name="connsiteX78" fmla="*/ 366277 w 1364498"/>
                <a:gd name="connsiteY78" fmla="*/ 1188390 h 1285911"/>
                <a:gd name="connsiteX79" fmla="*/ 261836 w 1364498"/>
                <a:gd name="connsiteY79" fmla="*/ 980081 h 1285911"/>
                <a:gd name="connsiteX80" fmla="*/ 238659 w 1364498"/>
                <a:gd name="connsiteY80" fmla="*/ 643581 h 1285911"/>
                <a:gd name="connsiteX81" fmla="*/ 292453 w 1364498"/>
                <a:gd name="connsiteY81" fmla="*/ 425542 h 1285911"/>
                <a:gd name="connsiteX82" fmla="*/ 562855 w 1364498"/>
                <a:gd name="connsiteY82" fmla="*/ 255861 h 1285911"/>
                <a:gd name="connsiteX83" fmla="*/ 1043497 w 1364498"/>
                <a:gd name="connsiteY83" fmla="*/ 250210 h 1285911"/>
                <a:gd name="connsiteX84" fmla="*/ 1150871 w 1364498"/>
                <a:gd name="connsiteY84" fmla="*/ 269023 h 1285911"/>
                <a:gd name="connsiteX85" fmla="*/ 1334001 w 1364498"/>
                <a:gd name="connsiteY85" fmla="*/ 478764 h 1285911"/>
                <a:gd name="connsiteX86" fmla="*/ 1363187 w 1364498"/>
                <a:gd name="connsiteY86" fmla="*/ 742299 h 1285911"/>
                <a:gd name="connsiteX87" fmla="*/ 1314829 w 1364498"/>
                <a:gd name="connsiteY87" fmla="*/ 984946 h 1285911"/>
                <a:gd name="connsiteX88" fmla="*/ 1111098 w 1364498"/>
                <a:gd name="connsiteY88" fmla="*/ 1168934 h 1285911"/>
                <a:gd name="connsiteX89" fmla="*/ 1097935 w 1364498"/>
                <a:gd name="connsiteY89" fmla="*/ 1171509 h 1285911"/>
                <a:gd name="connsiteX90" fmla="*/ 1131414 w 1364498"/>
                <a:gd name="connsiteY90" fmla="*/ 861620 h 1285911"/>
                <a:gd name="connsiteX91" fmla="*/ 1104517 w 1364498"/>
                <a:gd name="connsiteY91" fmla="*/ 637572 h 1285911"/>
                <a:gd name="connsiteX92" fmla="*/ 1078478 w 1364498"/>
                <a:gd name="connsiteY92" fmla="*/ 548010 h 1285911"/>
                <a:gd name="connsiteX93" fmla="*/ 1076761 w 1364498"/>
                <a:gd name="connsiteY93" fmla="*/ 519968 h 1285911"/>
                <a:gd name="connsiteX94" fmla="*/ 1081912 w 1364498"/>
                <a:gd name="connsiteY94" fmla="*/ 479336 h 1285911"/>
                <a:gd name="connsiteX95" fmla="*/ 1076761 w 1364498"/>
                <a:gd name="connsiteY95" fmla="*/ 481053 h 1285911"/>
                <a:gd name="connsiteX96" fmla="*/ 1051867 w 1364498"/>
                <a:gd name="connsiteY96" fmla="*/ 472469 h 1285911"/>
                <a:gd name="connsiteX97" fmla="*/ 977185 w 1364498"/>
                <a:gd name="connsiteY97" fmla="*/ 336839 h 1285911"/>
                <a:gd name="connsiteX98" fmla="*/ 939128 w 1364498"/>
                <a:gd name="connsiteY98" fmla="*/ 299068 h 1285911"/>
                <a:gd name="connsiteX99" fmla="*/ 939986 w 1364498"/>
                <a:gd name="connsiteY99" fmla="*/ 285047 h 1285911"/>
                <a:gd name="connsiteX100" fmla="*/ 1043497 w 1364498"/>
                <a:gd name="connsiteY100" fmla="*/ 250210 h 1285911"/>
                <a:gd name="connsiteX101" fmla="*/ 424721 w 1364498"/>
                <a:gd name="connsiteY101" fmla="*/ 223885 h 1285911"/>
                <a:gd name="connsiteX102" fmla="*/ 515070 w 1364498"/>
                <a:gd name="connsiteY102" fmla="*/ 243557 h 1285911"/>
                <a:gd name="connsiteX103" fmla="*/ 519076 w 1364498"/>
                <a:gd name="connsiteY103" fmla="*/ 246418 h 1285911"/>
                <a:gd name="connsiteX104" fmla="*/ 466426 w 1364498"/>
                <a:gd name="connsiteY104" fmla="*/ 260439 h 1285911"/>
                <a:gd name="connsiteX105" fmla="*/ 258975 w 1364498"/>
                <a:gd name="connsiteY105" fmla="*/ 473327 h 1285911"/>
                <a:gd name="connsiteX106" fmla="*/ 225495 w 1364498"/>
                <a:gd name="connsiteY106" fmla="*/ 659890 h 1285911"/>
                <a:gd name="connsiteX107" fmla="*/ 236941 w 1364498"/>
                <a:gd name="connsiteY107" fmla="*/ 916557 h 1285911"/>
                <a:gd name="connsiteX108" fmla="*/ 320781 w 1364498"/>
                <a:gd name="connsiteY108" fmla="*/ 1149761 h 1285911"/>
                <a:gd name="connsiteX109" fmla="*/ 323356 w 1364498"/>
                <a:gd name="connsiteY109" fmla="*/ 1154912 h 1285911"/>
                <a:gd name="connsiteX110" fmla="*/ 127636 w 1364498"/>
                <a:gd name="connsiteY110" fmla="*/ 1060486 h 1285911"/>
                <a:gd name="connsiteX111" fmla="*/ 28059 w 1364498"/>
                <a:gd name="connsiteY111" fmla="*/ 874495 h 1285911"/>
                <a:gd name="connsiteX112" fmla="*/ 64113 w 1364498"/>
                <a:gd name="connsiteY112" fmla="*/ 419533 h 1285911"/>
                <a:gd name="connsiteX113" fmla="*/ 332226 w 1364498"/>
                <a:gd name="connsiteY113" fmla="*/ 225244 h 1285911"/>
                <a:gd name="connsiteX114" fmla="*/ 424721 w 1364498"/>
                <a:gd name="connsiteY114" fmla="*/ 223885 h 1285911"/>
                <a:gd name="connsiteX115" fmla="*/ 741693 w 1364498"/>
                <a:gd name="connsiteY115" fmla="*/ 53 h 1285911"/>
                <a:gd name="connsiteX116" fmla="*/ 767159 w 1364498"/>
                <a:gd name="connsiteY116" fmla="*/ 9496 h 1285911"/>
                <a:gd name="connsiteX117" fmla="*/ 808363 w 1364498"/>
                <a:gd name="connsiteY117" fmla="*/ 48983 h 1285911"/>
                <a:gd name="connsiteX118" fmla="*/ 806932 w 1364498"/>
                <a:gd name="connsiteY118" fmla="*/ 115653 h 1285911"/>
                <a:gd name="connsiteX119" fmla="*/ 763439 w 1364498"/>
                <a:gd name="connsiteY119" fmla="*/ 166587 h 1285911"/>
                <a:gd name="connsiteX120" fmla="*/ 728244 w 1364498"/>
                <a:gd name="connsiteY120" fmla="*/ 213228 h 1285911"/>
                <a:gd name="connsiteX121" fmla="*/ 712219 w 1364498"/>
                <a:gd name="connsiteY121" fmla="*/ 265019 h 1285911"/>
                <a:gd name="connsiteX122" fmla="*/ 701346 w 1364498"/>
                <a:gd name="connsiteY122" fmla="*/ 283332 h 1285911"/>
                <a:gd name="connsiteX123" fmla="*/ 667009 w 1364498"/>
                <a:gd name="connsiteY123" fmla="*/ 280471 h 1285911"/>
                <a:gd name="connsiteX124" fmla="*/ 629239 w 1364498"/>
                <a:gd name="connsiteY124" fmla="*/ 257866 h 1285911"/>
                <a:gd name="connsiteX125" fmla="*/ 620368 w 1364498"/>
                <a:gd name="connsiteY125" fmla="*/ 245562 h 1285911"/>
                <a:gd name="connsiteX126" fmla="*/ 618079 w 1364498"/>
                <a:gd name="connsiteY126" fmla="*/ 202355 h 1285911"/>
                <a:gd name="connsiteX127" fmla="*/ 661286 w 1364498"/>
                <a:gd name="connsiteY127" fmla="*/ 52130 h 1285911"/>
                <a:gd name="connsiteX128" fmla="*/ 715367 w 1364498"/>
                <a:gd name="connsiteY128" fmla="*/ 6062 h 1285911"/>
                <a:gd name="connsiteX129" fmla="*/ 741693 w 1364498"/>
                <a:gd name="connsiteY129" fmla="*/ 53 h 128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1364498" h="1285911">
                  <a:moveTo>
                    <a:pt x="1119110" y="864766"/>
                  </a:moveTo>
                  <a:cubicBezTo>
                    <a:pt x="1119682" y="865338"/>
                    <a:pt x="1120540" y="865910"/>
                    <a:pt x="1120540" y="866483"/>
                  </a:cubicBezTo>
                  <a:cubicBezTo>
                    <a:pt x="1122829" y="946602"/>
                    <a:pt x="1121113" y="1026435"/>
                    <a:pt x="1105947" y="1105982"/>
                  </a:cubicBezTo>
                  <a:cubicBezTo>
                    <a:pt x="1086490" y="1208420"/>
                    <a:pt x="1021250" y="1261069"/>
                    <a:pt x="923390" y="1279382"/>
                  </a:cubicBezTo>
                  <a:cubicBezTo>
                    <a:pt x="855575" y="1292258"/>
                    <a:pt x="789191" y="1287108"/>
                    <a:pt x="726526" y="1254774"/>
                  </a:cubicBezTo>
                  <a:cubicBezTo>
                    <a:pt x="697054" y="1239609"/>
                    <a:pt x="697340" y="1239323"/>
                    <a:pt x="703349" y="1206989"/>
                  </a:cubicBezTo>
                  <a:cubicBezTo>
                    <a:pt x="708499" y="1177517"/>
                    <a:pt x="711361" y="1147758"/>
                    <a:pt x="713936" y="1118000"/>
                  </a:cubicBezTo>
                  <a:cubicBezTo>
                    <a:pt x="715366" y="1101117"/>
                    <a:pt x="715080" y="1101117"/>
                    <a:pt x="732535" y="1100831"/>
                  </a:cubicBezTo>
                  <a:cubicBezTo>
                    <a:pt x="813226" y="1098542"/>
                    <a:pt x="890770" y="1082518"/>
                    <a:pt x="961733" y="1041886"/>
                  </a:cubicBezTo>
                  <a:cubicBezTo>
                    <a:pt x="1031837" y="1001827"/>
                    <a:pt x="1083056" y="944599"/>
                    <a:pt x="1115390" y="870203"/>
                  </a:cubicBezTo>
                  <a:cubicBezTo>
                    <a:pt x="1116248" y="867913"/>
                    <a:pt x="1115962" y="865052"/>
                    <a:pt x="1119110" y="864766"/>
                  </a:cubicBezTo>
                  <a:close/>
                  <a:moveTo>
                    <a:pt x="367994" y="478764"/>
                  </a:moveTo>
                  <a:cubicBezTo>
                    <a:pt x="373144" y="531700"/>
                    <a:pt x="384876" y="580344"/>
                    <a:pt x="414348" y="623265"/>
                  </a:cubicBezTo>
                  <a:cubicBezTo>
                    <a:pt x="431230" y="648159"/>
                    <a:pt x="453263" y="666758"/>
                    <a:pt x="481877" y="676200"/>
                  </a:cubicBezTo>
                  <a:cubicBezTo>
                    <a:pt x="538247" y="694513"/>
                    <a:pt x="589752" y="677059"/>
                    <a:pt x="641257" y="653882"/>
                  </a:cubicBezTo>
                  <a:cubicBezTo>
                    <a:pt x="632673" y="646156"/>
                    <a:pt x="381728" y="485345"/>
                    <a:pt x="367994" y="478764"/>
                  </a:cubicBezTo>
                  <a:close/>
                  <a:moveTo>
                    <a:pt x="839445" y="268523"/>
                  </a:moveTo>
                  <a:cubicBezTo>
                    <a:pt x="888267" y="274961"/>
                    <a:pt x="935266" y="299069"/>
                    <a:pt x="970605" y="345423"/>
                  </a:cubicBezTo>
                  <a:cubicBezTo>
                    <a:pt x="1004369" y="389775"/>
                    <a:pt x="1027546" y="439277"/>
                    <a:pt x="1047576" y="490782"/>
                  </a:cubicBezTo>
                  <a:cubicBezTo>
                    <a:pt x="1050724" y="499080"/>
                    <a:pt x="1045287" y="500511"/>
                    <a:pt x="1040995" y="503372"/>
                  </a:cubicBezTo>
                  <a:cubicBezTo>
                    <a:pt x="983195" y="540284"/>
                    <a:pt x="925395" y="577196"/>
                    <a:pt x="867593" y="614108"/>
                  </a:cubicBezTo>
                  <a:cubicBezTo>
                    <a:pt x="847850" y="627271"/>
                    <a:pt x="828965" y="639289"/>
                    <a:pt x="807790" y="653023"/>
                  </a:cubicBezTo>
                  <a:cubicBezTo>
                    <a:pt x="848422" y="672195"/>
                    <a:pt x="887623" y="685643"/>
                    <a:pt x="930259" y="683354"/>
                  </a:cubicBezTo>
                  <a:cubicBezTo>
                    <a:pt x="993496" y="679920"/>
                    <a:pt x="1031552" y="642150"/>
                    <a:pt x="1056160" y="587497"/>
                  </a:cubicBezTo>
                  <a:cubicBezTo>
                    <a:pt x="1060453" y="578055"/>
                    <a:pt x="1063886" y="568326"/>
                    <a:pt x="1067606" y="558883"/>
                  </a:cubicBezTo>
                  <a:cubicBezTo>
                    <a:pt x="1071898" y="559456"/>
                    <a:pt x="1071040" y="562889"/>
                    <a:pt x="1071898" y="565178"/>
                  </a:cubicBezTo>
                  <a:cubicBezTo>
                    <a:pt x="1098795" y="642722"/>
                    <a:pt x="1109955" y="723127"/>
                    <a:pt x="1116536" y="804391"/>
                  </a:cubicBezTo>
                  <a:cubicBezTo>
                    <a:pt x="1116822" y="807539"/>
                    <a:pt x="1116536" y="810972"/>
                    <a:pt x="1117394" y="813834"/>
                  </a:cubicBezTo>
                  <a:cubicBezTo>
                    <a:pt x="1123976" y="835866"/>
                    <a:pt x="1113388" y="851032"/>
                    <a:pt x="1098795" y="865339"/>
                  </a:cubicBezTo>
                  <a:cubicBezTo>
                    <a:pt x="1094503" y="869345"/>
                    <a:pt x="1091928" y="868772"/>
                    <a:pt x="1087636" y="865911"/>
                  </a:cubicBezTo>
                  <a:cubicBezTo>
                    <a:pt x="1080196" y="861047"/>
                    <a:pt x="1072756" y="849601"/>
                    <a:pt x="1065317" y="853035"/>
                  </a:cubicBezTo>
                  <a:cubicBezTo>
                    <a:pt x="1058736" y="855896"/>
                    <a:pt x="1056447" y="868200"/>
                    <a:pt x="1052441" y="876212"/>
                  </a:cubicBezTo>
                  <a:cubicBezTo>
                    <a:pt x="1048149" y="885082"/>
                    <a:pt x="1043856" y="893953"/>
                    <a:pt x="1038992" y="904540"/>
                  </a:cubicBezTo>
                  <a:cubicBezTo>
                    <a:pt x="1030122" y="893381"/>
                    <a:pt x="1021824" y="883652"/>
                    <a:pt x="1014098" y="873637"/>
                  </a:cubicBezTo>
                  <a:cubicBezTo>
                    <a:pt x="1009520" y="867628"/>
                    <a:pt x="1007230" y="867628"/>
                    <a:pt x="1003511" y="874209"/>
                  </a:cubicBezTo>
                  <a:cubicBezTo>
                    <a:pt x="992923" y="893094"/>
                    <a:pt x="981478" y="911407"/>
                    <a:pt x="971177" y="930006"/>
                  </a:cubicBezTo>
                  <a:cubicBezTo>
                    <a:pt x="967171" y="937160"/>
                    <a:pt x="964596" y="937160"/>
                    <a:pt x="959731" y="930865"/>
                  </a:cubicBezTo>
                  <a:cubicBezTo>
                    <a:pt x="950861" y="919705"/>
                    <a:pt x="941132" y="908832"/>
                    <a:pt x="931976" y="897959"/>
                  </a:cubicBezTo>
                  <a:cubicBezTo>
                    <a:pt x="923392" y="887658"/>
                    <a:pt x="923106" y="887658"/>
                    <a:pt x="918241" y="899962"/>
                  </a:cubicBezTo>
                  <a:cubicBezTo>
                    <a:pt x="907940" y="925428"/>
                    <a:pt x="897638" y="950895"/>
                    <a:pt x="887337" y="976361"/>
                  </a:cubicBezTo>
                  <a:cubicBezTo>
                    <a:pt x="886192" y="978936"/>
                    <a:pt x="885048" y="981512"/>
                    <a:pt x="883617" y="984659"/>
                  </a:cubicBezTo>
                  <a:cubicBezTo>
                    <a:pt x="875891" y="979222"/>
                    <a:pt x="872172" y="971211"/>
                    <a:pt x="866735" y="964629"/>
                  </a:cubicBezTo>
                  <a:cubicBezTo>
                    <a:pt x="858723" y="954328"/>
                    <a:pt x="850997" y="943455"/>
                    <a:pt x="842985" y="932868"/>
                  </a:cubicBezTo>
                  <a:cubicBezTo>
                    <a:pt x="831254" y="917416"/>
                    <a:pt x="833829" y="915985"/>
                    <a:pt x="822383" y="932868"/>
                  </a:cubicBezTo>
                  <a:cubicBezTo>
                    <a:pt x="810938" y="950036"/>
                    <a:pt x="799492" y="967205"/>
                    <a:pt x="786902" y="986376"/>
                  </a:cubicBezTo>
                  <a:cubicBezTo>
                    <a:pt x="772023" y="959193"/>
                    <a:pt x="757716" y="933440"/>
                    <a:pt x="742550" y="905685"/>
                  </a:cubicBezTo>
                  <a:cubicBezTo>
                    <a:pt x="736541" y="919419"/>
                    <a:pt x="731391" y="931151"/>
                    <a:pt x="725668" y="944599"/>
                  </a:cubicBezTo>
                  <a:cubicBezTo>
                    <a:pt x="722807" y="939735"/>
                    <a:pt x="723951" y="935443"/>
                    <a:pt x="723951" y="931437"/>
                  </a:cubicBezTo>
                  <a:cubicBezTo>
                    <a:pt x="726241" y="855324"/>
                    <a:pt x="727099" y="778925"/>
                    <a:pt x="725668" y="702811"/>
                  </a:cubicBezTo>
                  <a:cubicBezTo>
                    <a:pt x="723951" y="601804"/>
                    <a:pt x="721090" y="501083"/>
                    <a:pt x="709358" y="400648"/>
                  </a:cubicBezTo>
                  <a:cubicBezTo>
                    <a:pt x="705638" y="370031"/>
                    <a:pt x="701632" y="339700"/>
                    <a:pt x="691618" y="310514"/>
                  </a:cubicBezTo>
                  <a:cubicBezTo>
                    <a:pt x="689042" y="303361"/>
                    <a:pt x="691618" y="300785"/>
                    <a:pt x="697340" y="297638"/>
                  </a:cubicBezTo>
                  <a:cubicBezTo>
                    <a:pt x="739975" y="273316"/>
                    <a:pt x="790622" y="262085"/>
                    <a:pt x="839445" y="268523"/>
                  </a:cubicBezTo>
                  <a:close/>
                  <a:moveTo>
                    <a:pt x="562855" y="255861"/>
                  </a:moveTo>
                  <a:cubicBezTo>
                    <a:pt x="599194" y="254717"/>
                    <a:pt x="632387" y="267593"/>
                    <a:pt x="661573" y="290198"/>
                  </a:cubicBezTo>
                  <a:cubicBezTo>
                    <a:pt x="672732" y="299068"/>
                    <a:pt x="679600" y="309656"/>
                    <a:pt x="683320" y="323390"/>
                  </a:cubicBezTo>
                  <a:cubicBezTo>
                    <a:pt x="693334" y="361733"/>
                    <a:pt x="698199" y="400934"/>
                    <a:pt x="701632" y="440135"/>
                  </a:cubicBezTo>
                  <a:cubicBezTo>
                    <a:pt x="714509" y="582347"/>
                    <a:pt x="715367" y="725130"/>
                    <a:pt x="713364" y="868486"/>
                  </a:cubicBezTo>
                  <a:cubicBezTo>
                    <a:pt x="712792" y="902251"/>
                    <a:pt x="711647" y="936301"/>
                    <a:pt x="710789" y="970066"/>
                  </a:cubicBezTo>
                  <a:cubicBezTo>
                    <a:pt x="710503" y="978364"/>
                    <a:pt x="708786" y="986376"/>
                    <a:pt x="702777" y="995818"/>
                  </a:cubicBezTo>
                  <a:cubicBezTo>
                    <a:pt x="693048" y="961768"/>
                    <a:pt x="684178" y="930006"/>
                    <a:pt x="674449" y="895669"/>
                  </a:cubicBezTo>
                  <a:cubicBezTo>
                    <a:pt x="654419" y="924283"/>
                    <a:pt x="635820" y="950608"/>
                    <a:pt x="616077" y="978936"/>
                  </a:cubicBezTo>
                  <a:cubicBezTo>
                    <a:pt x="604059" y="942024"/>
                    <a:pt x="592613" y="907401"/>
                    <a:pt x="580023" y="869631"/>
                  </a:cubicBezTo>
                  <a:cubicBezTo>
                    <a:pt x="563713" y="901106"/>
                    <a:pt x="548262" y="930292"/>
                    <a:pt x="531666" y="962340"/>
                  </a:cubicBezTo>
                  <a:cubicBezTo>
                    <a:pt x="523940" y="925714"/>
                    <a:pt x="517072" y="892522"/>
                    <a:pt x="509347" y="856468"/>
                  </a:cubicBezTo>
                  <a:cubicBezTo>
                    <a:pt x="492464" y="882793"/>
                    <a:pt x="477299" y="906257"/>
                    <a:pt x="460417" y="932582"/>
                  </a:cubicBezTo>
                  <a:cubicBezTo>
                    <a:pt x="451260" y="901392"/>
                    <a:pt x="442962" y="872778"/>
                    <a:pt x="434092" y="841875"/>
                  </a:cubicBezTo>
                  <a:cubicBezTo>
                    <a:pt x="420929" y="858471"/>
                    <a:pt x="409198" y="873351"/>
                    <a:pt x="396035" y="890233"/>
                  </a:cubicBezTo>
                  <a:cubicBezTo>
                    <a:pt x="387737" y="863622"/>
                    <a:pt x="380012" y="838728"/>
                    <a:pt x="371427" y="811544"/>
                  </a:cubicBezTo>
                  <a:cubicBezTo>
                    <a:pt x="365132" y="818984"/>
                    <a:pt x="359409" y="824707"/>
                    <a:pt x="354831" y="831288"/>
                  </a:cubicBezTo>
                  <a:cubicBezTo>
                    <a:pt x="348822" y="839872"/>
                    <a:pt x="344244" y="841303"/>
                    <a:pt x="337377" y="831860"/>
                  </a:cubicBezTo>
                  <a:cubicBezTo>
                    <a:pt x="329079" y="820415"/>
                    <a:pt x="318778" y="810114"/>
                    <a:pt x="308763" y="798382"/>
                  </a:cubicBezTo>
                  <a:cubicBezTo>
                    <a:pt x="307046" y="802388"/>
                    <a:pt x="309049" y="804963"/>
                    <a:pt x="309907" y="807539"/>
                  </a:cubicBezTo>
                  <a:cubicBezTo>
                    <a:pt x="369138" y="973213"/>
                    <a:pt x="485883" y="1069642"/>
                    <a:pt x="659570" y="1097398"/>
                  </a:cubicBezTo>
                  <a:cubicBezTo>
                    <a:pt x="671302" y="1099115"/>
                    <a:pt x="683320" y="1099687"/>
                    <a:pt x="695337" y="1100259"/>
                  </a:cubicBezTo>
                  <a:cubicBezTo>
                    <a:pt x="701346" y="1100545"/>
                    <a:pt x="703635" y="1102262"/>
                    <a:pt x="703063" y="1108843"/>
                  </a:cubicBezTo>
                  <a:cubicBezTo>
                    <a:pt x="699629" y="1148331"/>
                    <a:pt x="695910" y="1187532"/>
                    <a:pt x="687612" y="1226161"/>
                  </a:cubicBezTo>
                  <a:cubicBezTo>
                    <a:pt x="684750" y="1239609"/>
                    <a:pt x="677597" y="1247907"/>
                    <a:pt x="664720" y="1253916"/>
                  </a:cubicBezTo>
                  <a:cubicBezTo>
                    <a:pt x="561138" y="1301129"/>
                    <a:pt x="446110" y="1275949"/>
                    <a:pt x="366277" y="1188390"/>
                  </a:cubicBezTo>
                  <a:cubicBezTo>
                    <a:pt x="311910" y="1128873"/>
                    <a:pt x="280435" y="1057338"/>
                    <a:pt x="261836" y="980081"/>
                  </a:cubicBezTo>
                  <a:cubicBezTo>
                    <a:pt x="235225" y="869345"/>
                    <a:pt x="231505" y="756606"/>
                    <a:pt x="238659" y="643581"/>
                  </a:cubicBezTo>
                  <a:cubicBezTo>
                    <a:pt x="243523" y="568040"/>
                    <a:pt x="256685" y="493643"/>
                    <a:pt x="292453" y="425542"/>
                  </a:cubicBezTo>
                  <a:cubicBezTo>
                    <a:pt x="349395" y="316809"/>
                    <a:pt x="440673" y="260440"/>
                    <a:pt x="562855" y="255861"/>
                  </a:cubicBezTo>
                  <a:close/>
                  <a:moveTo>
                    <a:pt x="1043497" y="250210"/>
                  </a:moveTo>
                  <a:cubicBezTo>
                    <a:pt x="1078693" y="247563"/>
                    <a:pt x="1114532" y="253858"/>
                    <a:pt x="1150871" y="269023"/>
                  </a:cubicBezTo>
                  <a:cubicBezTo>
                    <a:pt x="1246442" y="308511"/>
                    <a:pt x="1303670" y="382049"/>
                    <a:pt x="1334001" y="478764"/>
                  </a:cubicBezTo>
                  <a:cubicBezTo>
                    <a:pt x="1360898" y="564606"/>
                    <a:pt x="1367765" y="653024"/>
                    <a:pt x="1363187" y="742299"/>
                  </a:cubicBezTo>
                  <a:cubicBezTo>
                    <a:pt x="1358895" y="825566"/>
                    <a:pt x="1346019" y="907402"/>
                    <a:pt x="1314829" y="984946"/>
                  </a:cubicBezTo>
                  <a:cubicBezTo>
                    <a:pt x="1276773" y="1079086"/>
                    <a:pt x="1207813" y="1139747"/>
                    <a:pt x="1111098" y="1168934"/>
                  </a:cubicBezTo>
                  <a:cubicBezTo>
                    <a:pt x="1106806" y="1170078"/>
                    <a:pt x="1102800" y="1170364"/>
                    <a:pt x="1097935" y="1171509"/>
                  </a:cubicBezTo>
                  <a:cubicBezTo>
                    <a:pt x="1134561" y="1069643"/>
                    <a:pt x="1135706" y="965774"/>
                    <a:pt x="1131414" y="861620"/>
                  </a:cubicBezTo>
                  <a:cubicBezTo>
                    <a:pt x="1128266" y="786365"/>
                    <a:pt x="1120827" y="711396"/>
                    <a:pt x="1104517" y="637572"/>
                  </a:cubicBezTo>
                  <a:cubicBezTo>
                    <a:pt x="1097935" y="607242"/>
                    <a:pt x="1087921" y="577768"/>
                    <a:pt x="1078478" y="548010"/>
                  </a:cubicBezTo>
                  <a:cubicBezTo>
                    <a:pt x="1075331" y="538567"/>
                    <a:pt x="1074472" y="529697"/>
                    <a:pt x="1076761" y="519968"/>
                  </a:cubicBezTo>
                  <a:cubicBezTo>
                    <a:pt x="1079909" y="506805"/>
                    <a:pt x="1081625" y="493357"/>
                    <a:pt x="1081912" y="479336"/>
                  </a:cubicBezTo>
                  <a:cubicBezTo>
                    <a:pt x="1079623" y="480194"/>
                    <a:pt x="1078192" y="480481"/>
                    <a:pt x="1076761" y="481053"/>
                  </a:cubicBezTo>
                  <a:cubicBezTo>
                    <a:pt x="1059021" y="490782"/>
                    <a:pt x="1059021" y="490782"/>
                    <a:pt x="1051867" y="472469"/>
                  </a:cubicBezTo>
                  <a:cubicBezTo>
                    <a:pt x="1032696" y="424111"/>
                    <a:pt x="1010091" y="377470"/>
                    <a:pt x="977185" y="336839"/>
                  </a:cubicBezTo>
                  <a:cubicBezTo>
                    <a:pt x="965739" y="322818"/>
                    <a:pt x="953721" y="309655"/>
                    <a:pt x="939128" y="299068"/>
                  </a:cubicBezTo>
                  <a:cubicBezTo>
                    <a:pt x="930830" y="293059"/>
                    <a:pt x="931974" y="289912"/>
                    <a:pt x="939986" y="285047"/>
                  </a:cubicBezTo>
                  <a:cubicBezTo>
                    <a:pt x="973751" y="264445"/>
                    <a:pt x="1008302" y="252856"/>
                    <a:pt x="1043497" y="250210"/>
                  </a:cubicBezTo>
                  <a:close/>
                  <a:moveTo>
                    <a:pt x="424721" y="223885"/>
                  </a:moveTo>
                  <a:cubicBezTo>
                    <a:pt x="455195" y="227104"/>
                    <a:pt x="485312" y="233828"/>
                    <a:pt x="515070" y="243557"/>
                  </a:cubicBezTo>
                  <a:cubicBezTo>
                    <a:pt x="515928" y="243843"/>
                    <a:pt x="516786" y="244702"/>
                    <a:pt x="519076" y="246418"/>
                  </a:cubicBezTo>
                  <a:cubicBezTo>
                    <a:pt x="500476" y="250424"/>
                    <a:pt x="483308" y="254716"/>
                    <a:pt x="466426" y="260439"/>
                  </a:cubicBezTo>
                  <a:cubicBezTo>
                    <a:pt x="361413" y="296493"/>
                    <a:pt x="294742" y="369745"/>
                    <a:pt x="258975" y="473327"/>
                  </a:cubicBezTo>
                  <a:cubicBezTo>
                    <a:pt x="238085" y="533703"/>
                    <a:pt x="228929" y="596367"/>
                    <a:pt x="225495" y="659890"/>
                  </a:cubicBezTo>
                  <a:cubicBezTo>
                    <a:pt x="220917" y="745732"/>
                    <a:pt x="224351" y="831288"/>
                    <a:pt x="236941" y="916557"/>
                  </a:cubicBezTo>
                  <a:cubicBezTo>
                    <a:pt x="249245" y="999824"/>
                    <a:pt x="273854" y="1078799"/>
                    <a:pt x="320781" y="1149761"/>
                  </a:cubicBezTo>
                  <a:cubicBezTo>
                    <a:pt x="321925" y="1150906"/>
                    <a:pt x="322212" y="1152050"/>
                    <a:pt x="323356" y="1154912"/>
                  </a:cubicBezTo>
                  <a:cubicBezTo>
                    <a:pt x="245239" y="1147758"/>
                    <a:pt x="179999" y="1117141"/>
                    <a:pt x="127636" y="1060486"/>
                  </a:cubicBezTo>
                  <a:cubicBezTo>
                    <a:pt x="78420" y="1006978"/>
                    <a:pt x="48375" y="943168"/>
                    <a:pt x="28059" y="874495"/>
                  </a:cubicBezTo>
                  <a:cubicBezTo>
                    <a:pt x="-18582" y="718263"/>
                    <a:pt x="-7422" y="566036"/>
                    <a:pt x="64113" y="419533"/>
                  </a:cubicBezTo>
                  <a:cubicBezTo>
                    <a:pt x="118765" y="307938"/>
                    <a:pt x="208613" y="242413"/>
                    <a:pt x="332226" y="225244"/>
                  </a:cubicBezTo>
                  <a:cubicBezTo>
                    <a:pt x="363416" y="220952"/>
                    <a:pt x="394247" y="220666"/>
                    <a:pt x="424721" y="223885"/>
                  </a:cubicBezTo>
                  <a:close/>
                  <a:moveTo>
                    <a:pt x="741693" y="53"/>
                  </a:moveTo>
                  <a:cubicBezTo>
                    <a:pt x="750277" y="482"/>
                    <a:pt x="758718" y="3487"/>
                    <a:pt x="767159" y="9496"/>
                  </a:cubicBezTo>
                  <a:cubicBezTo>
                    <a:pt x="782897" y="20655"/>
                    <a:pt x="797490" y="32673"/>
                    <a:pt x="808363" y="48983"/>
                  </a:cubicBezTo>
                  <a:cubicBezTo>
                    <a:pt x="823528" y="71874"/>
                    <a:pt x="823242" y="93048"/>
                    <a:pt x="806932" y="115653"/>
                  </a:cubicBezTo>
                  <a:cubicBezTo>
                    <a:pt x="793770" y="133680"/>
                    <a:pt x="778032" y="149704"/>
                    <a:pt x="763439" y="166587"/>
                  </a:cubicBezTo>
                  <a:cubicBezTo>
                    <a:pt x="750563" y="181467"/>
                    <a:pt x="738259" y="196346"/>
                    <a:pt x="728244" y="213228"/>
                  </a:cubicBezTo>
                  <a:cubicBezTo>
                    <a:pt x="718801" y="229252"/>
                    <a:pt x="711647" y="246134"/>
                    <a:pt x="712219" y="265019"/>
                  </a:cubicBezTo>
                  <a:cubicBezTo>
                    <a:pt x="712505" y="274462"/>
                    <a:pt x="709072" y="278754"/>
                    <a:pt x="701346" y="283332"/>
                  </a:cubicBezTo>
                  <a:cubicBezTo>
                    <a:pt x="688470" y="291344"/>
                    <a:pt x="678741" y="293347"/>
                    <a:pt x="667009" y="280471"/>
                  </a:cubicBezTo>
                  <a:cubicBezTo>
                    <a:pt x="656994" y="269598"/>
                    <a:pt x="642973" y="263302"/>
                    <a:pt x="629239" y="257866"/>
                  </a:cubicBezTo>
                  <a:cubicBezTo>
                    <a:pt x="623230" y="255577"/>
                    <a:pt x="620654" y="252143"/>
                    <a:pt x="620368" y="245562"/>
                  </a:cubicBezTo>
                  <a:cubicBezTo>
                    <a:pt x="618938" y="230969"/>
                    <a:pt x="617793" y="215803"/>
                    <a:pt x="618079" y="202355"/>
                  </a:cubicBezTo>
                  <a:cubicBezTo>
                    <a:pt x="617507" y="146843"/>
                    <a:pt x="626377" y="95910"/>
                    <a:pt x="661286" y="52130"/>
                  </a:cubicBezTo>
                  <a:cubicBezTo>
                    <a:pt x="676452" y="33245"/>
                    <a:pt x="693334" y="16649"/>
                    <a:pt x="715367" y="6062"/>
                  </a:cubicBezTo>
                  <a:cubicBezTo>
                    <a:pt x="724381" y="1770"/>
                    <a:pt x="733108" y="-376"/>
                    <a:pt x="741693" y="53"/>
                  </a:cubicBezTo>
                  <a:close/>
                </a:path>
              </a:pathLst>
            </a:custGeom>
            <a:solidFill>
              <a:schemeClr val="accent2"/>
            </a:solidFill>
            <a:ln w="28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0" name="Freeform: Shape 529">
              <a:extLst>
                <a:ext uri="{FF2B5EF4-FFF2-40B4-BE49-F238E27FC236}">
                  <a16:creationId xmlns:a16="http://schemas.microsoft.com/office/drawing/2014/main" id="{21BB3CF8-9140-4AB3-952B-AC884295B9A5}"/>
                </a:ext>
              </a:extLst>
            </p:cNvPr>
            <p:cNvSpPr/>
            <p:nvPr/>
          </p:nvSpPr>
          <p:spPr>
            <a:xfrm>
              <a:off x="9179424" y="3680276"/>
              <a:ext cx="456299" cy="430056"/>
            </a:xfrm>
            <a:custGeom>
              <a:avLst/>
              <a:gdLst>
                <a:gd name="connsiteX0" fmla="*/ 1118165 w 1364730"/>
                <a:gd name="connsiteY0" fmla="*/ 823223 h 1286242"/>
                <a:gd name="connsiteX1" fmla="*/ 1121885 w 1364730"/>
                <a:gd name="connsiteY1" fmla="*/ 941113 h 1286242"/>
                <a:gd name="connsiteX2" fmla="*/ 1105861 w 1364730"/>
                <a:gd name="connsiteY2" fmla="*/ 1107647 h 1286242"/>
                <a:gd name="connsiteX3" fmla="*/ 944478 w 1364730"/>
                <a:gd name="connsiteY3" fmla="*/ 1275325 h 1286242"/>
                <a:gd name="connsiteX4" fmla="*/ 745896 w 1364730"/>
                <a:gd name="connsiteY4" fmla="*/ 1264451 h 1286242"/>
                <a:gd name="connsiteX5" fmla="*/ 704120 w 1364730"/>
                <a:gd name="connsiteY5" fmla="*/ 1241274 h 1286242"/>
                <a:gd name="connsiteX6" fmla="*/ 698970 w 1364730"/>
                <a:gd name="connsiteY6" fmla="*/ 1228112 h 1286242"/>
                <a:gd name="connsiteX7" fmla="*/ 717855 w 1364730"/>
                <a:gd name="connsiteY7" fmla="*/ 1060720 h 1286242"/>
                <a:gd name="connsiteX8" fmla="*/ 736740 w 1364730"/>
                <a:gd name="connsiteY8" fmla="*/ 1040404 h 1286242"/>
                <a:gd name="connsiteX9" fmla="*/ 768788 w 1364730"/>
                <a:gd name="connsiteY9" fmla="*/ 1036112 h 1286242"/>
                <a:gd name="connsiteX10" fmla="*/ 778516 w 1364730"/>
                <a:gd name="connsiteY10" fmla="*/ 1025239 h 1286242"/>
                <a:gd name="connsiteX11" fmla="*/ 780233 w 1364730"/>
                <a:gd name="connsiteY11" fmla="*/ 969154 h 1286242"/>
                <a:gd name="connsiteX12" fmla="*/ 791393 w 1364730"/>
                <a:gd name="connsiteY12" fmla="*/ 958281 h 1286242"/>
                <a:gd name="connsiteX13" fmla="*/ 850051 w 1364730"/>
                <a:gd name="connsiteY13" fmla="*/ 960570 h 1286242"/>
                <a:gd name="connsiteX14" fmla="*/ 858922 w 1364730"/>
                <a:gd name="connsiteY14" fmla="*/ 970013 h 1286242"/>
                <a:gd name="connsiteX15" fmla="*/ 857491 w 1364730"/>
                <a:gd name="connsiteY15" fmla="*/ 998627 h 1286242"/>
                <a:gd name="connsiteX16" fmla="*/ 868364 w 1364730"/>
                <a:gd name="connsiteY16" fmla="*/ 1005780 h 1286242"/>
                <a:gd name="connsiteX17" fmla="*/ 1003995 w 1364730"/>
                <a:gd name="connsiteY17" fmla="*/ 925947 h 1286242"/>
                <a:gd name="connsiteX18" fmla="*/ 1108723 w 1364730"/>
                <a:gd name="connsiteY18" fmla="*/ 829518 h 1286242"/>
                <a:gd name="connsiteX19" fmla="*/ 1118165 w 1364730"/>
                <a:gd name="connsiteY19" fmla="*/ 823223 h 1286242"/>
                <a:gd name="connsiteX20" fmla="*/ 239429 w 1364730"/>
                <a:gd name="connsiteY20" fmla="*/ 793465 h 1286242"/>
                <a:gd name="connsiteX21" fmla="*/ 256026 w 1364730"/>
                <a:gd name="connsiteY21" fmla="*/ 811492 h 1286242"/>
                <a:gd name="connsiteX22" fmla="*/ 486941 w 1364730"/>
                <a:gd name="connsiteY22" fmla="*/ 991187 h 1286242"/>
                <a:gd name="connsiteX23" fmla="*/ 511549 w 1364730"/>
                <a:gd name="connsiteY23" fmla="*/ 977167 h 1286242"/>
                <a:gd name="connsiteX24" fmla="*/ 537588 w 1364730"/>
                <a:gd name="connsiteY24" fmla="*/ 952845 h 1286242"/>
                <a:gd name="connsiteX25" fmla="*/ 572211 w 1364730"/>
                <a:gd name="connsiteY25" fmla="*/ 954275 h 1286242"/>
                <a:gd name="connsiteX26" fmla="*/ 583370 w 1364730"/>
                <a:gd name="connsiteY26" fmla="*/ 966293 h 1286242"/>
                <a:gd name="connsiteX27" fmla="*/ 580795 w 1364730"/>
                <a:gd name="connsiteY27" fmla="*/ 1016369 h 1286242"/>
                <a:gd name="connsiteX28" fmla="*/ 591382 w 1364730"/>
                <a:gd name="connsiteY28" fmla="*/ 1029817 h 1286242"/>
                <a:gd name="connsiteX29" fmla="*/ 696968 w 1364730"/>
                <a:gd name="connsiteY29" fmla="*/ 1042121 h 1286242"/>
                <a:gd name="connsiteX30" fmla="*/ 708127 w 1364730"/>
                <a:gd name="connsiteY30" fmla="*/ 1051278 h 1286242"/>
                <a:gd name="connsiteX31" fmla="*/ 690100 w 1364730"/>
                <a:gd name="connsiteY31" fmla="*/ 1220100 h 1286242"/>
                <a:gd name="connsiteX32" fmla="*/ 660056 w 1364730"/>
                <a:gd name="connsiteY32" fmla="*/ 1257298 h 1286242"/>
                <a:gd name="connsiteX33" fmla="*/ 385075 w 1364730"/>
                <a:gd name="connsiteY33" fmla="*/ 1206652 h 1286242"/>
                <a:gd name="connsiteX34" fmla="*/ 268902 w 1364730"/>
                <a:gd name="connsiteY34" fmla="*/ 1005209 h 1286242"/>
                <a:gd name="connsiteX35" fmla="*/ 238571 w 1364730"/>
                <a:gd name="connsiteY35" fmla="*/ 798615 h 1286242"/>
                <a:gd name="connsiteX36" fmla="*/ 239429 w 1364730"/>
                <a:gd name="connsiteY36" fmla="*/ 793465 h 1286242"/>
                <a:gd name="connsiteX37" fmla="*/ 892686 w 1364730"/>
                <a:gd name="connsiteY37" fmla="*/ 465548 h 1286242"/>
                <a:gd name="connsiteX38" fmla="*/ 746469 w 1364730"/>
                <a:gd name="connsiteY38" fmla="*/ 601465 h 1286242"/>
                <a:gd name="connsiteX39" fmla="*/ 757056 w 1364730"/>
                <a:gd name="connsiteY39" fmla="*/ 612338 h 1286242"/>
                <a:gd name="connsiteX40" fmla="*/ 788245 w 1364730"/>
                <a:gd name="connsiteY40" fmla="*/ 612338 h 1286242"/>
                <a:gd name="connsiteX41" fmla="*/ 797116 w 1364730"/>
                <a:gd name="connsiteY41" fmla="*/ 604326 h 1286242"/>
                <a:gd name="connsiteX42" fmla="*/ 803124 w 1364730"/>
                <a:gd name="connsiteY42" fmla="*/ 575140 h 1286242"/>
                <a:gd name="connsiteX43" fmla="*/ 862069 w 1364730"/>
                <a:gd name="connsiteY43" fmla="*/ 518484 h 1286242"/>
                <a:gd name="connsiteX44" fmla="*/ 983679 w 1364730"/>
                <a:gd name="connsiteY44" fmla="*/ 578574 h 1286242"/>
                <a:gd name="connsiteX45" fmla="*/ 1000847 w 1364730"/>
                <a:gd name="connsiteY45" fmla="*/ 608332 h 1286242"/>
                <a:gd name="connsiteX46" fmla="*/ 1036614 w 1364730"/>
                <a:gd name="connsiteY46" fmla="*/ 600892 h 1286242"/>
                <a:gd name="connsiteX47" fmla="*/ 1043482 w 1364730"/>
                <a:gd name="connsiteY47" fmla="*/ 588588 h 1286242"/>
                <a:gd name="connsiteX48" fmla="*/ 1027744 w 1364730"/>
                <a:gd name="connsiteY48" fmla="*/ 553679 h 1286242"/>
                <a:gd name="connsiteX49" fmla="*/ 892686 w 1364730"/>
                <a:gd name="connsiteY49" fmla="*/ 465548 h 1286242"/>
                <a:gd name="connsiteX50" fmla="*/ 441158 w 1364730"/>
                <a:gd name="connsiteY50" fmla="*/ 464691 h 1286242"/>
                <a:gd name="connsiteX51" fmla="*/ 411399 w 1364730"/>
                <a:gd name="connsiteY51" fmla="*/ 467838 h 1286242"/>
                <a:gd name="connsiteX52" fmla="*/ 282350 w 1364730"/>
                <a:gd name="connsiteY52" fmla="*/ 589734 h 1286242"/>
                <a:gd name="connsiteX53" fmla="*/ 288359 w 1364730"/>
                <a:gd name="connsiteY53" fmla="*/ 600321 h 1286242"/>
                <a:gd name="connsiteX54" fmla="*/ 317259 w 1364730"/>
                <a:gd name="connsiteY54" fmla="*/ 607474 h 1286242"/>
                <a:gd name="connsiteX55" fmla="*/ 332711 w 1364730"/>
                <a:gd name="connsiteY55" fmla="*/ 599749 h 1286242"/>
                <a:gd name="connsiteX56" fmla="*/ 375632 w 1364730"/>
                <a:gd name="connsiteY56" fmla="*/ 537656 h 1286242"/>
                <a:gd name="connsiteX57" fmla="*/ 524425 w 1364730"/>
                <a:gd name="connsiteY57" fmla="*/ 580005 h 1286242"/>
                <a:gd name="connsiteX58" fmla="*/ 533868 w 1364730"/>
                <a:gd name="connsiteY58" fmla="*/ 611194 h 1286242"/>
                <a:gd name="connsiteX59" fmla="*/ 569349 w 1364730"/>
                <a:gd name="connsiteY59" fmla="*/ 612625 h 1286242"/>
                <a:gd name="connsiteX60" fmla="*/ 579650 w 1364730"/>
                <a:gd name="connsiteY60" fmla="*/ 600893 h 1286242"/>
                <a:gd name="connsiteX61" fmla="*/ 441158 w 1364730"/>
                <a:gd name="connsiteY61" fmla="*/ 464691 h 1286242"/>
                <a:gd name="connsiteX62" fmla="*/ 834707 w 1364730"/>
                <a:gd name="connsiteY62" fmla="*/ 268863 h 1286242"/>
                <a:gd name="connsiteX63" fmla="*/ 961932 w 1364730"/>
                <a:gd name="connsiteY63" fmla="*/ 335927 h 1286242"/>
                <a:gd name="connsiteX64" fmla="*/ 1034611 w 1364730"/>
                <a:gd name="connsiteY64" fmla="*/ 460398 h 1286242"/>
                <a:gd name="connsiteX65" fmla="*/ 1113872 w 1364730"/>
                <a:gd name="connsiteY65" fmla="*/ 770860 h 1286242"/>
                <a:gd name="connsiteX66" fmla="*/ 1105002 w 1364730"/>
                <a:gd name="connsiteY66" fmla="*/ 785740 h 1286242"/>
                <a:gd name="connsiteX67" fmla="*/ 948197 w 1364730"/>
                <a:gd name="connsiteY67" fmla="*/ 843826 h 1286242"/>
                <a:gd name="connsiteX68" fmla="*/ 937324 w 1364730"/>
                <a:gd name="connsiteY68" fmla="*/ 856702 h 1286242"/>
                <a:gd name="connsiteX69" fmla="*/ 935893 w 1364730"/>
                <a:gd name="connsiteY69" fmla="*/ 890181 h 1286242"/>
                <a:gd name="connsiteX70" fmla="*/ 925592 w 1364730"/>
                <a:gd name="connsiteY70" fmla="*/ 900482 h 1286242"/>
                <a:gd name="connsiteX71" fmla="*/ 896978 w 1364730"/>
                <a:gd name="connsiteY71" fmla="*/ 899337 h 1286242"/>
                <a:gd name="connsiteX72" fmla="*/ 887250 w 1364730"/>
                <a:gd name="connsiteY72" fmla="*/ 889322 h 1286242"/>
                <a:gd name="connsiteX73" fmla="*/ 885246 w 1364730"/>
                <a:gd name="connsiteY73" fmla="*/ 860994 h 1286242"/>
                <a:gd name="connsiteX74" fmla="*/ 856633 w 1364730"/>
                <a:gd name="connsiteY74" fmla="*/ 864714 h 1286242"/>
                <a:gd name="connsiteX75" fmla="*/ 739315 w 1364730"/>
                <a:gd name="connsiteY75" fmla="*/ 878735 h 1286242"/>
                <a:gd name="connsiteX76" fmla="*/ 725295 w 1364730"/>
                <a:gd name="connsiteY76" fmla="*/ 865286 h 1286242"/>
                <a:gd name="connsiteX77" fmla="*/ 725581 w 1364730"/>
                <a:gd name="connsiteY77" fmla="*/ 693030 h 1286242"/>
                <a:gd name="connsiteX78" fmla="*/ 708412 w 1364730"/>
                <a:gd name="connsiteY78" fmla="*/ 393441 h 1286242"/>
                <a:gd name="connsiteX79" fmla="*/ 691816 w 1364730"/>
                <a:gd name="connsiteY79" fmla="*/ 311605 h 1286242"/>
                <a:gd name="connsiteX80" fmla="*/ 696108 w 1364730"/>
                <a:gd name="connsiteY80" fmla="*/ 299015 h 1286242"/>
                <a:gd name="connsiteX81" fmla="*/ 834707 w 1364730"/>
                <a:gd name="connsiteY81" fmla="*/ 268863 h 1286242"/>
                <a:gd name="connsiteX82" fmla="*/ 567346 w 1364730"/>
                <a:gd name="connsiteY82" fmla="*/ 256381 h 1286242"/>
                <a:gd name="connsiteX83" fmla="*/ 664062 w 1364730"/>
                <a:gd name="connsiteY83" fmla="*/ 292721 h 1286242"/>
                <a:gd name="connsiteX84" fmla="*/ 682375 w 1364730"/>
                <a:gd name="connsiteY84" fmla="*/ 319904 h 1286242"/>
                <a:gd name="connsiteX85" fmla="*/ 700687 w 1364730"/>
                <a:gd name="connsiteY85" fmla="*/ 426920 h 1286242"/>
                <a:gd name="connsiteX86" fmla="*/ 713278 w 1364730"/>
                <a:gd name="connsiteY86" fmla="*/ 654974 h 1286242"/>
                <a:gd name="connsiteX87" fmla="*/ 712991 w 1364730"/>
                <a:gd name="connsiteY87" fmla="*/ 663272 h 1286242"/>
                <a:gd name="connsiteX88" fmla="*/ 712990 w 1364730"/>
                <a:gd name="connsiteY88" fmla="*/ 663315 h 1286242"/>
                <a:gd name="connsiteX89" fmla="*/ 712990 w 1364730"/>
                <a:gd name="connsiteY89" fmla="*/ 890165 h 1286242"/>
                <a:gd name="connsiteX90" fmla="*/ 712991 w 1364730"/>
                <a:gd name="connsiteY90" fmla="*/ 890180 h 1286242"/>
                <a:gd name="connsiteX91" fmla="*/ 712990 w 1364730"/>
                <a:gd name="connsiteY91" fmla="*/ 890343 h 1286242"/>
                <a:gd name="connsiteX92" fmla="*/ 712990 w 1364730"/>
                <a:gd name="connsiteY92" fmla="*/ 890466 h 1286242"/>
                <a:gd name="connsiteX93" fmla="*/ 712989 w 1364730"/>
                <a:gd name="connsiteY93" fmla="*/ 890461 h 1286242"/>
                <a:gd name="connsiteX94" fmla="*/ 712705 w 1364730"/>
                <a:gd name="connsiteY94" fmla="*/ 936821 h 1286242"/>
                <a:gd name="connsiteX95" fmla="*/ 704121 w 1364730"/>
                <a:gd name="connsiteY95" fmla="*/ 945119 h 1286242"/>
                <a:gd name="connsiteX96" fmla="*/ 644318 w 1364730"/>
                <a:gd name="connsiteY96" fmla="*/ 942830 h 1286242"/>
                <a:gd name="connsiteX97" fmla="*/ 637164 w 1364730"/>
                <a:gd name="connsiteY97" fmla="*/ 933387 h 1286242"/>
                <a:gd name="connsiteX98" fmla="*/ 639167 w 1364730"/>
                <a:gd name="connsiteY98" fmla="*/ 887891 h 1286242"/>
                <a:gd name="connsiteX99" fmla="*/ 629725 w 1364730"/>
                <a:gd name="connsiteY99" fmla="*/ 877876 h 1286242"/>
                <a:gd name="connsiteX100" fmla="*/ 504396 w 1364730"/>
                <a:gd name="connsiteY100" fmla="*/ 859849 h 1286242"/>
                <a:gd name="connsiteX101" fmla="*/ 493522 w 1364730"/>
                <a:gd name="connsiteY101" fmla="*/ 868720 h 1286242"/>
                <a:gd name="connsiteX102" fmla="*/ 492950 w 1364730"/>
                <a:gd name="connsiteY102" fmla="*/ 897334 h 1286242"/>
                <a:gd name="connsiteX103" fmla="*/ 486083 w 1364730"/>
                <a:gd name="connsiteY103" fmla="*/ 904773 h 1286242"/>
                <a:gd name="connsiteX104" fmla="*/ 440586 w 1364730"/>
                <a:gd name="connsiteY104" fmla="*/ 902484 h 1286242"/>
                <a:gd name="connsiteX105" fmla="*/ 434863 w 1364730"/>
                <a:gd name="connsiteY105" fmla="*/ 894186 h 1286242"/>
                <a:gd name="connsiteX106" fmla="*/ 436007 w 1364730"/>
                <a:gd name="connsiteY106" fmla="*/ 854699 h 1286242"/>
                <a:gd name="connsiteX107" fmla="*/ 424848 w 1364730"/>
                <a:gd name="connsiteY107" fmla="*/ 838675 h 1286242"/>
                <a:gd name="connsiteX108" fmla="*/ 246583 w 1364730"/>
                <a:gd name="connsiteY108" fmla="*/ 761131 h 1286242"/>
                <a:gd name="connsiteX109" fmla="*/ 236282 w 1364730"/>
                <a:gd name="connsiteY109" fmla="*/ 748255 h 1286242"/>
                <a:gd name="connsiteX110" fmla="*/ 263751 w 1364730"/>
                <a:gd name="connsiteY110" fmla="*/ 499600 h 1286242"/>
                <a:gd name="connsiteX111" fmla="*/ 402243 w 1364730"/>
                <a:gd name="connsiteY111" fmla="*/ 304452 h 1286242"/>
                <a:gd name="connsiteX112" fmla="*/ 567346 w 1364730"/>
                <a:gd name="connsiteY112" fmla="*/ 256381 h 1286242"/>
                <a:gd name="connsiteX113" fmla="*/ 1070952 w 1364730"/>
                <a:gd name="connsiteY113" fmla="*/ 250372 h 1286242"/>
                <a:gd name="connsiteX114" fmla="*/ 1293568 w 1364730"/>
                <a:gd name="connsiteY114" fmla="*/ 389435 h 1286242"/>
                <a:gd name="connsiteX115" fmla="*/ 1356233 w 1364730"/>
                <a:gd name="connsiteY115" fmla="*/ 576285 h 1286242"/>
                <a:gd name="connsiteX116" fmla="*/ 1326188 w 1364730"/>
                <a:gd name="connsiteY116" fmla="*/ 953417 h 1286242"/>
                <a:gd name="connsiteX117" fmla="*/ 1146779 w 1364730"/>
                <a:gd name="connsiteY117" fmla="*/ 1156003 h 1286242"/>
                <a:gd name="connsiteX118" fmla="*/ 1106147 w 1364730"/>
                <a:gd name="connsiteY118" fmla="*/ 1169738 h 1286242"/>
                <a:gd name="connsiteX119" fmla="*/ 1098421 w 1364730"/>
                <a:gd name="connsiteY119" fmla="*/ 1169452 h 1286242"/>
                <a:gd name="connsiteX120" fmla="*/ 1115303 w 1364730"/>
                <a:gd name="connsiteY120" fmla="*/ 1115372 h 1286242"/>
                <a:gd name="connsiteX121" fmla="*/ 1133044 w 1364730"/>
                <a:gd name="connsiteY121" fmla="*/ 901339 h 1286242"/>
                <a:gd name="connsiteX122" fmla="*/ 1129324 w 1364730"/>
                <a:gd name="connsiteY122" fmla="*/ 816642 h 1286242"/>
                <a:gd name="connsiteX123" fmla="*/ 1135619 w 1364730"/>
                <a:gd name="connsiteY123" fmla="*/ 798329 h 1286242"/>
                <a:gd name="connsiteX124" fmla="*/ 1168811 w 1364730"/>
                <a:gd name="connsiteY124" fmla="*/ 756266 h 1286242"/>
                <a:gd name="connsiteX125" fmla="*/ 1166522 w 1364730"/>
                <a:gd name="connsiteY125" fmla="*/ 755122 h 1286242"/>
                <a:gd name="connsiteX126" fmla="*/ 1135619 w 1364730"/>
                <a:gd name="connsiteY126" fmla="*/ 770860 h 1286242"/>
                <a:gd name="connsiteX127" fmla="*/ 1124173 w 1364730"/>
                <a:gd name="connsiteY127" fmla="*/ 764564 h 1286242"/>
                <a:gd name="connsiteX128" fmla="*/ 1102999 w 1364730"/>
                <a:gd name="connsiteY128" fmla="*/ 631223 h 1286242"/>
                <a:gd name="connsiteX129" fmla="*/ 1018874 w 1364730"/>
                <a:gd name="connsiteY129" fmla="*/ 400309 h 1286242"/>
                <a:gd name="connsiteX130" fmla="*/ 937038 w 1364730"/>
                <a:gd name="connsiteY130" fmla="*/ 297012 h 1286242"/>
                <a:gd name="connsiteX131" fmla="*/ 939327 w 1364730"/>
                <a:gd name="connsiteY131" fmla="*/ 285567 h 1286242"/>
                <a:gd name="connsiteX132" fmla="*/ 1070952 w 1364730"/>
                <a:gd name="connsiteY132" fmla="*/ 250372 h 1286242"/>
                <a:gd name="connsiteX133" fmla="*/ 421987 w 1364730"/>
                <a:gd name="connsiteY133" fmla="*/ 224047 h 1286242"/>
                <a:gd name="connsiteX134" fmla="*/ 485510 w 1364730"/>
                <a:gd name="connsiteY134" fmla="*/ 234920 h 1286242"/>
                <a:gd name="connsiteX135" fmla="*/ 518702 w 1364730"/>
                <a:gd name="connsiteY135" fmla="*/ 244363 h 1286242"/>
                <a:gd name="connsiteX136" fmla="*/ 513838 w 1364730"/>
                <a:gd name="connsiteY136" fmla="*/ 248083 h 1286242"/>
                <a:gd name="connsiteX137" fmla="*/ 258314 w 1364730"/>
                <a:gd name="connsiteY137" fmla="*/ 477281 h 1286242"/>
                <a:gd name="connsiteX138" fmla="*/ 224264 w 1364730"/>
                <a:gd name="connsiteY138" fmla="*/ 726222 h 1286242"/>
                <a:gd name="connsiteX139" fmla="*/ 224264 w 1364730"/>
                <a:gd name="connsiteY139" fmla="*/ 746538 h 1286242"/>
                <a:gd name="connsiteX140" fmla="*/ 177337 w 1364730"/>
                <a:gd name="connsiteY140" fmla="*/ 719069 h 1286242"/>
                <a:gd name="connsiteX141" fmla="*/ 217683 w 1364730"/>
                <a:gd name="connsiteY141" fmla="*/ 768285 h 1286242"/>
                <a:gd name="connsiteX142" fmla="*/ 225694 w 1364730"/>
                <a:gd name="connsiteY142" fmla="*/ 787456 h 1286242"/>
                <a:gd name="connsiteX143" fmla="*/ 247441 w 1364730"/>
                <a:gd name="connsiteY143" fmla="*/ 970013 h 1286242"/>
                <a:gd name="connsiteX144" fmla="*/ 320980 w 1364730"/>
                <a:gd name="connsiteY144" fmla="*/ 1149423 h 1286242"/>
                <a:gd name="connsiteX145" fmla="*/ 324128 w 1364730"/>
                <a:gd name="connsiteY145" fmla="*/ 1155145 h 1286242"/>
                <a:gd name="connsiteX146" fmla="*/ 210815 w 1364730"/>
                <a:gd name="connsiteY146" fmla="*/ 1123956 h 1286242"/>
                <a:gd name="connsiteX147" fmla="*/ 66315 w 1364730"/>
                <a:gd name="connsiteY147" fmla="*/ 969441 h 1286242"/>
                <a:gd name="connsiteX148" fmla="*/ 66315 w 1364730"/>
                <a:gd name="connsiteY148" fmla="*/ 416905 h 1286242"/>
                <a:gd name="connsiteX149" fmla="*/ 421987 w 1364730"/>
                <a:gd name="connsiteY149" fmla="*/ 224047 h 1286242"/>
                <a:gd name="connsiteX150" fmla="*/ 729874 w 1364730"/>
                <a:gd name="connsiteY150" fmla="*/ 0 h 1286242"/>
                <a:gd name="connsiteX151" fmla="*/ 751335 w 1364730"/>
                <a:gd name="connsiteY151" fmla="*/ 0 h 1286242"/>
                <a:gd name="connsiteX152" fmla="*/ 786530 w 1364730"/>
                <a:gd name="connsiteY152" fmla="*/ 24322 h 1286242"/>
                <a:gd name="connsiteX153" fmla="*/ 811138 w 1364730"/>
                <a:gd name="connsiteY153" fmla="*/ 53508 h 1286242"/>
                <a:gd name="connsiteX154" fmla="*/ 808277 w 1364730"/>
                <a:gd name="connsiteY154" fmla="*/ 114170 h 1286242"/>
                <a:gd name="connsiteX155" fmla="*/ 758774 w 1364730"/>
                <a:gd name="connsiteY155" fmla="*/ 172542 h 1286242"/>
                <a:gd name="connsiteX156" fmla="*/ 729016 w 1364730"/>
                <a:gd name="connsiteY156" fmla="*/ 212888 h 1286242"/>
                <a:gd name="connsiteX157" fmla="*/ 712133 w 1364730"/>
                <a:gd name="connsiteY157" fmla="*/ 264679 h 1286242"/>
                <a:gd name="connsiteX158" fmla="*/ 709271 w 1364730"/>
                <a:gd name="connsiteY158" fmla="*/ 278986 h 1286242"/>
                <a:gd name="connsiteX159" fmla="*/ 682660 w 1364730"/>
                <a:gd name="connsiteY159" fmla="*/ 292721 h 1286242"/>
                <a:gd name="connsiteX160" fmla="*/ 676079 w 1364730"/>
                <a:gd name="connsiteY160" fmla="*/ 288143 h 1286242"/>
                <a:gd name="connsiteX161" fmla="*/ 629724 w 1364730"/>
                <a:gd name="connsiteY161" fmla="*/ 258956 h 1286242"/>
                <a:gd name="connsiteX162" fmla="*/ 619710 w 1364730"/>
                <a:gd name="connsiteY162" fmla="*/ 244649 h 1286242"/>
                <a:gd name="connsiteX163" fmla="*/ 624574 w 1364730"/>
                <a:gd name="connsiteY163" fmla="*/ 131910 h 1286242"/>
                <a:gd name="connsiteX164" fmla="*/ 692675 w 1364730"/>
                <a:gd name="connsiteY164" fmla="*/ 20888 h 1286242"/>
                <a:gd name="connsiteX165" fmla="*/ 729874 w 1364730"/>
                <a:gd name="connsiteY165" fmla="*/ 0 h 1286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</a:cxnLst>
              <a:rect l="l" t="t" r="r" b="b"/>
              <a:pathLst>
                <a:path w="1364730" h="1286242">
                  <a:moveTo>
                    <a:pt x="1118165" y="823223"/>
                  </a:moveTo>
                  <a:cubicBezTo>
                    <a:pt x="1120740" y="862996"/>
                    <a:pt x="1122743" y="901911"/>
                    <a:pt x="1121885" y="941113"/>
                  </a:cubicBezTo>
                  <a:cubicBezTo>
                    <a:pt x="1120740" y="996910"/>
                    <a:pt x="1116448" y="1052422"/>
                    <a:pt x="1105861" y="1107647"/>
                  </a:cubicBezTo>
                  <a:cubicBezTo>
                    <a:pt x="1088407" y="1199211"/>
                    <a:pt x="1032896" y="1253006"/>
                    <a:pt x="944478" y="1275325"/>
                  </a:cubicBezTo>
                  <a:cubicBezTo>
                    <a:pt x="877235" y="1292207"/>
                    <a:pt x="810850" y="1290204"/>
                    <a:pt x="745896" y="1264451"/>
                  </a:cubicBezTo>
                  <a:cubicBezTo>
                    <a:pt x="731017" y="1258442"/>
                    <a:pt x="717282" y="1250430"/>
                    <a:pt x="704120" y="1241274"/>
                  </a:cubicBezTo>
                  <a:cubicBezTo>
                    <a:pt x="699256" y="1237840"/>
                    <a:pt x="697825" y="1234120"/>
                    <a:pt x="698970" y="1228112"/>
                  </a:cubicBezTo>
                  <a:cubicBezTo>
                    <a:pt x="710988" y="1172887"/>
                    <a:pt x="714421" y="1116803"/>
                    <a:pt x="717855" y="1060720"/>
                  </a:cubicBezTo>
                  <a:cubicBezTo>
                    <a:pt x="718999" y="1042693"/>
                    <a:pt x="718713" y="1042693"/>
                    <a:pt x="736740" y="1040404"/>
                  </a:cubicBezTo>
                  <a:cubicBezTo>
                    <a:pt x="747327" y="1038973"/>
                    <a:pt x="757914" y="1037256"/>
                    <a:pt x="768788" y="1036112"/>
                  </a:cubicBezTo>
                  <a:cubicBezTo>
                    <a:pt x="775369" y="1035253"/>
                    <a:pt x="778516" y="1032106"/>
                    <a:pt x="778516" y="1025239"/>
                  </a:cubicBezTo>
                  <a:cubicBezTo>
                    <a:pt x="778802" y="1006639"/>
                    <a:pt x="779947" y="987753"/>
                    <a:pt x="780233" y="969154"/>
                  </a:cubicBezTo>
                  <a:cubicBezTo>
                    <a:pt x="780519" y="961142"/>
                    <a:pt x="782808" y="957709"/>
                    <a:pt x="791393" y="958281"/>
                  </a:cubicBezTo>
                  <a:cubicBezTo>
                    <a:pt x="810850" y="959425"/>
                    <a:pt x="830308" y="959998"/>
                    <a:pt x="850051" y="960570"/>
                  </a:cubicBezTo>
                  <a:cubicBezTo>
                    <a:pt x="856632" y="960856"/>
                    <a:pt x="859494" y="962859"/>
                    <a:pt x="858922" y="970013"/>
                  </a:cubicBezTo>
                  <a:cubicBezTo>
                    <a:pt x="858063" y="979455"/>
                    <a:pt x="858922" y="989184"/>
                    <a:pt x="857491" y="998627"/>
                  </a:cubicBezTo>
                  <a:cubicBezTo>
                    <a:pt x="855774" y="1010072"/>
                    <a:pt x="859780" y="1009500"/>
                    <a:pt x="868364" y="1005780"/>
                  </a:cubicBezTo>
                  <a:cubicBezTo>
                    <a:pt x="917009" y="985178"/>
                    <a:pt x="962219" y="957995"/>
                    <a:pt x="1003995" y="925947"/>
                  </a:cubicBezTo>
                  <a:cubicBezTo>
                    <a:pt x="1041766" y="897047"/>
                    <a:pt x="1076675" y="864999"/>
                    <a:pt x="1108723" y="829518"/>
                  </a:cubicBezTo>
                  <a:cubicBezTo>
                    <a:pt x="1111298" y="826943"/>
                    <a:pt x="1112728" y="823795"/>
                    <a:pt x="1118165" y="823223"/>
                  </a:cubicBezTo>
                  <a:close/>
                  <a:moveTo>
                    <a:pt x="239429" y="793465"/>
                  </a:moveTo>
                  <a:cubicBezTo>
                    <a:pt x="245438" y="800046"/>
                    <a:pt x="250875" y="805769"/>
                    <a:pt x="256026" y="811492"/>
                  </a:cubicBezTo>
                  <a:cubicBezTo>
                    <a:pt x="323555" y="883599"/>
                    <a:pt x="397665" y="947122"/>
                    <a:pt x="486941" y="991187"/>
                  </a:cubicBezTo>
                  <a:cubicBezTo>
                    <a:pt x="512408" y="1003779"/>
                    <a:pt x="510119" y="1006354"/>
                    <a:pt x="511549" y="977167"/>
                  </a:cubicBezTo>
                  <a:cubicBezTo>
                    <a:pt x="512694" y="951986"/>
                    <a:pt x="512408" y="951986"/>
                    <a:pt x="537588" y="952845"/>
                  </a:cubicBezTo>
                  <a:cubicBezTo>
                    <a:pt x="549034" y="953131"/>
                    <a:pt x="560765" y="954562"/>
                    <a:pt x="572211" y="954275"/>
                  </a:cubicBezTo>
                  <a:cubicBezTo>
                    <a:pt x="581081" y="954275"/>
                    <a:pt x="584229" y="956851"/>
                    <a:pt x="583370" y="966293"/>
                  </a:cubicBezTo>
                  <a:cubicBezTo>
                    <a:pt x="581940" y="982889"/>
                    <a:pt x="582226" y="999772"/>
                    <a:pt x="580795" y="1016369"/>
                  </a:cubicBezTo>
                  <a:cubicBezTo>
                    <a:pt x="579937" y="1025239"/>
                    <a:pt x="583657" y="1028100"/>
                    <a:pt x="591382" y="1029817"/>
                  </a:cubicBezTo>
                  <a:cubicBezTo>
                    <a:pt x="626005" y="1038115"/>
                    <a:pt x="661200" y="1042407"/>
                    <a:pt x="696968" y="1042121"/>
                  </a:cubicBezTo>
                  <a:cubicBezTo>
                    <a:pt x="703263" y="1042121"/>
                    <a:pt x="708699" y="1041549"/>
                    <a:pt x="708127" y="1051278"/>
                  </a:cubicBezTo>
                  <a:cubicBezTo>
                    <a:pt x="703549" y="1107647"/>
                    <a:pt x="700688" y="1164303"/>
                    <a:pt x="690100" y="1220100"/>
                  </a:cubicBezTo>
                  <a:cubicBezTo>
                    <a:pt x="686667" y="1238699"/>
                    <a:pt x="678083" y="1250145"/>
                    <a:pt x="660056" y="1257298"/>
                  </a:cubicBezTo>
                  <a:cubicBezTo>
                    <a:pt x="557618" y="1298216"/>
                    <a:pt x="466052" y="1279331"/>
                    <a:pt x="385075" y="1206652"/>
                  </a:cubicBezTo>
                  <a:cubicBezTo>
                    <a:pt x="324699" y="1152285"/>
                    <a:pt x="291221" y="1081609"/>
                    <a:pt x="268902" y="1005209"/>
                  </a:cubicBezTo>
                  <a:cubicBezTo>
                    <a:pt x="249158" y="937679"/>
                    <a:pt x="241432" y="868434"/>
                    <a:pt x="238571" y="798615"/>
                  </a:cubicBezTo>
                  <a:cubicBezTo>
                    <a:pt x="238285" y="797185"/>
                    <a:pt x="238857" y="796326"/>
                    <a:pt x="239429" y="793465"/>
                  </a:cubicBezTo>
                  <a:close/>
                  <a:moveTo>
                    <a:pt x="892686" y="465548"/>
                  </a:moveTo>
                  <a:cubicBezTo>
                    <a:pt x="787673" y="465835"/>
                    <a:pt x="751619" y="539945"/>
                    <a:pt x="746469" y="601465"/>
                  </a:cubicBezTo>
                  <a:cubicBezTo>
                    <a:pt x="745610" y="610049"/>
                    <a:pt x="748758" y="612624"/>
                    <a:pt x="757056" y="612338"/>
                  </a:cubicBezTo>
                  <a:cubicBezTo>
                    <a:pt x="767357" y="611766"/>
                    <a:pt x="777944" y="612052"/>
                    <a:pt x="788245" y="612338"/>
                  </a:cubicBezTo>
                  <a:cubicBezTo>
                    <a:pt x="793968" y="612624"/>
                    <a:pt x="796829" y="610621"/>
                    <a:pt x="797116" y="604326"/>
                  </a:cubicBezTo>
                  <a:cubicBezTo>
                    <a:pt x="797402" y="594311"/>
                    <a:pt x="799977" y="584582"/>
                    <a:pt x="803124" y="575140"/>
                  </a:cubicBezTo>
                  <a:cubicBezTo>
                    <a:pt x="812853" y="545954"/>
                    <a:pt x="830594" y="525065"/>
                    <a:pt x="862069" y="518484"/>
                  </a:cubicBezTo>
                  <a:cubicBezTo>
                    <a:pt x="911857" y="507897"/>
                    <a:pt x="956495" y="530216"/>
                    <a:pt x="983679" y="578574"/>
                  </a:cubicBezTo>
                  <a:cubicBezTo>
                    <a:pt x="989401" y="588588"/>
                    <a:pt x="988543" y="605757"/>
                    <a:pt x="1000847" y="608332"/>
                  </a:cubicBezTo>
                  <a:cubicBezTo>
                    <a:pt x="1011720" y="610621"/>
                    <a:pt x="1024597" y="603182"/>
                    <a:pt x="1036614" y="600892"/>
                  </a:cubicBezTo>
                  <a:cubicBezTo>
                    <a:pt x="1045199" y="599462"/>
                    <a:pt x="1045771" y="595170"/>
                    <a:pt x="1043482" y="588588"/>
                  </a:cubicBezTo>
                  <a:cubicBezTo>
                    <a:pt x="1038904" y="576571"/>
                    <a:pt x="1034039" y="564839"/>
                    <a:pt x="1027744" y="553679"/>
                  </a:cubicBezTo>
                  <a:cubicBezTo>
                    <a:pt x="996269" y="497882"/>
                    <a:pt x="949914" y="466121"/>
                    <a:pt x="892686" y="465548"/>
                  </a:cubicBezTo>
                  <a:close/>
                  <a:moveTo>
                    <a:pt x="441158" y="464691"/>
                  </a:moveTo>
                  <a:cubicBezTo>
                    <a:pt x="431143" y="465549"/>
                    <a:pt x="421128" y="465835"/>
                    <a:pt x="411399" y="467838"/>
                  </a:cubicBezTo>
                  <a:cubicBezTo>
                    <a:pt x="343012" y="481573"/>
                    <a:pt x="305241" y="527641"/>
                    <a:pt x="282350" y="589734"/>
                  </a:cubicBezTo>
                  <a:cubicBezTo>
                    <a:pt x="279775" y="596315"/>
                    <a:pt x="281778" y="598890"/>
                    <a:pt x="288359" y="600321"/>
                  </a:cubicBezTo>
                  <a:cubicBezTo>
                    <a:pt x="298088" y="602324"/>
                    <a:pt x="307817" y="604613"/>
                    <a:pt x="317259" y="607474"/>
                  </a:cubicBezTo>
                  <a:cubicBezTo>
                    <a:pt x="325271" y="610050"/>
                    <a:pt x="329563" y="608905"/>
                    <a:pt x="332711" y="599749"/>
                  </a:cubicBezTo>
                  <a:cubicBezTo>
                    <a:pt x="341295" y="575427"/>
                    <a:pt x="355030" y="553966"/>
                    <a:pt x="375632" y="537656"/>
                  </a:cubicBezTo>
                  <a:cubicBezTo>
                    <a:pt x="430284" y="494163"/>
                    <a:pt x="505254" y="515624"/>
                    <a:pt x="524425" y="580005"/>
                  </a:cubicBezTo>
                  <a:cubicBezTo>
                    <a:pt x="527573" y="590878"/>
                    <a:pt x="522995" y="606330"/>
                    <a:pt x="533868" y="611194"/>
                  </a:cubicBezTo>
                  <a:cubicBezTo>
                    <a:pt x="543883" y="615772"/>
                    <a:pt x="557331" y="612053"/>
                    <a:pt x="569349" y="612625"/>
                  </a:cubicBezTo>
                  <a:cubicBezTo>
                    <a:pt x="578220" y="613197"/>
                    <a:pt x="580223" y="609191"/>
                    <a:pt x="579650" y="600893"/>
                  </a:cubicBezTo>
                  <a:cubicBezTo>
                    <a:pt x="573928" y="537942"/>
                    <a:pt x="537302" y="465549"/>
                    <a:pt x="441158" y="464691"/>
                  </a:cubicBezTo>
                  <a:close/>
                  <a:moveTo>
                    <a:pt x="834707" y="268863"/>
                  </a:moveTo>
                  <a:cubicBezTo>
                    <a:pt x="882171" y="274049"/>
                    <a:pt x="927739" y="295439"/>
                    <a:pt x="961932" y="335927"/>
                  </a:cubicBezTo>
                  <a:cubicBezTo>
                    <a:pt x="993407" y="373411"/>
                    <a:pt x="1016298" y="415474"/>
                    <a:pt x="1034611" y="460398"/>
                  </a:cubicBezTo>
                  <a:cubicBezTo>
                    <a:pt x="1075243" y="560261"/>
                    <a:pt x="1105288" y="662986"/>
                    <a:pt x="1113872" y="770860"/>
                  </a:cubicBezTo>
                  <a:cubicBezTo>
                    <a:pt x="1114444" y="779445"/>
                    <a:pt x="1112155" y="782878"/>
                    <a:pt x="1105002" y="785740"/>
                  </a:cubicBezTo>
                  <a:cubicBezTo>
                    <a:pt x="1054069" y="808917"/>
                    <a:pt x="1001991" y="828947"/>
                    <a:pt x="948197" y="843826"/>
                  </a:cubicBezTo>
                  <a:cubicBezTo>
                    <a:pt x="940758" y="845829"/>
                    <a:pt x="937324" y="848690"/>
                    <a:pt x="937324" y="856702"/>
                  </a:cubicBezTo>
                  <a:cubicBezTo>
                    <a:pt x="937324" y="867862"/>
                    <a:pt x="935893" y="879021"/>
                    <a:pt x="935893" y="890181"/>
                  </a:cubicBezTo>
                  <a:cubicBezTo>
                    <a:pt x="935893" y="897906"/>
                    <a:pt x="933604" y="901340"/>
                    <a:pt x="925592" y="900482"/>
                  </a:cubicBezTo>
                  <a:cubicBezTo>
                    <a:pt x="916150" y="899623"/>
                    <a:pt x="906421" y="899623"/>
                    <a:pt x="896978" y="899337"/>
                  </a:cubicBezTo>
                  <a:cubicBezTo>
                    <a:pt x="890111" y="899337"/>
                    <a:pt x="886963" y="896762"/>
                    <a:pt x="887250" y="889322"/>
                  </a:cubicBezTo>
                  <a:cubicBezTo>
                    <a:pt x="887536" y="879593"/>
                    <a:pt x="892686" y="866145"/>
                    <a:pt x="885246" y="860994"/>
                  </a:cubicBezTo>
                  <a:cubicBezTo>
                    <a:pt x="878379" y="856130"/>
                    <a:pt x="866361" y="862997"/>
                    <a:pt x="856633" y="864714"/>
                  </a:cubicBezTo>
                  <a:cubicBezTo>
                    <a:pt x="818004" y="871868"/>
                    <a:pt x="778803" y="876446"/>
                    <a:pt x="739315" y="878735"/>
                  </a:cubicBezTo>
                  <a:cubicBezTo>
                    <a:pt x="728728" y="879307"/>
                    <a:pt x="725008" y="876732"/>
                    <a:pt x="725295" y="865286"/>
                  </a:cubicBezTo>
                  <a:cubicBezTo>
                    <a:pt x="726725" y="807772"/>
                    <a:pt x="726725" y="750544"/>
                    <a:pt x="725581" y="693030"/>
                  </a:cubicBezTo>
                  <a:cubicBezTo>
                    <a:pt x="723864" y="592881"/>
                    <a:pt x="720716" y="493018"/>
                    <a:pt x="708412" y="393441"/>
                  </a:cubicBezTo>
                  <a:cubicBezTo>
                    <a:pt x="704979" y="365686"/>
                    <a:pt x="700973" y="338216"/>
                    <a:pt x="691816" y="311605"/>
                  </a:cubicBezTo>
                  <a:cubicBezTo>
                    <a:pt x="689813" y="305596"/>
                    <a:pt x="690385" y="302163"/>
                    <a:pt x="696108" y="299015"/>
                  </a:cubicBezTo>
                  <a:cubicBezTo>
                    <a:pt x="737884" y="274693"/>
                    <a:pt x="787244" y="263677"/>
                    <a:pt x="834707" y="268863"/>
                  </a:cubicBezTo>
                  <a:close/>
                  <a:moveTo>
                    <a:pt x="567346" y="256381"/>
                  </a:moveTo>
                  <a:cubicBezTo>
                    <a:pt x="603400" y="258098"/>
                    <a:pt x="635734" y="269830"/>
                    <a:pt x="664062" y="292721"/>
                  </a:cubicBezTo>
                  <a:cubicBezTo>
                    <a:pt x="673218" y="299874"/>
                    <a:pt x="679227" y="308745"/>
                    <a:pt x="682375" y="319904"/>
                  </a:cubicBezTo>
                  <a:cubicBezTo>
                    <a:pt x="692675" y="354813"/>
                    <a:pt x="696968" y="390867"/>
                    <a:pt x="700687" y="426920"/>
                  </a:cubicBezTo>
                  <a:cubicBezTo>
                    <a:pt x="708413" y="502747"/>
                    <a:pt x="711847" y="578860"/>
                    <a:pt x="713278" y="654974"/>
                  </a:cubicBezTo>
                  <a:cubicBezTo>
                    <a:pt x="713564" y="657835"/>
                    <a:pt x="712991" y="660410"/>
                    <a:pt x="712991" y="663272"/>
                  </a:cubicBezTo>
                  <a:lnTo>
                    <a:pt x="712990" y="663315"/>
                  </a:lnTo>
                  <a:lnTo>
                    <a:pt x="712990" y="890165"/>
                  </a:lnTo>
                  <a:lnTo>
                    <a:pt x="712991" y="890180"/>
                  </a:lnTo>
                  <a:lnTo>
                    <a:pt x="712990" y="890343"/>
                  </a:lnTo>
                  <a:lnTo>
                    <a:pt x="712990" y="890466"/>
                  </a:lnTo>
                  <a:lnTo>
                    <a:pt x="712989" y="890461"/>
                  </a:lnTo>
                  <a:lnTo>
                    <a:pt x="712705" y="936821"/>
                  </a:lnTo>
                  <a:cubicBezTo>
                    <a:pt x="712705" y="942830"/>
                    <a:pt x="710416" y="945405"/>
                    <a:pt x="704121" y="945119"/>
                  </a:cubicBezTo>
                  <a:cubicBezTo>
                    <a:pt x="684091" y="943975"/>
                    <a:pt x="664348" y="943402"/>
                    <a:pt x="644318" y="942830"/>
                  </a:cubicBezTo>
                  <a:cubicBezTo>
                    <a:pt x="637164" y="942830"/>
                    <a:pt x="636878" y="938538"/>
                    <a:pt x="637164" y="933387"/>
                  </a:cubicBezTo>
                  <a:cubicBezTo>
                    <a:pt x="638023" y="918222"/>
                    <a:pt x="638309" y="903057"/>
                    <a:pt x="639167" y="887891"/>
                  </a:cubicBezTo>
                  <a:cubicBezTo>
                    <a:pt x="639454" y="880738"/>
                    <a:pt x="636878" y="878449"/>
                    <a:pt x="629725" y="877876"/>
                  </a:cubicBezTo>
                  <a:cubicBezTo>
                    <a:pt x="587376" y="874729"/>
                    <a:pt x="545600" y="869292"/>
                    <a:pt x="504396" y="859849"/>
                  </a:cubicBezTo>
                  <a:cubicBezTo>
                    <a:pt x="496670" y="858133"/>
                    <a:pt x="493522" y="860708"/>
                    <a:pt x="493522" y="868720"/>
                  </a:cubicBezTo>
                  <a:cubicBezTo>
                    <a:pt x="493808" y="878162"/>
                    <a:pt x="492950" y="887891"/>
                    <a:pt x="492950" y="897334"/>
                  </a:cubicBezTo>
                  <a:cubicBezTo>
                    <a:pt x="492950" y="902198"/>
                    <a:pt x="491519" y="905060"/>
                    <a:pt x="486083" y="904773"/>
                  </a:cubicBezTo>
                  <a:cubicBezTo>
                    <a:pt x="470916" y="903915"/>
                    <a:pt x="455751" y="903057"/>
                    <a:pt x="440586" y="902484"/>
                  </a:cubicBezTo>
                  <a:cubicBezTo>
                    <a:pt x="434577" y="902198"/>
                    <a:pt x="434863" y="898192"/>
                    <a:pt x="434863" y="894186"/>
                  </a:cubicBezTo>
                  <a:cubicBezTo>
                    <a:pt x="435149" y="881024"/>
                    <a:pt x="434863" y="867861"/>
                    <a:pt x="436007" y="854699"/>
                  </a:cubicBezTo>
                  <a:cubicBezTo>
                    <a:pt x="436866" y="845542"/>
                    <a:pt x="434004" y="841537"/>
                    <a:pt x="424848" y="838675"/>
                  </a:cubicBezTo>
                  <a:cubicBezTo>
                    <a:pt x="362756" y="819504"/>
                    <a:pt x="303239" y="793465"/>
                    <a:pt x="246583" y="761131"/>
                  </a:cubicBezTo>
                  <a:cubicBezTo>
                    <a:pt x="241432" y="758270"/>
                    <a:pt x="236282" y="755981"/>
                    <a:pt x="236282" y="748255"/>
                  </a:cubicBezTo>
                  <a:cubicBezTo>
                    <a:pt x="235137" y="664130"/>
                    <a:pt x="240002" y="580863"/>
                    <a:pt x="263751" y="499600"/>
                  </a:cubicBezTo>
                  <a:cubicBezTo>
                    <a:pt x="287501" y="418908"/>
                    <a:pt x="328419" y="349663"/>
                    <a:pt x="402243" y="304452"/>
                  </a:cubicBezTo>
                  <a:cubicBezTo>
                    <a:pt x="452603" y="273549"/>
                    <a:pt x="506971" y="253806"/>
                    <a:pt x="567346" y="256381"/>
                  </a:cubicBezTo>
                  <a:close/>
                  <a:moveTo>
                    <a:pt x="1070952" y="250372"/>
                  </a:moveTo>
                  <a:cubicBezTo>
                    <a:pt x="1168525" y="258670"/>
                    <a:pt x="1241491" y="308172"/>
                    <a:pt x="1293568" y="389435"/>
                  </a:cubicBezTo>
                  <a:cubicBezTo>
                    <a:pt x="1329908" y="446091"/>
                    <a:pt x="1347076" y="510186"/>
                    <a:pt x="1356233" y="576285"/>
                  </a:cubicBezTo>
                  <a:cubicBezTo>
                    <a:pt x="1373687" y="704189"/>
                    <a:pt x="1364531" y="830090"/>
                    <a:pt x="1326188" y="953417"/>
                  </a:cubicBezTo>
                  <a:cubicBezTo>
                    <a:pt x="1296716" y="1047556"/>
                    <a:pt x="1238916" y="1117088"/>
                    <a:pt x="1146779" y="1156003"/>
                  </a:cubicBezTo>
                  <a:cubicBezTo>
                    <a:pt x="1133616" y="1161440"/>
                    <a:pt x="1119595" y="1165446"/>
                    <a:pt x="1106147" y="1169738"/>
                  </a:cubicBezTo>
                  <a:cubicBezTo>
                    <a:pt x="1104144" y="1170310"/>
                    <a:pt x="1101569" y="1171741"/>
                    <a:pt x="1098421" y="1169452"/>
                  </a:cubicBezTo>
                  <a:cubicBezTo>
                    <a:pt x="1104716" y="1151711"/>
                    <a:pt x="1111011" y="1133971"/>
                    <a:pt x="1115303" y="1115372"/>
                  </a:cubicBezTo>
                  <a:cubicBezTo>
                    <a:pt x="1131327" y="1044981"/>
                    <a:pt x="1134188" y="973160"/>
                    <a:pt x="1133044" y="901339"/>
                  </a:cubicBezTo>
                  <a:cubicBezTo>
                    <a:pt x="1132472" y="873011"/>
                    <a:pt x="1130755" y="844684"/>
                    <a:pt x="1129324" y="816642"/>
                  </a:cubicBezTo>
                  <a:cubicBezTo>
                    <a:pt x="1128752" y="809202"/>
                    <a:pt x="1131041" y="803766"/>
                    <a:pt x="1135619" y="798329"/>
                  </a:cubicBezTo>
                  <a:cubicBezTo>
                    <a:pt x="1147065" y="784594"/>
                    <a:pt x="1157652" y="770287"/>
                    <a:pt x="1168811" y="756266"/>
                  </a:cubicBezTo>
                  <a:cubicBezTo>
                    <a:pt x="1167953" y="756553"/>
                    <a:pt x="1167381" y="755980"/>
                    <a:pt x="1166522" y="755122"/>
                  </a:cubicBezTo>
                  <a:cubicBezTo>
                    <a:pt x="1156221" y="760272"/>
                    <a:pt x="1145920" y="765423"/>
                    <a:pt x="1135619" y="770860"/>
                  </a:cubicBezTo>
                  <a:cubicBezTo>
                    <a:pt x="1127893" y="775152"/>
                    <a:pt x="1125318" y="774293"/>
                    <a:pt x="1124173" y="764564"/>
                  </a:cubicBezTo>
                  <a:cubicBezTo>
                    <a:pt x="1119595" y="719640"/>
                    <a:pt x="1114445" y="674717"/>
                    <a:pt x="1102999" y="631223"/>
                  </a:cubicBezTo>
                  <a:cubicBezTo>
                    <a:pt x="1081539" y="551963"/>
                    <a:pt x="1057789" y="473274"/>
                    <a:pt x="1018874" y="400309"/>
                  </a:cubicBezTo>
                  <a:cubicBezTo>
                    <a:pt x="997986" y="360821"/>
                    <a:pt x="972806" y="324482"/>
                    <a:pt x="937038" y="297012"/>
                  </a:cubicBezTo>
                  <a:cubicBezTo>
                    <a:pt x="928454" y="290431"/>
                    <a:pt x="934749" y="288428"/>
                    <a:pt x="939327" y="285567"/>
                  </a:cubicBezTo>
                  <a:cubicBezTo>
                    <a:pt x="979387" y="259814"/>
                    <a:pt x="1023452" y="246366"/>
                    <a:pt x="1070952" y="250372"/>
                  </a:cubicBezTo>
                  <a:close/>
                  <a:moveTo>
                    <a:pt x="421987" y="224047"/>
                  </a:moveTo>
                  <a:cubicBezTo>
                    <a:pt x="443448" y="226050"/>
                    <a:pt x="464622" y="229770"/>
                    <a:pt x="485510" y="234920"/>
                  </a:cubicBezTo>
                  <a:cubicBezTo>
                    <a:pt x="496670" y="237782"/>
                    <a:pt x="507543" y="241216"/>
                    <a:pt x="518702" y="244363"/>
                  </a:cubicBezTo>
                  <a:cubicBezTo>
                    <a:pt x="517844" y="247511"/>
                    <a:pt x="515841" y="247797"/>
                    <a:pt x="513838" y="248083"/>
                  </a:cubicBezTo>
                  <a:cubicBezTo>
                    <a:pt x="384217" y="274980"/>
                    <a:pt x="300092" y="352810"/>
                    <a:pt x="258314" y="477281"/>
                  </a:cubicBezTo>
                  <a:cubicBezTo>
                    <a:pt x="231417" y="557972"/>
                    <a:pt x="224550" y="641811"/>
                    <a:pt x="224264" y="726222"/>
                  </a:cubicBezTo>
                  <a:cubicBezTo>
                    <a:pt x="224264" y="732517"/>
                    <a:pt x="224264" y="738526"/>
                    <a:pt x="224264" y="746538"/>
                  </a:cubicBezTo>
                  <a:cubicBezTo>
                    <a:pt x="206809" y="737954"/>
                    <a:pt x="193361" y="727081"/>
                    <a:pt x="177337" y="719069"/>
                  </a:cubicBezTo>
                  <a:cubicBezTo>
                    <a:pt x="190785" y="735379"/>
                    <a:pt x="203948" y="751975"/>
                    <a:pt x="217683" y="768285"/>
                  </a:cubicBezTo>
                  <a:cubicBezTo>
                    <a:pt x="222547" y="774007"/>
                    <a:pt x="225408" y="779730"/>
                    <a:pt x="225694" y="787456"/>
                  </a:cubicBezTo>
                  <a:cubicBezTo>
                    <a:pt x="228842" y="848690"/>
                    <a:pt x="233420" y="909924"/>
                    <a:pt x="247441" y="970013"/>
                  </a:cubicBezTo>
                  <a:cubicBezTo>
                    <a:pt x="262320" y="1033822"/>
                    <a:pt x="284640" y="1094484"/>
                    <a:pt x="320980" y="1149423"/>
                  </a:cubicBezTo>
                  <a:cubicBezTo>
                    <a:pt x="322124" y="1150853"/>
                    <a:pt x="322697" y="1152284"/>
                    <a:pt x="324128" y="1155145"/>
                  </a:cubicBezTo>
                  <a:cubicBezTo>
                    <a:pt x="283210" y="1152284"/>
                    <a:pt x="246010" y="1141983"/>
                    <a:pt x="210815" y="1123956"/>
                  </a:cubicBezTo>
                  <a:cubicBezTo>
                    <a:pt x="144145" y="1089906"/>
                    <a:pt x="97790" y="1035825"/>
                    <a:pt x="66315" y="969441"/>
                  </a:cubicBezTo>
                  <a:cubicBezTo>
                    <a:pt x="-20958" y="785453"/>
                    <a:pt x="-23247" y="600321"/>
                    <a:pt x="66315" y="416905"/>
                  </a:cubicBezTo>
                  <a:cubicBezTo>
                    <a:pt x="141856" y="262390"/>
                    <a:pt x="285499" y="211743"/>
                    <a:pt x="421987" y="224047"/>
                  </a:cubicBezTo>
                  <a:close/>
                  <a:moveTo>
                    <a:pt x="729874" y="0"/>
                  </a:moveTo>
                  <a:cubicBezTo>
                    <a:pt x="737028" y="0"/>
                    <a:pt x="744181" y="0"/>
                    <a:pt x="751335" y="0"/>
                  </a:cubicBezTo>
                  <a:cubicBezTo>
                    <a:pt x="763066" y="8012"/>
                    <a:pt x="775943" y="14593"/>
                    <a:pt x="786530" y="24322"/>
                  </a:cubicBezTo>
                  <a:cubicBezTo>
                    <a:pt x="795972" y="32906"/>
                    <a:pt x="804843" y="42063"/>
                    <a:pt x="811138" y="53508"/>
                  </a:cubicBezTo>
                  <a:cubicBezTo>
                    <a:pt x="822584" y="74110"/>
                    <a:pt x="822584" y="94426"/>
                    <a:pt x="808277" y="114170"/>
                  </a:cubicBezTo>
                  <a:cubicBezTo>
                    <a:pt x="793397" y="134772"/>
                    <a:pt x="775371" y="153085"/>
                    <a:pt x="758774" y="172542"/>
                  </a:cubicBezTo>
                  <a:cubicBezTo>
                    <a:pt x="747901" y="185418"/>
                    <a:pt x="737600" y="198295"/>
                    <a:pt x="729016" y="212888"/>
                  </a:cubicBezTo>
                  <a:cubicBezTo>
                    <a:pt x="719573" y="228912"/>
                    <a:pt x="712991" y="245794"/>
                    <a:pt x="712133" y="264679"/>
                  </a:cubicBezTo>
                  <a:cubicBezTo>
                    <a:pt x="711847" y="269544"/>
                    <a:pt x="714994" y="275552"/>
                    <a:pt x="709271" y="278986"/>
                  </a:cubicBezTo>
                  <a:cubicBezTo>
                    <a:pt x="700687" y="284137"/>
                    <a:pt x="691817" y="288715"/>
                    <a:pt x="682660" y="292721"/>
                  </a:cubicBezTo>
                  <a:cubicBezTo>
                    <a:pt x="681516" y="293293"/>
                    <a:pt x="678082" y="290146"/>
                    <a:pt x="676079" y="288143"/>
                  </a:cubicBezTo>
                  <a:cubicBezTo>
                    <a:pt x="662344" y="275839"/>
                    <a:pt x="647179" y="265538"/>
                    <a:pt x="629724" y="258956"/>
                  </a:cubicBezTo>
                  <a:cubicBezTo>
                    <a:pt x="622571" y="256095"/>
                    <a:pt x="620282" y="251803"/>
                    <a:pt x="619710" y="244649"/>
                  </a:cubicBezTo>
                  <a:cubicBezTo>
                    <a:pt x="616848" y="206879"/>
                    <a:pt x="616848" y="169395"/>
                    <a:pt x="624574" y="131910"/>
                  </a:cubicBezTo>
                  <a:cubicBezTo>
                    <a:pt x="634017" y="86986"/>
                    <a:pt x="657480" y="50361"/>
                    <a:pt x="692675" y="20888"/>
                  </a:cubicBezTo>
                  <a:cubicBezTo>
                    <a:pt x="703835" y="11446"/>
                    <a:pt x="717283" y="6581"/>
                    <a:pt x="729874" y="0"/>
                  </a:cubicBezTo>
                  <a:close/>
                </a:path>
              </a:pathLst>
            </a:custGeom>
            <a:solidFill>
              <a:schemeClr val="accent4"/>
            </a:solidFill>
            <a:ln w="28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1" name="Freeform: Shape 530">
              <a:extLst>
                <a:ext uri="{FF2B5EF4-FFF2-40B4-BE49-F238E27FC236}">
                  <a16:creationId xmlns:a16="http://schemas.microsoft.com/office/drawing/2014/main" id="{DF1515D1-8C5D-49A6-8574-519DF98E1131}"/>
                </a:ext>
              </a:extLst>
            </p:cNvPr>
            <p:cNvSpPr/>
            <p:nvPr/>
          </p:nvSpPr>
          <p:spPr>
            <a:xfrm>
              <a:off x="1408595" y="3680276"/>
              <a:ext cx="455554" cy="430073"/>
            </a:xfrm>
            <a:custGeom>
              <a:avLst/>
              <a:gdLst>
                <a:gd name="connsiteX0" fmla="*/ 1115917 w 1362503"/>
                <a:gd name="connsiteY0" fmla="*/ 856130 h 1286294"/>
                <a:gd name="connsiteX1" fmla="*/ 1119636 w 1362503"/>
                <a:gd name="connsiteY1" fmla="*/ 856416 h 1286294"/>
                <a:gd name="connsiteX2" fmla="*/ 1119636 w 1362503"/>
                <a:gd name="connsiteY2" fmla="*/ 895045 h 1286294"/>
                <a:gd name="connsiteX3" fmla="*/ 1102182 w 1362503"/>
                <a:gd name="connsiteY3" fmla="*/ 1113942 h 1286294"/>
                <a:gd name="connsiteX4" fmla="*/ 957968 w 1362503"/>
                <a:gd name="connsiteY4" fmla="*/ 1270460 h 1286294"/>
                <a:gd name="connsiteX5" fmla="*/ 723333 w 1362503"/>
                <a:gd name="connsiteY5" fmla="*/ 1254150 h 1286294"/>
                <a:gd name="connsiteX6" fmla="*/ 701300 w 1362503"/>
                <a:gd name="connsiteY6" fmla="*/ 1208082 h 1286294"/>
                <a:gd name="connsiteX7" fmla="*/ 718755 w 1362503"/>
                <a:gd name="connsiteY7" fmla="*/ 1009215 h 1286294"/>
                <a:gd name="connsiteX8" fmla="*/ 743935 w 1362503"/>
                <a:gd name="connsiteY8" fmla="*/ 992619 h 1286294"/>
                <a:gd name="connsiteX9" fmla="*/ 869264 w 1362503"/>
                <a:gd name="connsiteY9" fmla="*/ 1039545 h 1286294"/>
                <a:gd name="connsiteX10" fmla="*/ 885288 w 1362503"/>
                <a:gd name="connsiteY10" fmla="*/ 1033823 h 1286294"/>
                <a:gd name="connsiteX11" fmla="*/ 951959 w 1362503"/>
                <a:gd name="connsiteY11" fmla="*/ 919081 h 1286294"/>
                <a:gd name="connsiteX12" fmla="*/ 969127 w 1362503"/>
                <a:gd name="connsiteY12" fmla="*/ 911069 h 1286294"/>
                <a:gd name="connsiteX13" fmla="*/ 1085872 w 1362503"/>
                <a:gd name="connsiteY13" fmla="*/ 930240 h 1286294"/>
                <a:gd name="connsiteX14" fmla="*/ 1099034 w 1362503"/>
                <a:gd name="connsiteY14" fmla="*/ 921656 h 1286294"/>
                <a:gd name="connsiteX15" fmla="*/ 1115917 w 1362503"/>
                <a:gd name="connsiteY15" fmla="*/ 856130 h 1286294"/>
                <a:gd name="connsiteX16" fmla="*/ 505009 w 1362503"/>
                <a:gd name="connsiteY16" fmla="*/ 473561 h 1286294"/>
                <a:gd name="connsiteX17" fmla="*/ 496997 w 1362503"/>
                <a:gd name="connsiteY17" fmla="*/ 477853 h 1286294"/>
                <a:gd name="connsiteX18" fmla="*/ 367947 w 1362503"/>
                <a:gd name="connsiteY18" fmla="*/ 592022 h 1286294"/>
                <a:gd name="connsiteX19" fmla="*/ 363655 w 1362503"/>
                <a:gd name="connsiteY19" fmla="*/ 598318 h 1286294"/>
                <a:gd name="connsiteX20" fmla="*/ 561665 w 1362503"/>
                <a:gd name="connsiteY20" fmla="*/ 658979 h 1286294"/>
                <a:gd name="connsiteX21" fmla="*/ 559662 w 1362503"/>
                <a:gd name="connsiteY21" fmla="*/ 649823 h 1286294"/>
                <a:gd name="connsiteX22" fmla="*/ 509587 w 1362503"/>
                <a:gd name="connsiteY22" fmla="*/ 481286 h 1286294"/>
                <a:gd name="connsiteX23" fmla="*/ 505009 w 1362503"/>
                <a:gd name="connsiteY23" fmla="*/ 473561 h 1286294"/>
                <a:gd name="connsiteX24" fmla="*/ 902171 w 1362503"/>
                <a:gd name="connsiteY24" fmla="*/ 448953 h 1286294"/>
                <a:gd name="connsiteX25" fmla="*/ 899309 w 1362503"/>
                <a:gd name="connsiteY25" fmla="*/ 452959 h 1286294"/>
                <a:gd name="connsiteX26" fmla="*/ 814039 w 1362503"/>
                <a:gd name="connsiteY26" fmla="*/ 671284 h 1286294"/>
                <a:gd name="connsiteX27" fmla="*/ 821765 w 1362503"/>
                <a:gd name="connsiteY27" fmla="*/ 679010 h 1286294"/>
                <a:gd name="connsiteX28" fmla="*/ 901027 w 1362503"/>
                <a:gd name="connsiteY28" fmla="*/ 667850 h 1286294"/>
                <a:gd name="connsiteX29" fmla="*/ 1081581 w 1362503"/>
                <a:gd name="connsiteY29" fmla="*/ 642670 h 1286294"/>
                <a:gd name="connsiteX30" fmla="*/ 902171 w 1362503"/>
                <a:gd name="connsiteY30" fmla="*/ 448953 h 1286294"/>
                <a:gd name="connsiteX31" fmla="*/ 800663 w 1362503"/>
                <a:gd name="connsiteY31" fmla="*/ 267756 h 1286294"/>
                <a:gd name="connsiteX32" fmla="*/ 905605 w 1362503"/>
                <a:gd name="connsiteY32" fmla="*/ 291863 h 1286294"/>
                <a:gd name="connsiteX33" fmla="*/ 980288 w 1362503"/>
                <a:gd name="connsiteY33" fmla="*/ 362825 h 1286294"/>
                <a:gd name="connsiteX34" fmla="*/ 1062982 w 1362503"/>
                <a:gd name="connsiteY34" fmla="*/ 542521 h 1286294"/>
                <a:gd name="connsiteX35" fmla="*/ 1112198 w 1362503"/>
                <a:gd name="connsiteY35" fmla="*/ 776011 h 1286294"/>
                <a:gd name="connsiteX36" fmla="*/ 1107620 w 1362503"/>
                <a:gd name="connsiteY36" fmla="*/ 790604 h 1286294"/>
                <a:gd name="connsiteX37" fmla="*/ 1050678 w 1362503"/>
                <a:gd name="connsiteY37" fmla="*/ 853555 h 1286294"/>
                <a:gd name="connsiteX38" fmla="*/ 1035226 w 1362503"/>
                <a:gd name="connsiteY38" fmla="*/ 856416 h 1286294"/>
                <a:gd name="connsiteX39" fmla="*/ 955393 w 1362503"/>
                <a:gd name="connsiteY39" fmla="*/ 821221 h 1286294"/>
                <a:gd name="connsiteX40" fmla="*/ 934791 w 1362503"/>
                <a:gd name="connsiteY40" fmla="*/ 825799 h 1286294"/>
                <a:gd name="connsiteX41" fmla="*/ 857819 w 1362503"/>
                <a:gd name="connsiteY41" fmla="*/ 907635 h 1286294"/>
                <a:gd name="connsiteX42" fmla="*/ 844942 w 1362503"/>
                <a:gd name="connsiteY42" fmla="*/ 911927 h 1286294"/>
                <a:gd name="connsiteX43" fmla="*/ 728197 w 1362503"/>
                <a:gd name="connsiteY43" fmla="*/ 849416 h 1286294"/>
                <a:gd name="connsiteX44" fmla="*/ 728197 w 1362503"/>
                <a:gd name="connsiteY44" fmla="*/ 849548 h 1286294"/>
                <a:gd name="connsiteX45" fmla="*/ 725336 w 1362503"/>
                <a:gd name="connsiteY45" fmla="*/ 848117 h 1286294"/>
                <a:gd name="connsiteX46" fmla="*/ 725336 w 1362503"/>
                <a:gd name="connsiteY46" fmla="*/ 847260 h 1286294"/>
                <a:gd name="connsiteX47" fmla="*/ 725050 w 1362503"/>
                <a:gd name="connsiteY47" fmla="*/ 847832 h 1286294"/>
                <a:gd name="connsiteX48" fmla="*/ 723333 w 1362503"/>
                <a:gd name="connsiteY48" fmla="*/ 835242 h 1286294"/>
                <a:gd name="connsiteX49" fmla="*/ 720472 w 1362503"/>
                <a:gd name="connsiteY49" fmla="*/ 584011 h 1286294"/>
                <a:gd name="connsiteX50" fmla="*/ 696722 w 1362503"/>
                <a:gd name="connsiteY50" fmla="*/ 337931 h 1286294"/>
                <a:gd name="connsiteX51" fmla="*/ 690427 w 1362503"/>
                <a:gd name="connsiteY51" fmla="*/ 315040 h 1286294"/>
                <a:gd name="connsiteX52" fmla="*/ 697008 w 1362503"/>
                <a:gd name="connsiteY52" fmla="*/ 297299 h 1286294"/>
                <a:gd name="connsiteX53" fmla="*/ 800663 w 1362503"/>
                <a:gd name="connsiteY53" fmla="*/ 267756 h 1286294"/>
                <a:gd name="connsiteX54" fmla="*/ 530762 w 1362503"/>
                <a:gd name="connsiteY54" fmla="*/ 257525 h 1286294"/>
                <a:gd name="connsiteX55" fmla="*/ 654660 w 1362503"/>
                <a:gd name="connsiteY55" fmla="*/ 286425 h 1286294"/>
                <a:gd name="connsiteX56" fmla="*/ 682988 w 1362503"/>
                <a:gd name="connsiteY56" fmla="*/ 327629 h 1286294"/>
                <a:gd name="connsiteX57" fmla="*/ 701301 w 1362503"/>
                <a:gd name="connsiteY57" fmla="*/ 452959 h 1286294"/>
                <a:gd name="connsiteX58" fmla="*/ 711316 w 1362503"/>
                <a:gd name="connsiteY58" fmla="*/ 647820 h 1286294"/>
                <a:gd name="connsiteX59" fmla="*/ 711030 w 1362503"/>
                <a:gd name="connsiteY59" fmla="*/ 656118 h 1286294"/>
                <a:gd name="connsiteX60" fmla="*/ 711030 w 1362503"/>
                <a:gd name="connsiteY60" fmla="*/ 656175 h 1286294"/>
                <a:gd name="connsiteX61" fmla="*/ 711887 w 1362503"/>
                <a:gd name="connsiteY61" fmla="*/ 843541 h 1286294"/>
                <a:gd name="connsiteX62" fmla="*/ 711029 w 1362503"/>
                <a:gd name="connsiteY62" fmla="*/ 849540 h 1286294"/>
                <a:gd name="connsiteX63" fmla="*/ 711030 w 1362503"/>
                <a:gd name="connsiteY63" fmla="*/ 849548 h 1286294"/>
                <a:gd name="connsiteX64" fmla="*/ 711028 w 1362503"/>
                <a:gd name="connsiteY64" fmla="*/ 849549 h 1286294"/>
                <a:gd name="connsiteX65" fmla="*/ 711028 w 1362503"/>
                <a:gd name="connsiteY65" fmla="*/ 849550 h 1286294"/>
                <a:gd name="connsiteX66" fmla="*/ 711028 w 1362503"/>
                <a:gd name="connsiteY66" fmla="*/ 849550 h 1286294"/>
                <a:gd name="connsiteX67" fmla="*/ 620896 w 1362503"/>
                <a:gd name="connsiteY67" fmla="*/ 912213 h 1286294"/>
                <a:gd name="connsiteX68" fmla="*/ 608592 w 1362503"/>
                <a:gd name="connsiteY68" fmla="*/ 909351 h 1286294"/>
                <a:gd name="connsiteX69" fmla="*/ 531048 w 1362503"/>
                <a:gd name="connsiteY69" fmla="*/ 845542 h 1286294"/>
                <a:gd name="connsiteX70" fmla="*/ 511590 w 1362503"/>
                <a:gd name="connsiteY70" fmla="*/ 841822 h 1286294"/>
                <a:gd name="connsiteX71" fmla="*/ 422314 w 1362503"/>
                <a:gd name="connsiteY71" fmla="*/ 869006 h 1286294"/>
                <a:gd name="connsiteX72" fmla="*/ 410868 w 1362503"/>
                <a:gd name="connsiteY72" fmla="*/ 862710 h 1286294"/>
                <a:gd name="connsiteX73" fmla="*/ 393700 w 1362503"/>
                <a:gd name="connsiteY73" fmla="*/ 794323 h 1286294"/>
                <a:gd name="connsiteX74" fmla="*/ 385116 w 1362503"/>
                <a:gd name="connsiteY74" fmla="*/ 785453 h 1286294"/>
                <a:gd name="connsiteX75" fmla="*/ 263793 w 1362503"/>
                <a:gd name="connsiteY75" fmla="*/ 779158 h 1286294"/>
                <a:gd name="connsiteX76" fmla="*/ 299846 w 1362503"/>
                <a:gd name="connsiteY76" fmla="*/ 807486 h 1286294"/>
                <a:gd name="connsiteX77" fmla="*/ 343053 w 1362503"/>
                <a:gd name="connsiteY77" fmla="*/ 841536 h 1286294"/>
                <a:gd name="connsiteX78" fmla="*/ 352782 w 1362503"/>
                <a:gd name="connsiteY78" fmla="*/ 857274 h 1286294"/>
                <a:gd name="connsiteX79" fmla="*/ 373956 w 1362503"/>
                <a:gd name="connsiteY79" fmla="*/ 954275 h 1286294"/>
                <a:gd name="connsiteX80" fmla="*/ 391983 w 1362503"/>
                <a:gd name="connsiteY80" fmla="*/ 969441 h 1286294"/>
                <a:gd name="connsiteX81" fmla="*/ 519888 w 1362503"/>
                <a:gd name="connsiteY81" fmla="*/ 977166 h 1286294"/>
                <a:gd name="connsiteX82" fmla="*/ 544210 w 1362503"/>
                <a:gd name="connsiteY82" fmla="*/ 985178 h 1286294"/>
                <a:gd name="connsiteX83" fmla="*/ 624043 w 1362503"/>
                <a:gd name="connsiteY83" fmla="*/ 1037828 h 1286294"/>
                <a:gd name="connsiteX84" fmla="*/ 641784 w 1362503"/>
                <a:gd name="connsiteY84" fmla="*/ 1037828 h 1286294"/>
                <a:gd name="connsiteX85" fmla="*/ 708454 w 1362503"/>
                <a:gd name="connsiteY85" fmla="*/ 991473 h 1286294"/>
                <a:gd name="connsiteX86" fmla="*/ 707024 w 1362503"/>
                <a:gd name="connsiteY86" fmla="*/ 1019515 h 1286294"/>
                <a:gd name="connsiteX87" fmla="*/ 690714 w 1362503"/>
                <a:gd name="connsiteY87" fmla="*/ 1205220 h 1286294"/>
                <a:gd name="connsiteX88" fmla="*/ 642642 w 1362503"/>
                <a:gd name="connsiteY88" fmla="*/ 1263592 h 1286294"/>
                <a:gd name="connsiteX89" fmla="*/ 360794 w 1362503"/>
                <a:gd name="connsiteY89" fmla="*/ 1185476 h 1286294"/>
                <a:gd name="connsiteX90" fmla="*/ 259214 w 1362503"/>
                <a:gd name="connsiteY90" fmla="*/ 978025 h 1286294"/>
                <a:gd name="connsiteX91" fmla="*/ 235179 w 1362503"/>
                <a:gd name="connsiteY91" fmla="*/ 681870 h 1286294"/>
                <a:gd name="connsiteX92" fmla="*/ 274380 w 1362503"/>
                <a:gd name="connsiteY92" fmla="*/ 462687 h 1286294"/>
                <a:gd name="connsiteX93" fmla="*/ 530762 w 1362503"/>
                <a:gd name="connsiteY93" fmla="*/ 257525 h 1286294"/>
                <a:gd name="connsiteX94" fmla="*/ 1038086 w 1362503"/>
                <a:gd name="connsiteY94" fmla="*/ 250873 h 1286294"/>
                <a:gd name="connsiteX95" fmla="*/ 1142813 w 1362503"/>
                <a:gd name="connsiteY95" fmla="*/ 266968 h 1286294"/>
                <a:gd name="connsiteX96" fmla="*/ 1321937 w 1362503"/>
                <a:gd name="connsiteY96" fmla="*/ 450670 h 1286294"/>
                <a:gd name="connsiteX97" fmla="*/ 1361996 w 1362503"/>
                <a:gd name="connsiteY97" fmla="*/ 663558 h 1286294"/>
                <a:gd name="connsiteX98" fmla="*/ 1318789 w 1362503"/>
                <a:gd name="connsiteY98" fmla="*/ 969728 h 1286294"/>
                <a:gd name="connsiteX99" fmla="*/ 1109049 w 1362503"/>
                <a:gd name="connsiteY99" fmla="*/ 1169454 h 1286294"/>
                <a:gd name="connsiteX100" fmla="*/ 1102182 w 1362503"/>
                <a:gd name="connsiteY100" fmla="*/ 1171170 h 1286294"/>
                <a:gd name="connsiteX101" fmla="*/ 1095028 w 1362503"/>
                <a:gd name="connsiteY101" fmla="*/ 1172315 h 1286294"/>
                <a:gd name="connsiteX102" fmla="*/ 1122498 w 1362503"/>
                <a:gd name="connsiteY102" fmla="*/ 1067874 h 1286294"/>
                <a:gd name="connsiteX103" fmla="*/ 1128507 w 1362503"/>
                <a:gd name="connsiteY103" fmla="*/ 845830 h 1286294"/>
                <a:gd name="connsiteX104" fmla="*/ 1140238 w 1362503"/>
                <a:gd name="connsiteY104" fmla="*/ 762563 h 1286294"/>
                <a:gd name="connsiteX105" fmla="*/ 1142241 w 1362503"/>
                <a:gd name="connsiteY105" fmla="*/ 754265 h 1286294"/>
                <a:gd name="connsiteX106" fmla="*/ 1124214 w 1362503"/>
                <a:gd name="connsiteY106" fmla="*/ 774867 h 1286294"/>
                <a:gd name="connsiteX107" fmla="*/ 1113055 w 1362503"/>
                <a:gd name="connsiteY107" fmla="*/ 694748 h 1286294"/>
                <a:gd name="connsiteX108" fmla="*/ 1004036 w 1362503"/>
                <a:gd name="connsiteY108" fmla="*/ 378849 h 1286294"/>
                <a:gd name="connsiteX109" fmla="*/ 936507 w 1362503"/>
                <a:gd name="connsiteY109" fmla="*/ 299016 h 1286294"/>
                <a:gd name="connsiteX110" fmla="*/ 937651 w 1362503"/>
                <a:gd name="connsiteY110" fmla="*/ 285853 h 1286294"/>
                <a:gd name="connsiteX111" fmla="*/ 1038086 w 1362503"/>
                <a:gd name="connsiteY111" fmla="*/ 250873 h 1286294"/>
                <a:gd name="connsiteX112" fmla="*/ 339906 w 1362503"/>
                <a:gd name="connsiteY112" fmla="*/ 224620 h 1286294"/>
                <a:gd name="connsiteX113" fmla="*/ 516454 w 1362503"/>
                <a:gd name="connsiteY113" fmla="*/ 244650 h 1286294"/>
                <a:gd name="connsiteX114" fmla="*/ 512162 w 1362503"/>
                <a:gd name="connsiteY114" fmla="*/ 248369 h 1286294"/>
                <a:gd name="connsiteX115" fmla="*/ 256639 w 1362503"/>
                <a:gd name="connsiteY115" fmla="*/ 477281 h 1286294"/>
                <a:gd name="connsiteX116" fmla="*/ 222875 w 1362503"/>
                <a:gd name="connsiteY116" fmla="*/ 720214 h 1286294"/>
                <a:gd name="connsiteX117" fmla="*/ 252633 w 1362503"/>
                <a:gd name="connsiteY117" fmla="*/ 998914 h 1286294"/>
                <a:gd name="connsiteX118" fmla="*/ 280675 w 1362503"/>
                <a:gd name="connsiteY118" fmla="*/ 1079033 h 1286294"/>
                <a:gd name="connsiteX119" fmla="*/ 322165 w 1362503"/>
                <a:gd name="connsiteY119" fmla="*/ 1155146 h 1286294"/>
                <a:gd name="connsiteX120" fmla="*/ 198553 w 1362503"/>
                <a:gd name="connsiteY120" fmla="*/ 1118234 h 1286294"/>
                <a:gd name="connsiteX121" fmla="*/ 67787 w 1362503"/>
                <a:gd name="connsiteY121" fmla="*/ 975736 h 1286294"/>
                <a:gd name="connsiteX122" fmla="*/ 4550 w 1362503"/>
                <a:gd name="connsiteY122" fmla="*/ 620351 h 1286294"/>
                <a:gd name="connsiteX123" fmla="*/ 92681 w 1362503"/>
                <a:gd name="connsiteY123" fmla="*/ 369979 h 1286294"/>
                <a:gd name="connsiteX124" fmla="*/ 339906 w 1362503"/>
                <a:gd name="connsiteY124" fmla="*/ 224620 h 1286294"/>
                <a:gd name="connsiteX125" fmla="*/ 728199 w 1362503"/>
                <a:gd name="connsiteY125" fmla="*/ 0 h 1286294"/>
                <a:gd name="connsiteX126" fmla="*/ 749659 w 1362503"/>
                <a:gd name="connsiteY126" fmla="*/ 0 h 1286294"/>
                <a:gd name="connsiteX127" fmla="*/ 794297 w 1362503"/>
                <a:gd name="connsiteY127" fmla="*/ 33764 h 1286294"/>
                <a:gd name="connsiteX128" fmla="*/ 814899 w 1362503"/>
                <a:gd name="connsiteY128" fmla="*/ 65812 h 1286294"/>
                <a:gd name="connsiteX129" fmla="*/ 807173 w 1362503"/>
                <a:gd name="connsiteY129" fmla="*/ 113311 h 1286294"/>
                <a:gd name="connsiteX130" fmla="*/ 766541 w 1362503"/>
                <a:gd name="connsiteY130" fmla="*/ 161956 h 1286294"/>
                <a:gd name="connsiteX131" fmla="*/ 727912 w 1362503"/>
                <a:gd name="connsiteY131" fmla="*/ 212317 h 1286294"/>
                <a:gd name="connsiteX132" fmla="*/ 710743 w 1362503"/>
                <a:gd name="connsiteY132" fmla="*/ 269831 h 1286294"/>
                <a:gd name="connsiteX133" fmla="*/ 703590 w 1362503"/>
                <a:gd name="connsiteY133" fmla="*/ 281849 h 1286294"/>
                <a:gd name="connsiteX134" fmla="*/ 662099 w 1362503"/>
                <a:gd name="connsiteY134" fmla="*/ 278987 h 1286294"/>
                <a:gd name="connsiteX135" fmla="*/ 628335 w 1362503"/>
                <a:gd name="connsiteY135" fmla="*/ 259243 h 1286294"/>
                <a:gd name="connsiteX136" fmla="*/ 618320 w 1362503"/>
                <a:gd name="connsiteY136" fmla="*/ 246081 h 1286294"/>
                <a:gd name="connsiteX137" fmla="*/ 622898 w 1362503"/>
                <a:gd name="connsiteY137" fmla="*/ 130481 h 1286294"/>
                <a:gd name="connsiteX138" fmla="*/ 692716 w 1362503"/>
                <a:gd name="connsiteY138" fmla="*/ 19171 h 1286294"/>
                <a:gd name="connsiteX139" fmla="*/ 728199 w 1362503"/>
                <a:gd name="connsiteY139" fmla="*/ 0 h 1286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</a:cxnLst>
              <a:rect l="l" t="t" r="r" b="b"/>
              <a:pathLst>
                <a:path w="1362503" h="1286294">
                  <a:moveTo>
                    <a:pt x="1115917" y="856130"/>
                  </a:moveTo>
                  <a:cubicBezTo>
                    <a:pt x="1117061" y="856130"/>
                    <a:pt x="1118492" y="856416"/>
                    <a:pt x="1119636" y="856416"/>
                  </a:cubicBezTo>
                  <a:cubicBezTo>
                    <a:pt x="1119636" y="869292"/>
                    <a:pt x="1119350" y="882169"/>
                    <a:pt x="1119636" y="895045"/>
                  </a:cubicBezTo>
                  <a:cubicBezTo>
                    <a:pt x="1121067" y="968583"/>
                    <a:pt x="1117347" y="1041548"/>
                    <a:pt x="1102182" y="1113942"/>
                  </a:cubicBezTo>
                  <a:cubicBezTo>
                    <a:pt x="1085014" y="1195492"/>
                    <a:pt x="1036370" y="1246711"/>
                    <a:pt x="957968" y="1270460"/>
                  </a:cubicBezTo>
                  <a:cubicBezTo>
                    <a:pt x="877849" y="1294496"/>
                    <a:pt x="798874" y="1292779"/>
                    <a:pt x="723333" y="1254150"/>
                  </a:cubicBezTo>
                  <a:cubicBezTo>
                    <a:pt x="695292" y="1239843"/>
                    <a:pt x="696150" y="1238985"/>
                    <a:pt x="701300" y="1208082"/>
                  </a:cubicBezTo>
                  <a:cubicBezTo>
                    <a:pt x="712174" y="1142270"/>
                    <a:pt x="716180" y="1075885"/>
                    <a:pt x="718755" y="1009215"/>
                  </a:cubicBezTo>
                  <a:cubicBezTo>
                    <a:pt x="719900" y="983462"/>
                    <a:pt x="719613" y="983462"/>
                    <a:pt x="743935" y="992619"/>
                  </a:cubicBezTo>
                  <a:cubicBezTo>
                    <a:pt x="785712" y="1008070"/>
                    <a:pt x="827774" y="1023522"/>
                    <a:pt x="869264" y="1039545"/>
                  </a:cubicBezTo>
                  <a:cubicBezTo>
                    <a:pt x="877276" y="1042693"/>
                    <a:pt x="880996" y="1041262"/>
                    <a:pt x="885288" y="1033823"/>
                  </a:cubicBezTo>
                  <a:cubicBezTo>
                    <a:pt x="907321" y="995480"/>
                    <a:pt x="930212" y="957423"/>
                    <a:pt x="951959" y="919081"/>
                  </a:cubicBezTo>
                  <a:cubicBezTo>
                    <a:pt x="956251" y="911641"/>
                    <a:pt x="960543" y="909638"/>
                    <a:pt x="969127" y="911069"/>
                  </a:cubicBezTo>
                  <a:cubicBezTo>
                    <a:pt x="1008042" y="917936"/>
                    <a:pt x="1046957" y="923659"/>
                    <a:pt x="1085872" y="930240"/>
                  </a:cubicBezTo>
                  <a:cubicBezTo>
                    <a:pt x="1094170" y="931671"/>
                    <a:pt x="1097318" y="929382"/>
                    <a:pt x="1099034" y="921656"/>
                  </a:cubicBezTo>
                  <a:cubicBezTo>
                    <a:pt x="1104185" y="899623"/>
                    <a:pt x="1110194" y="877877"/>
                    <a:pt x="1115917" y="856130"/>
                  </a:cubicBezTo>
                  <a:close/>
                  <a:moveTo>
                    <a:pt x="505009" y="473561"/>
                  </a:moveTo>
                  <a:cubicBezTo>
                    <a:pt x="503149" y="473060"/>
                    <a:pt x="500717" y="474562"/>
                    <a:pt x="496997" y="477853"/>
                  </a:cubicBezTo>
                  <a:cubicBezTo>
                    <a:pt x="454075" y="516195"/>
                    <a:pt x="410868" y="553966"/>
                    <a:pt x="367947" y="592022"/>
                  </a:cubicBezTo>
                  <a:cubicBezTo>
                    <a:pt x="366231" y="593739"/>
                    <a:pt x="363083" y="594884"/>
                    <a:pt x="363655" y="598318"/>
                  </a:cubicBezTo>
                  <a:cubicBezTo>
                    <a:pt x="375101" y="603182"/>
                    <a:pt x="550219" y="656976"/>
                    <a:pt x="561665" y="658979"/>
                  </a:cubicBezTo>
                  <a:cubicBezTo>
                    <a:pt x="560806" y="655259"/>
                    <a:pt x="560520" y="652398"/>
                    <a:pt x="559662" y="649823"/>
                  </a:cubicBezTo>
                  <a:cubicBezTo>
                    <a:pt x="543066" y="593453"/>
                    <a:pt x="526184" y="537370"/>
                    <a:pt x="509587" y="481286"/>
                  </a:cubicBezTo>
                  <a:cubicBezTo>
                    <a:pt x="508157" y="476565"/>
                    <a:pt x="506869" y="474061"/>
                    <a:pt x="505009" y="473561"/>
                  </a:cubicBezTo>
                  <a:close/>
                  <a:moveTo>
                    <a:pt x="902171" y="448953"/>
                  </a:moveTo>
                  <a:cubicBezTo>
                    <a:pt x="900741" y="450956"/>
                    <a:pt x="899595" y="451815"/>
                    <a:pt x="899309" y="452959"/>
                  </a:cubicBezTo>
                  <a:cubicBezTo>
                    <a:pt x="870695" y="525925"/>
                    <a:pt x="842653" y="598604"/>
                    <a:pt x="814039" y="671284"/>
                  </a:cubicBezTo>
                  <a:cubicBezTo>
                    <a:pt x="810033" y="681012"/>
                    <a:pt x="815470" y="679868"/>
                    <a:pt x="821765" y="679010"/>
                  </a:cubicBezTo>
                  <a:cubicBezTo>
                    <a:pt x="848090" y="675290"/>
                    <a:pt x="874701" y="671570"/>
                    <a:pt x="901027" y="667850"/>
                  </a:cubicBezTo>
                  <a:cubicBezTo>
                    <a:pt x="959972" y="659552"/>
                    <a:pt x="1019203" y="651540"/>
                    <a:pt x="1081581" y="642670"/>
                  </a:cubicBezTo>
                  <a:cubicBezTo>
                    <a:pt x="1020633" y="576858"/>
                    <a:pt x="961688" y="513049"/>
                    <a:pt x="902171" y="448953"/>
                  </a:cubicBezTo>
                  <a:close/>
                  <a:moveTo>
                    <a:pt x="800663" y="267756"/>
                  </a:moveTo>
                  <a:cubicBezTo>
                    <a:pt x="835429" y="266396"/>
                    <a:pt x="870410" y="273979"/>
                    <a:pt x="905605" y="291863"/>
                  </a:cubicBezTo>
                  <a:cubicBezTo>
                    <a:pt x="937080" y="307886"/>
                    <a:pt x="960258" y="333925"/>
                    <a:pt x="980288" y="362825"/>
                  </a:cubicBezTo>
                  <a:cubicBezTo>
                    <a:pt x="1018630" y="417764"/>
                    <a:pt x="1041521" y="479856"/>
                    <a:pt x="1062982" y="542521"/>
                  </a:cubicBezTo>
                  <a:cubicBezTo>
                    <a:pt x="1089021" y="618348"/>
                    <a:pt x="1105617" y="696178"/>
                    <a:pt x="1112198" y="776011"/>
                  </a:cubicBezTo>
                  <a:cubicBezTo>
                    <a:pt x="1112770" y="782020"/>
                    <a:pt x="1111912" y="786598"/>
                    <a:pt x="1107620" y="790604"/>
                  </a:cubicBezTo>
                  <a:cubicBezTo>
                    <a:pt x="1088448" y="811206"/>
                    <a:pt x="1069277" y="832094"/>
                    <a:pt x="1050678" y="853555"/>
                  </a:cubicBezTo>
                  <a:cubicBezTo>
                    <a:pt x="1045814" y="859277"/>
                    <a:pt x="1041521" y="859277"/>
                    <a:pt x="1035226" y="856416"/>
                  </a:cubicBezTo>
                  <a:cubicBezTo>
                    <a:pt x="1008615" y="844398"/>
                    <a:pt x="981718" y="833525"/>
                    <a:pt x="955393" y="821221"/>
                  </a:cubicBezTo>
                  <a:cubicBezTo>
                    <a:pt x="946523" y="817215"/>
                    <a:pt x="941373" y="818646"/>
                    <a:pt x="934791" y="825799"/>
                  </a:cubicBezTo>
                  <a:cubicBezTo>
                    <a:pt x="909611" y="853269"/>
                    <a:pt x="883571" y="880452"/>
                    <a:pt x="857819" y="907635"/>
                  </a:cubicBezTo>
                  <a:cubicBezTo>
                    <a:pt x="854385" y="911355"/>
                    <a:pt x="851524" y="915647"/>
                    <a:pt x="844942" y="911927"/>
                  </a:cubicBezTo>
                  <a:lnTo>
                    <a:pt x="728197" y="849416"/>
                  </a:lnTo>
                  <a:lnTo>
                    <a:pt x="728197" y="849548"/>
                  </a:lnTo>
                  <a:cubicBezTo>
                    <a:pt x="727339" y="849262"/>
                    <a:pt x="726481" y="848690"/>
                    <a:pt x="725336" y="848117"/>
                  </a:cubicBezTo>
                  <a:lnTo>
                    <a:pt x="725336" y="847260"/>
                  </a:lnTo>
                  <a:lnTo>
                    <a:pt x="725050" y="847832"/>
                  </a:lnTo>
                  <a:cubicBezTo>
                    <a:pt x="722189" y="844112"/>
                    <a:pt x="723333" y="839534"/>
                    <a:pt x="723333" y="835242"/>
                  </a:cubicBezTo>
                  <a:cubicBezTo>
                    <a:pt x="723905" y="751403"/>
                    <a:pt x="724192" y="667850"/>
                    <a:pt x="720472" y="584011"/>
                  </a:cubicBezTo>
                  <a:cubicBezTo>
                    <a:pt x="716752" y="501603"/>
                    <a:pt x="713318" y="419195"/>
                    <a:pt x="696722" y="337931"/>
                  </a:cubicBezTo>
                  <a:cubicBezTo>
                    <a:pt x="695005" y="330205"/>
                    <a:pt x="693575" y="322193"/>
                    <a:pt x="690427" y="315040"/>
                  </a:cubicBezTo>
                  <a:cubicBezTo>
                    <a:pt x="686707" y="306170"/>
                    <a:pt x="688424" y="301878"/>
                    <a:pt x="697008" y="297299"/>
                  </a:cubicBezTo>
                  <a:cubicBezTo>
                    <a:pt x="731345" y="279416"/>
                    <a:pt x="765897" y="269115"/>
                    <a:pt x="800663" y="267756"/>
                  </a:cubicBezTo>
                  <a:close/>
                  <a:moveTo>
                    <a:pt x="530762" y="257525"/>
                  </a:moveTo>
                  <a:cubicBezTo>
                    <a:pt x="575113" y="250944"/>
                    <a:pt x="617176" y="260100"/>
                    <a:pt x="654660" y="286425"/>
                  </a:cubicBezTo>
                  <a:cubicBezTo>
                    <a:pt x="669539" y="297012"/>
                    <a:pt x="678696" y="309889"/>
                    <a:pt x="682988" y="327629"/>
                  </a:cubicBezTo>
                  <a:cubicBezTo>
                    <a:pt x="693003" y="368834"/>
                    <a:pt x="697581" y="410896"/>
                    <a:pt x="701301" y="452959"/>
                  </a:cubicBezTo>
                  <a:cubicBezTo>
                    <a:pt x="707024" y="517912"/>
                    <a:pt x="709599" y="582866"/>
                    <a:pt x="711316" y="647820"/>
                  </a:cubicBezTo>
                  <a:cubicBezTo>
                    <a:pt x="711602" y="650681"/>
                    <a:pt x="711030" y="653256"/>
                    <a:pt x="711030" y="656118"/>
                  </a:cubicBezTo>
                  <a:lnTo>
                    <a:pt x="711030" y="656175"/>
                  </a:lnTo>
                  <a:lnTo>
                    <a:pt x="711887" y="843541"/>
                  </a:lnTo>
                  <a:lnTo>
                    <a:pt x="711029" y="849540"/>
                  </a:lnTo>
                  <a:lnTo>
                    <a:pt x="711030" y="849548"/>
                  </a:lnTo>
                  <a:lnTo>
                    <a:pt x="711028" y="849549"/>
                  </a:lnTo>
                  <a:lnTo>
                    <a:pt x="711028" y="849550"/>
                  </a:lnTo>
                  <a:lnTo>
                    <a:pt x="711028" y="849550"/>
                  </a:lnTo>
                  <a:lnTo>
                    <a:pt x="620896" y="912213"/>
                  </a:lnTo>
                  <a:cubicBezTo>
                    <a:pt x="615173" y="916505"/>
                    <a:pt x="612025" y="912213"/>
                    <a:pt x="608592" y="909351"/>
                  </a:cubicBezTo>
                  <a:cubicBezTo>
                    <a:pt x="582839" y="888177"/>
                    <a:pt x="556801" y="867003"/>
                    <a:pt x="531048" y="845542"/>
                  </a:cubicBezTo>
                  <a:cubicBezTo>
                    <a:pt x="524753" y="840105"/>
                    <a:pt x="519316" y="839247"/>
                    <a:pt x="511590" y="841822"/>
                  </a:cubicBezTo>
                  <a:cubicBezTo>
                    <a:pt x="481832" y="851265"/>
                    <a:pt x="452072" y="859563"/>
                    <a:pt x="422314" y="869006"/>
                  </a:cubicBezTo>
                  <a:cubicBezTo>
                    <a:pt x="415160" y="871295"/>
                    <a:pt x="412585" y="869864"/>
                    <a:pt x="410868" y="862710"/>
                  </a:cubicBezTo>
                  <a:cubicBezTo>
                    <a:pt x="405432" y="839819"/>
                    <a:pt x="399423" y="817214"/>
                    <a:pt x="393700" y="794323"/>
                  </a:cubicBezTo>
                  <a:cubicBezTo>
                    <a:pt x="392555" y="789173"/>
                    <a:pt x="391125" y="785453"/>
                    <a:pt x="385116" y="785453"/>
                  </a:cubicBezTo>
                  <a:cubicBezTo>
                    <a:pt x="345056" y="782878"/>
                    <a:pt x="304997" y="780016"/>
                    <a:pt x="263793" y="779158"/>
                  </a:cubicBezTo>
                  <a:cubicBezTo>
                    <a:pt x="275810" y="788600"/>
                    <a:pt x="287828" y="798043"/>
                    <a:pt x="299846" y="807486"/>
                  </a:cubicBezTo>
                  <a:cubicBezTo>
                    <a:pt x="314153" y="818931"/>
                    <a:pt x="328460" y="830377"/>
                    <a:pt x="343053" y="841536"/>
                  </a:cubicBezTo>
                  <a:cubicBezTo>
                    <a:pt x="348490" y="845828"/>
                    <a:pt x="351351" y="850693"/>
                    <a:pt x="352782" y="857274"/>
                  </a:cubicBezTo>
                  <a:cubicBezTo>
                    <a:pt x="359649" y="889608"/>
                    <a:pt x="367661" y="921941"/>
                    <a:pt x="373956" y="954275"/>
                  </a:cubicBezTo>
                  <a:cubicBezTo>
                    <a:pt x="376245" y="965721"/>
                    <a:pt x="381110" y="968868"/>
                    <a:pt x="391983" y="969441"/>
                  </a:cubicBezTo>
                  <a:cubicBezTo>
                    <a:pt x="434618" y="971730"/>
                    <a:pt x="477254" y="974877"/>
                    <a:pt x="519888" y="977166"/>
                  </a:cubicBezTo>
                  <a:cubicBezTo>
                    <a:pt x="529045" y="977739"/>
                    <a:pt x="536771" y="980028"/>
                    <a:pt x="544210" y="985178"/>
                  </a:cubicBezTo>
                  <a:cubicBezTo>
                    <a:pt x="570535" y="1002919"/>
                    <a:pt x="597718" y="1020087"/>
                    <a:pt x="624043" y="1037828"/>
                  </a:cubicBezTo>
                  <a:cubicBezTo>
                    <a:pt x="630624" y="1042406"/>
                    <a:pt x="635203" y="1042692"/>
                    <a:pt x="641784" y="1037828"/>
                  </a:cubicBezTo>
                  <a:cubicBezTo>
                    <a:pt x="662958" y="1022376"/>
                    <a:pt x="684705" y="1008069"/>
                    <a:pt x="708454" y="991473"/>
                  </a:cubicBezTo>
                  <a:cubicBezTo>
                    <a:pt x="707882" y="1002347"/>
                    <a:pt x="707310" y="1010931"/>
                    <a:pt x="707024" y="1019515"/>
                  </a:cubicBezTo>
                  <a:cubicBezTo>
                    <a:pt x="704162" y="1081607"/>
                    <a:pt x="699012" y="1143413"/>
                    <a:pt x="690714" y="1205220"/>
                  </a:cubicBezTo>
                  <a:cubicBezTo>
                    <a:pt x="686422" y="1236123"/>
                    <a:pt x="672401" y="1253291"/>
                    <a:pt x="642642" y="1263592"/>
                  </a:cubicBezTo>
                  <a:cubicBezTo>
                    <a:pt x="541635" y="1298501"/>
                    <a:pt x="437193" y="1270746"/>
                    <a:pt x="360794" y="1185476"/>
                  </a:cubicBezTo>
                  <a:cubicBezTo>
                    <a:pt x="307572" y="1125959"/>
                    <a:pt x="277527" y="1054710"/>
                    <a:pt x="259214" y="978025"/>
                  </a:cubicBezTo>
                  <a:cubicBezTo>
                    <a:pt x="236037" y="880451"/>
                    <a:pt x="232603" y="781447"/>
                    <a:pt x="235179" y="681870"/>
                  </a:cubicBezTo>
                  <a:cubicBezTo>
                    <a:pt x="237182" y="606902"/>
                    <a:pt x="247196" y="533078"/>
                    <a:pt x="274380" y="462687"/>
                  </a:cubicBezTo>
                  <a:cubicBezTo>
                    <a:pt x="320162" y="344512"/>
                    <a:pt x="406290" y="276410"/>
                    <a:pt x="530762" y="257525"/>
                  </a:cubicBezTo>
                  <a:close/>
                  <a:moveTo>
                    <a:pt x="1038086" y="250873"/>
                  </a:moveTo>
                  <a:cubicBezTo>
                    <a:pt x="1072351" y="247726"/>
                    <a:pt x="1107332" y="253091"/>
                    <a:pt x="1142813" y="266968"/>
                  </a:cubicBezTo>
                  <a:cubicBezTo>
                    <a:pt x="1229800" y="301019"/>
                    <a:pt x="1288172" y="363683"/>
                    <a:pt x="1321937" y="450670"/>
                  </a:cubicBezTo>
                  <a:cubicBezTo>
                    <a:pt x="1348548" y="519343"/>
                    <a:pt x="1359707" y="590592"/>
                    <a:pt x="1361996" y="663558"/>
                  </a:cubicBezTo>
                  <a:cubicBezTo>
                    <a:pt x="1365144" y="768000"/>
                    <a:pt x="1353985" y="870724"/>
                    <a:pt x="1318789" y="969728"/>
                  </a:cubicBezTo>
                  <a:cubicBezTo>
                    <a:pt x="1282736" y="1071308"/>
                    <a:pt x="1212632" y="1138264"/>
                    <a:pt x="1109049" y="1169454"/>
                  </a:cubicBezTo>
                  <a:cubicBezTo>
                    <a:pt x="1106760" y="1170026"/>
                    <a:pt x="1104471" y="1170598"/>
                    <a:pt x="1102182" y="1171170"/>
                  </a:cubicBezTo>
                  <a:cubicBezTo>
                    <a:pt x="1100751" y="1171170"/>
                    <a:pt x="1099320" y="1171456"/>
                    <a:pt x="1095028" y="1172315"/>
                  </a:cubicBezTo>
                  <a:cubicBezTo>
                    <a:pt x="1109621" y="1137406"/>
                    <a:pt x="1117347" y="1102783"/>
                    <a:pt x="1122498" y="1067874"/>
                  </a:cubicBezTo>
                  <a:cubicBezTo>
                    <a:pt x="1133085" y="994050"/>
                    <a:pt x="1133657" y="919940"/>
                    <a:pt x="1128507" y="845830"/>
                  </a:cubicBezTo>
                  <a:cubicBezTo>
                    <a:pt x="1126504" y="816357"/>
                    <a:pt x="1133371" y="789746"/>
                    <a:pt x="1140238" y="762563"/>
                  </a:cubicBezTo>
                  <a:cubicBezTo>
                    <a:pt x="1140811" y="760560"/>
                    <a:pt x="1141097" y="758843"/>
                    <a:pt x="1142241" y="754265"/>
                  </a:cubicBezTo>
                  <a:cubicBezTo>
                    <a:pt x="1135946" y="761705"/>
                    <a:pt x="1131082" y="767141"/>
                    <a:pt x="1124214" y="774867"/>
                  </a:cubicBezTo>
                  <a:cubicBezTo>
                    <a:pt x="1120208" y="745395"/>
                    <a:pt x="1117633" y="719928"/>
                    <a:pt x="1113055" y="694748"/>
                  </a:cubicBezTo>
                  <a:cubicBezTo>
                    <a:pt x="1093025" y="583725"/>
                    <a:pt x="1059833" y="477281"/>
                    <a:pt x="1004036" y="378849"/>
                  </a:cubicBezTo>
                  <a:cubicBezTo>
                    <a:pt x="986581" y="348232"/>
                    <a:pt x="964835" y="320476"/>
                    <a:pt x="936507" y="299016"/>
                  </a:cubicBezTo>
                  <a:cubicBezTo>
                    <a:pt x="928209" y="292721"/>
                    <a:pt x="930784" y="290146"/>
                    <a:pt x="937651" y="285853"/>
                  </a:cubicBezTo>
                  <a:cubicBezTo>
                    <a:pt x="970271" y="265681"/>
                    <a:pt x="1003821" y="254021"/>
                    <a:pt x="1038086" y="250873"/>
                  </a:cubicBezTo>
                  <a:close/>
                  <a:moveTo>
                    <a:pt x="339906" y="224620"/>
                  </a:moveTo>
                  <a:cubicBezTo>
                    <a:pt x="400282" y="217752"/>
                    <a:pt x="458940" y="225764"/>
                    <a:pt x="516454" y="244650"/>
                  </a:cubicBezTo>
                  <a:cubicBezTo>
                    <a:pt x="516168" y="247797"/>
                    <a:pt x="514165" y="247797"/>
                    <a:pt x="512162" y="248369"/>
                  </a:cubicBezTo>
                  <a:cubicBezTo>
                    <a:pt x="382541" y="275267"/>
                    <a:pt x="298416" y="352810"/>
                    <a:pt x="256639" y="477281"/>
                  </a:cubicBezTo>
                  <a:cubicBezTo>
                    <a:pt x="230315" y="555970"/>
                    <a:pt x="222589" y="637805"/>
                    <a:pt x="222875" y="720214"/>
                  </a:cubicBezTo>
                  <a:cubicBezTo>
                    <a:pt x="223161" y="814067"/>
                    <a:pt x="228025" y="907635"/>
                    <a:pt x="252633" y="998914"/>
                  </a:cubicBezTo>
                  <a:cubicBezTo>
                    <a:pt x="260073" y="1026383"/>
                    <a:pt x="269230" y="1052994"/>
                    <a:pt x="280675" y="1079033"/>
                  </a:cubicBezTo>
                  <a:cubicBezTo>
                    <a:pt x="291835" y="1104785"/>
                    <a:pt x="305283" y="1129107"/>
                    <a:pt x="322165" y="1155146"/>
                  </a:cubicBezTo>
                  <a:cubicBezTo>
                    <a:pt x="276669" y="1151426"/>
                    <a:pt x="236037" y="1139694"/>
                    <a:pt x="198553" y="1118234"/>
                  </a:cubicBezTo>
                  <a:cubicBezTo>
                    <a:pt x="139608" y="1084756"/>
                    <a:pt x="97832" y="1035253"/>
                    <a:pt x="67787" y="975736"/>
                  </a:cubicBezTo>
                  <a:cubicBezTo>
                    <a:pt x="11418" y="863570"/>
                    <a:pt x="-10329" y="745394"/>
                    <a:pt x="4550" y="620351"/>
                  </a:cubicBezTo>
                  <a:cubicBezTo>
                    <a:pt x="15138" y="530503"/>
                    <a:pt x="41176" y="445806"/>
                    <a:pt x="92681" y="369979"/>
                  </a:cubicBezTo>
                  <a:cubicBezTo>
                    <a:pt x="152198" y="282420"/>
                    <a:pt x="236324" y="236638"/>
                    <a:pt x="339906" y="224620"/>
                  </a:cubicBezTo>
                  <a:close/>
                  <a:moveTo>
                    <a:pt x="728199" y="0"/>
                  </a:moveTo>
                  <a:cubicBezTo>
                    <a:pt x="735352" y="0"/>
                    <a:pt x="742506" y="0"/>
                    <a:pt x="749659" y="0"/>
                  </a:cubicBezTo>
                  <a:cubicBezTo>
                    <a:pt x="765397" y="10301"/>
                    <a:pt x="781421" y="19744"/>
                    <a:pt x="794297" y="33764"/>
                  </a:cubicBezTo>
                  <a:cubicBezTo>
                    <a:pt x="802881" y="43207"/>
                    <a:pt x="810607" y="53222"/>
                    <a:pt x="814899" y="65812"/>
                  </a:cubicBezTo>
                  <a:cubicBezTo>
                    <a:pt x="820622" y="82980"/>
                    <a:pt x="817760" y="98718"/>
                    <a:pt x="807173" y="113311"/>
                  </a:cubicBezTo>
                  <a:cubicBezTo>
                    <a:pt x="794869" y="130481"/>
                    <a:pt x="780562" y="145932"/>
                    <a:pt x="766541" y="161956"/>
                  </a:cubicBezTo>
                  <a:cubicBezTo>
                    <a:pt x="752520" y="177694"/>
                    <a:pt x="738786" y="194004"/>
                    <a:pt x="727912" y="212317"/>
                  </a:cubicBezTo>
                  <a:cubicBezTo>
                    <a:pt x="717325" y="230057"/>
                    <a:pt x="709885" y="248942"/>
                    <a:pt x="710743" y="269831"/>
                  </a:cubicBezTo>
                  <a:cubicBezTo>
                    <a:pt x="711029" y="276126"/>
                    <a:pt x="708168" y="278415"/>
                    <a:pt x="703590" y="281849"/>
                  </a:cubicBezTo>
                  <a:cubicBezTo>
                    <a:pt x="688424" y="293008"/>
                    <a:pt x="676120" y="294153"/>
                    <a:pt x="662099" y="278987"/>
                  </a:cubicBezTo>
                  <a:cubicBezTo>
                    <a:pt x="653515" y="269545"/>
                    <a:pt x="640639" y="264108"/>
                    <a:pt x="628335" y="259243"/>
                  </a:cubicBezTo>
                  <a:cubicBezTo>
                    <a:pt x="621754" y="256668"/>
                    <a:pt x="618892" y="253235"/>
                    <a:pt x="618320" y="246081"/>
                  </a:cubicBezTo>
                  <a:cubicBezTo>
                    <a:pt x="615172" y="207452"/>
                    <a:pt x="614600" y="168823"/>
                    <a:pt x="622898" y="130481"/>
                  </a:cubicBezTo>
                  <a:cubicBezTo>
                    <a:pt x="632627" y="84983"/>
                    <a:pt x="656663" y="48358"/>
                    <a:pt x="692716" y="19171"/>
                  </a:cubicBezTo>
                  <a:cubicBezTo>
                    <a:pt x="703303" y="10587"/>
                    <a:pt x="716181" y="6009"/>
                    <a:pt x="728199" y="0"/>
                  </a:cubicBezTo>
                  <a:close/>
                </a:path>
              </a:pathLst>
            </a:custGeom>
            <a:solidFill>
              <a:srgbClr val="5D5D5D"/>
            </a:solidFill>
            <a:ln w="28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2" name="Freeform: Shape 531">
              <a:extLst>
                <a:ext uri="{FF2B5EF4-FFF2-40B4-BE49-F238E27FC236}">
                  <a16:creationId xmlns:a16="http://schemas.microsoft.com/office/drawing/2014/main" id="{E3E274DE-2120-4DEE-B33B-2011463B9207}"/>
                </a:ext>
              </a:extLst>
            </p:cNvPr>
            <p:cNvSpPr/>
            <p:nvPr/>
          </p:nvSpPr>
          <p:spPr>
            <a:xfrm>
              <a:off x="3352708" y="3680276"/>
              <a:ext cx="455501" cy="429780"/>
            </a:xfrm>
            <a:custGeom>
              <a:avLst/>
              <a:gdLst>
                <a:gd name="connsiteX0" fmla="*/ 874859 w 1362345"/>
                <a:gd name="connsiteY0" fmla="*/ 583984 h 1285418"/>
                <a:gd name="connsiteX1" fmla="*/ 918924 w 1362345"/>
                <a:gd name="connsiteY1" fmla="*/ 611455 h 1285418"/>
                <a:gd name="connsiteX2" fmla="*/ 834799 w 1362345"/>
                <a:gd name="connsiteY2" fmla="*/ 613744 h 1285418"/>
                <a:gd name="connsiteX3" fmla="*/ 874859 w 1362345"/>
                <a:gd name="connsiteY3" fmla="*/ 583984 h 1285418"/>
                <a:gd name="connsiteX4" fmla="*/ 510604 w 1362345"/>
                <a:gd name="connsiteY4" fmla="*/ 583984 h 1285418"/>
                <a:gd name="connsiteX5" fmla="*/ 554956 w 1362345"/>
                <a:gd name="connsiteY5" fmla="*/ 613744 h 1285418"/>
                <a:gd name="connsiteX6" fmla="*/ 467969 w 1362345"/>
                <a:gd name="connsiteY6" fmla="*/ 614316 h 1285418"/>
                <a:gd name="connsiteX7" fmla="*/ 510604 w 1362345"/>
                <a:gd name="connsiteY7" fmla="*/ 583984 h 1285418"/>
                <a:gd name="connsiteX8" fmla="*/ 892314 w 1362345"/>
                <a:gd name="connsiteY8" fmla="*/ 492705 h 1285418"/>
                <a:gd name="connsiteX9" fmla="*/ 831938 w 1362345"/>
                <a:gd name="connsiteY9" fmla="*/ 520461 h 1285418"/>
                <a:gd name="connsiteX10" fmla="*/ 808475 w 1362345"/>
                <a:gd name="connsiteY10" fmla="*/ 593713 h 1285418"/>
                <a:gd name="connsiteX11" fmla="*/ 823640 w 1362345"/>
                <a:gd name="connsiteY11" fmla="*/ 684992 h 1285418"/>
                <a:gd name="connsiteX12" fmla="*/ 879151 w 1362345"/>
                <a:gd name="connsiteY12" fmla="*/ 641499 h 1285418"/>
                <a:gd name="connsiteX13" fmla="*/ 935521 w 1362345"/>
                <a:gd name="connsiteY13" fmla="*/ 683848 h 1285418"/>
                <a:gd name="connsiteX14" fmla="*/ 938382 w 1362345"/>
                <a:gd name="connsiteY14" fmla="*/ 680700 h 1285418"/>
                <a:gd name="connsiteX15" fmla="*/ 924647 w 1362345"/>
                <a:gd name="connsiteY15" fmla="*/ 518172 h 1285418"/>
                <a:gd name="connsiteX16" fmla="*/ 892314 w 1362345"/>
                <a:gd name="connsiteY16" fmla="*/ 492705 h 1285418"/>
                <a:gd name="connsiteX17" fmla="*/ 512642 w 1362345"/>
                <a:gd name="connsiteY17" fmla="*/ 490417 h 1285418"/>
                <a:gd name="connsiteX18" fmla="*/ 462246 w 1362345"/>
                <a:gd name="connsiteY18" fmla="*/ 526757 h 1285418"/>
                <a:gd name="connsiteX19" fmla="*/ 442216 w 1362345"/>
                <a:gd name="connsiteY19" fmla="*/ 598578 h 1285418"/>
                <a:gd name="connsiteX20" fmla="*/ 457954 w 1362345"/>
                <a:gd name="connsiteY20" fmla="*/ 685279 h 1285418"/>
                <a:gd name="connsiteX21" fmla="*/ 513465 w 1362345"/>
                <a:gd name="connsiteY21" fmla="*/ 641214 h 1285418"/>
                <a:gd name="connsiteX22" fmla="*/ 570121 w 1362345"/>
                <a:gd name="connsiteY22" fmla="*/ 684135 h 1285418"/>
                <a:gd name="connsiteX23" fmla="*/ 573555 w 1362345"/>
                <a:gd name="connsiteY23" fmla="*/ 678412 h 1285418"/>
                <a:gd name="connsiteX24" fmla="*/ 563253 w 1362345"/>
                <a:gd name="connsiteY24" fmla="*/ 525326 h 1285418"/>
                <a:gd name="connsiteX25" fmla="*/ 512642 w 1362345"/>
                <a:gd name="connsiteY25" fmla="*/ 490417 h 1285418"/>
                <a:gd name="connsiteX26" fmla="*/ 837590 w 1362345"/>
                <a:gd name="connsiteY26" fmla="*/ 269731 h 1285418"/>
                <a:gd name="connsiteX27" fmla="*/ 970430 w 1362345"/>
                <a:gd name="connsiteY27" fmla="*/ 349063 h 1285418"/>
                <a:gd name="connsiteX28" fmla="*/ 1049977 w 1362345"/>
                <a:gd name="connsiteY28" fmla="*/ 505009 h 1285418"/>
                <a:gd name="connsiteX29" fmla="*/ 1117219 w 1362345"/>
                <a:gd name="connsiteY29" fmla="*/ 848378 h 1285418"/>
                <a:gd name="connsiteX30" fmla="*/ 1119795 w 1362345"/>
                <a:gd name="connsiteY30" fmla="*/ 905606 h 1285418"/>
                <a:gd name="connsiteX31" fmla="*/ 1105774 w 1362345"/>
                <a:gd name="connsiteY31" fmla="*/ 1100753 h 1285418"/>
                <a:gd name="connsiteX32" fmla="*/ 920641 w 1362345"/>
                <a:gd name="connsiteY32" fmla="*/ 1279876 h 1285418"/>
                <a:gd name="connsiteX33" fmla="*/ 748671 w 1362345"/>
                <a:gd name="connsiteY33" fmla="*/ 1265569 h 1285418"/>
                <a:gd name="connsiteX34" fmla="*/ 702603 w 1362345"/>
                <a:gd name="connsiteY34" fmla="*/ 1240389 h 1285418"/>
                <a:gd name="connsiteX35" fmla="*/ 697739 w 1362345"/>
                <a:gd name="connsiteY35" fmla="*/ 1228371 h 1285418"/>
                <a:gd name="connsiteX36" fmla="*/ 715193 w 1362345"/>
                <a:gd name="connsiteY36" fmla="*/ 1079006 h 1285418"/>
                <a:gd name="connsiteX37" fmla="*/ 730072 w 1362345"/>
                <a:gd name="connsiteY37" fmla="*/ 1063269 h 1285418"/>
                <a:gd name="connsiteX38" fmla="*/ 753822 w 1362345"/>
                <a:gd name="connsiteY38" fmla="*/ 1036371 h 1285418"/>
                <a:gd name="connsiteX39" fmla="*/ 755825 w 1362345"/>
                <a:gd name="connsiteY39" fmla="*/ 1004038 h 1285418"/>
                <a:gd name="connsiteX40" fmla="*/ 789303 w 1362345"/>
                <a:gd name="connsiteY40" fmla="*/ 1001176 h 1285418"/>
                <a:gd name="connsiteX41" fmla="*/ 791592 w 1362345"/>
                <a:gd name="connsiteY41" fmla="*/ 1001176 h 1285418"/>
                <a:gd name="connsiteX42" fmla="*/ 808475 w 1362345"/>
                <a:gd name="connsiteY42" fmla="*/ 1017772 h 1285418"/>
                <a:gd name="connsiteX43" fmla="*/ 808475 w 1362345"/>
                <a:gd name="connsiteY43" fmla="*/ 1041808 h 1285418"/>
                <a:gd name="connsiteX44" fmla="*/ 817059 w 1362345"/>
                <a:gd name="connsiteY44" fmla="*/ 1048962 h 1285418"/>
                <a:gd name="connsiteX45" fmla="*/ 903187 w 1362345"/>
                <a:gd name="connsiteY45" fmla="*/ 1006327 h 1285418"/>
                <a:gd name="connsiteX46" fmla="*/ 904331 w 1362345"/>
                <a:gd name="connsiteY46" fmla="*/ 902172 h 1285418"/>
                <a:gd name="connsiteX47" fmla="*/ 792165 w 1362345"/>
                <a:gd name="connsiteY47" fmla="*/ 851811 h 1285418"/>
                <a:gd name="connsiteX48" fmla="*/ 735509 w 1362345"/>
                <a:gd name="connsiteY48" fmla="*/ 843227 h 1285418"/>
                <a:gd name="connsiteX49" fmla="*/ 724064 w 1362345"/>
                <a:gd name="connsiteY49" fmla="*/ 831210 h 1285418"/>
                <a:gd name="connsiteX50" fmla="*/ 722061 w 1362345"/>
                <a:gd name="connsiteY50" fmla="*/ 620610 h 1285418"/>
                <a:gd name="connsiteX51" fmla="*/ 698025 w 1362345"/>
                <a:gd name="connsiteY51" fmla="*/ 343340 h 1285418"/>
                <a:gd name="connsiteX52" fmla="*/ 689727 w 1362345"/>
                <a:gd name="connsiteY52" fmla="*/ 312151 h 1285418"/>
                <a:gd name="connsiteX53" fmla="*/ 694877 w 1362345"/>
                <a:gd name="connsiteY53" fmla="*/ 298989 h 1285418"/>
                <a:gd name="connsiteX54" fmla="*/ 837590 w 1362345"/>
                <a:gd name="connsiteY54" fmla="*/ 269731 h 1285418"/>
                <a:gd name="connsiteX55" fmla="*/ 560678 w 1362345"/>
                <a:gd name="connsiteY55" fmla="*/ 256069 h 1285418"/>
                <a:gd name="connsiteX56" fmla="*/ 662258 w 1362345"/>
                <a:gd name="connsiteY56" fmla="*/ 292695 h 1285418"/>
                <a:gd name="connsiteX57" fmla="*/ 680571 w 1362345"/>
                <a:gd name="connsiteY57" fmla="*/ 321309 h 1285418"/>
                <a:gd name="connsiteX58" fmla="*/ 699456 w 1362345"/>
                <a:gd name="connsiteY58" fmla="*/ 439198 h 1285418"/>
                <a:gd name="connsiteX59" fmla="*/ 712046 w 1362345"/>
                <a:gd name="connsiteY59" fmla="*/ 699014 h 1285418"/>
                <a:gd name="connsiteX60" fmla="*/ 712332 w 1362345"/>
                <a:gd name="connsiteY60" fmla="*/ 830066 h 1285418"/>
                <a:gd name="connsiteX61" fmla="*/ 700887 w 1362345"/>
                <a:gd name="connsiteY61" fmla="*/ 840939 h 1285418"/>
                <a:gd name="connsiteX62" fmla="*/ 644803 w 1362345"/>
                <a:gd name="connsiteY62" fmla="*/ 842370 h 1285418"/>
                <a:gd name="connsiteX63" fmla="*/ 632499 w 1362345"/>
                <a:gd name="connsiteY63" fmla="*/ 854102 h 1285418"/>
                <a:gd name="connsiteX64" fmla="*/ 632785 w 1362345"/>
                <a:gd name="connsiteY64" fmla="*/ 892444 h 1285418"/>
                <a:gd name="connsiteX65" fmla="*/ 623915 w 1362345"/>
                <a:gd name="connsiteY65" fmla="*/ 901601 h 1285418"/>
                <a:gd name="connsiteX66" fmla="*/ 586717 w 1362345"/>
                <a:gd name="connsiteY66" fmla="*/ 901601 h 1285418"/>
                <a:gd name="connsiteX67" fmla="*/ 577847 w 1362345"/>
                <a:gd name="connsiteY67" fmla="*/ 892444 h 1285418"/>
                <a:gd name="connsiteX68" fmla="*/ 577847 w 1362345"/>
                <a:gd name="connsiteY68" fmla="*/ 860110 h 1285418"/>
                <a:gd name="connsiteX69" fmla="*/ 570121 w 1362345"/>
                <a:gd name="connsiteY69" fmla="*/ 853815 h 1285418"/>
                <a:gd name="connsiteX70" fmla="*/ 470258 w 1362345"/>
                <a:gd name="connsiteY70" fmla="*/ 900456 h 1285418"/>
                <a:gd name="connsiteX71" fmla="*/ 471117 w 1362345"/>
                <a:gd name="connsiteY71" fmla="*/ 1005183 h 1285418"/>
                <a:gd name="connsiteX72" fmla="*/ 585286 w 1362345"/>
                <a:gd name="connsiteY72" fmla="*/ 1054399 h 1285418"/>
                <a:gd name="connsiteX73" fmla="*/ 693447 w 1362345"/>
                <a:gd name="connsiteY73" fmla="*/ 1064414 h 1285418"/>
                <a:gd name="connsiteX74" fmla="*/ 703462 w 1362345"/>
                <a:gd name="connsiteY74" fmla="*/ 1071854 h 1285418"/>
                <a:gd name="connsiteX75" fmla="*/ 685435 w 1362345"/>
                <a:gd name="connsiteY75" fmla="*/ 1224938 h 1285418"/>
                <a:gd name="connsiteX76" fmla="*/ 662258 w 1362345"/>
                <a:gd name="connsiteY76" fmla="*/ 1253838 h 1285418"/>
                <a:gd name="connsiteX77" fmla="*/ 363814 w 1362345"/>
                <a:gd name="connsiteY77" fmla="*/ 1188026 h 1285418"/>
                <a:gd name="connsiteX78" fmla="*/ 259373 w 1362345"/>
                <a:gd name="connsiteY78" fmla="*/ 979717 h 1285418"/>
                <a:gd name="connsiteX79" fmla="*/ 235624 w 1362345"/>
                <a:gd name="connsiteY79" fmla="*/ 655234 h 1285418"/>
                <a:gd name="connsiteX80" fmla="*/ 290276 w 1362345"/>
                <a:gd name="connsiteY80" fmla="*/ 425463 h 1285418"/>
                <a:gd name="connsiteX81" fmla="*/ 560678 w 1362345"/>
                <a:gd name="connsiteY81" fmla="*/ 256069 h 1285418"/>
                <a:gd name="connsiteX82" fmla="*/ 1075112 w 1362345"/>
                <a:gd name="connsiteY82" fmla="*/ 250403 h 1285418"/>
                <a:gd name="connsiteX83" fmla="*/ 1123228 w 1362345"/>
                <a:gd name="connsiteY83" fmla="*/ 260074 h 1285418"/>
                <a:gd name="connsiteX84" fmla="*/ 1325529 w 1362345"/>
                <a:gd name="connsiteY84" fmla="*/ 459800 h 1285418"/>
                <a:gd name="connsiteX85" fmla="*/ 1360152 w 1362345"/>
                <a:gd name="connsiteY85" fmla="*/ 631484 h 1285418"/>
                <a:gd name="connsiteX86" fmla="*/ 1325243 w 1362345"/>
                <a:gd name="connsiteY86" fmla="*/ 950530 h 1285418"/>
                <a:gd name="connsiteX87" fmla="*/ 1142400 w 1362345"/>
                <a:gd name="connsiteY87" fmla="*/ 1157123 h 1285418"/>
                <a:gd name="connsiteX88" fmla="*/ 1095187 w 1362345"/>
                <a:gd name="connsiteY88" fmla="*/ 1172002 h 1285418"/>
                <a:gd name="connsiteX89" fmla="*/ 1116647 w 1362345"/>
                <a:gd name="connsiteY89" fmla="*/ 1099895 h 1285418"/>
                <a:gd name="connsiteX90" fmla="*/ 1130096 w 1362345"/>
                <a:gd name="connsiteY90" fmla="*/ 875848 h 1285418"/>
                <a:gd name="connsiteX91" fmla="*/ 1102054 w 1362345"/>
                <a:gd name="connsiteY91" fmla="*/ 637493 h 1285418"/>
                <a:gd name="connsiteX92" fmla="*/ 1003908 w 1362345"/>
                <a:gd name="connsiteY92" fmla="*/ 377964 h 1285418"/>
                <a:gd name="connsiteX93" fmla="*/ 936951 w 1362345"/>
                <a:gd name="connsiteY93" fmla="*/ 298989 h 1285418"/>
                <a:gd name="connsiteX94" fmla="*/ 938382 w 1362345"/>
                <a:gd name="connsiteY94" fmla="*/ 284968 h 1285418"/>
                <a:gd name="connsiteX95" fmla="*/ 1028230 w 1362345"/>
                <a:gd name="connsiteY95" fmla="*/ 251597 h 1285418"/>
                <a:gd name="connsiteX96" fmla="*/ 1075112 w 1362345"/>
                <a:gd name="connsiteY96" fmla="*/ 250403 h 1285418"/>
                <a:gd name="connsiteX97" fmla="*/ 423402 w 1362345"/>
                <a:gd name="connsiteY97" fmla="*/ 224127 h 1285418"/>
                <a:gd name="connsiteX98" fmla="*/ 514323 w 1362345"/>
                <a:gd name="connsiteY98" fmla="*/ 244050 h 1285418"/>
                <a:gd name="connsiteX99" fmla="*/ 516898 w 1362345"/>
                <a:gd name="connsiteY99" fmla="*/ 246912 h 1285418"/>
                <a:gd name="connsiteX100" fmla="*/ 362669 w 1362345"/>
                <a:gd name="connsiteY100" fmla="*/ 316443 h 1285418"/>
                <a:gd name="connsiteX101" fmla="*/ 250216 w 1362345"/>
                <a:gd name="connsiteY101" fmla="*/ 497284 h 1285418"/>
                <a:gd name="connsiteX102" fmla="*/ 223033 w 1362345"/>
                <a:gd name="connsiteY102" fmla="*/ 756813 h 1285418"/>
                <a:gd name="connsiteX103" fmla="*/ 240488 w 1362345"/>
                <a:gd name="connsiteY103" fmla="*/ 944807 h 1285418"/>
                <a:gd name="connsiteX104" fmla="*/ 319462 w 1362345"/>
                <a:gd name="connsiteY104" fmla="*/ 1149969 h 1285418"/>
                <a:gd name="connsiteX105" fmla="*/ 321465 w 1362345"/>
                <a:gd name="connsiteY105" fmla="*/ 1154261 h 1285418"/>
                <a:gd name="connsiteX106" fmla="*/ 283981 w 1362345"/>
                <a:gd name="connsiteY106" fmla="*/ 1149683 h 1285418"/>
                <a:gd name="connsiteX107" fmla="*/ 82825 w 1362345"/>
                <a:gd name="connsiteY107" fmla="*/ 1002035 h 1285418"/>
                <a:gd name="connsiteX108" fmla="*/ 989 w 1362345"/>
                <a:gd name="connsiteY108" fmla="*/ 728485 h 1285418"/>
                <a:gd name="connsiteX109" fmla="*/ 63081 w 1362345"/>
                <a:gd name="connsiteY109" fmla="*/ 418881 h 1285418"/>
                <a:gd name="connsiteX110" fmla="*/ 330335 w 1362345"/>
                <a:gd name="connsiteY110" fmla="*/ 225451 h 1285418"/>
                <a:gd name="connsiteX111" fmla="*/ 423402 w 1362345"/>
                <a:gd name="connsiteY111" fmla="*/ 224127 h 1285418"/>
                <a:gd name="connsiteX112" fmla="*/ 737334 w 1362345"/>
                <a:gd name="connsiteY112" fmla="*/ 8 h 1285418"/>
                <a:gd name="connsiteX113" fmla="*/ 775284 w 1362345"/>
                <a:gd name="connsiteY113" fmla="*/ 16855 h 1285418"/>
                <a:gd name="connsiteX114" fmla="*/ 806759 w 1362345"/>
                <a:gd name="connsiteY114" fmla="*/ 49475 h 1285418"/>
                <a:gd name="connsiteX115" fmla="*/ 817632 w 1362345"/>
                <a:gd name="connsiteY115" fmla="*/ 80378 h 1285418"/>
                <a:gd name="connsiteX116" fmla="*/ 805042 w 1362345"/>
                <a:gd name="connsiteY116" fmla="*/ 115860 h 1285418"/>
                <a:gd name="connsiteX117" fmla="*/ 761549 w 1362345"/>
                <a:gd name="connsiteY117" fmla="*/ 166794 h 1285418"/>
                <a:gd name="connsiteX118" fmla="*/ 726926 w 1362345"/>
                <a:gd name="connsiteY118" fmla="*/ 212576 h 1285418"/>
                <a:gd name="connsiteX119" fmla="*/ 710329 w 1362345"/>
                <a:gd name="connsiteY119" fmla="*/ 266656 h 1285418"/>
                <a:gd name="connsiteX120" fmla="*/ 700314 w 1362345"/>
                <a:gd name="connsiteY120" fmla="*/ 283252 h 1285418"/>
                <a:gd name="connsiteX121" fmla="*/ 663974 w 1362345"/>
                <a:gd name="connsiteY121" fmla="*/ 280105 h 1285418"/>
                <a:gd name="connsiteX122" fmla="*/ 627062 w 1362345"/>
                <a:gd name="connsiteY122" fmla="*/ 258358 h 1285418"/>
                <a:gd name="connsiteX123" fmla="*/ 618478 w 1362345"/>
                <a:gd name="connsiteY123" fmla="*/ 247199 h 1285418"/>
                <a:gd name="connsiteX124" fmla="*/ 621339 w 1362345"/>
                <a:gd name="connsiteY124" fmla="*/ 137606 h 1285418"/>
                <a:gd name="connsiteX125" fmla="*/ 683146 w 1362345"/>
                <a:gd name="connsiteY125" fmla="*/ 26870 h 1285418"/>
                <a:gd name="connsiteX126" fmla="*/ 698311 w 1362345"/>
                <a:gd name="connsiteY126" fmla="*/ 15139 h 1285418"/>
                <a:gd name="connsiteX127" fmla="*/ 737334 w 1362345"/>
                <a:gd name="connsiteY127" fmla="*/ 8 h 1285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</a:cxnLst>
              <a:rect l="l" t="t" r="r" b="b"/>
              <a:pathLst>
                <a:path w="1362345" h="1285418">
                  <a:moveTo>
                    <a:pt x="874859" y="583984"/>
                  </a:moveTo>
                  <a:cubicBezTo>
                    <a:pt x="894602" y="583126"/>
                    <a:pt x="906620" y="595431"/>
                    <a:pt x="918924" y="611455"/>
                  </a:cubicBezTo>
                  <a:cubicBezTo>
                    <a:pt x="880295" y="593141"/>
                    <a:pt x="870853" y="593427"/>
                    <a:pt x="834799" y="613744"/>
                  </a:cubicBezTo>
                  <a:cubicBezTo>
                    <a:pt x="839950" y="599723"/>
                    <a:pt x="859407" y="584557"/>
                    <a:pt x="874859" y="583984"/>
                  </a:cubicBezTo>
                  <a:close/>
                  <a:moveTo>
                    <a:pt x="510604" y="583984"/>
                  </a:moveTo>
                  <a:cubicBezTo>
                    <a:pt x="530348" y="583984"/>
                    <a:pt x="542080" y="596861"/>
                    <a:pt x="554956" y="613744"/>
                  </a:cubicBezTo>
                  <a:cubicBezTo>
                    <a:pt x="518331" y="592568"/>
                    <a:pt x="504595" y="592854"/>
                    <a:pt x="467969" y="614316"/>
                  </a:cubicBezTo>
                  <a:cubicBezTo>
                    <a:pt x="475695" y="598292"/>
                    <a:pt x="494866" y="583984"/>
                    <a:pt x="510604" y="583984"/>
                  </a:cubicBezTo>
                  <a:close/>
                  <a:moveTo>
                    <a:pt x="892314" y="492705"/>
                  </a:moveTo>
                  <a:cubicBezTo>
                    <a:pt x="870281" y="485838"/>
                    <a:pt x="848248" y="495853"/>
                    <a:pt x="831938" y="520461"/>
                  </a:cubicBezTo>
                  <a:cubicBezTo>
                    <a:pt x="817059" y="542494"/>
                    <a:pt x="810478" y="567674"/>
                    <a:pt x="808475" y="593713"/>
                  </a:cubicBezTo>
                  <a:cubicBezTo>
                    <a:pt x="806186" y="624616"/>
                    <a:pt x="809333" y="654947"/>
                    <a:pt x="823640" y="684992"/>
                  </a:cubicBezTo>
                  <a:cubicBezTo>
                    <a:pt x="837375" y="662673"/>
                    <a:pt x="851110" y="641785"/>
                    <a:pt x="879151" y="641499"/>
                  </a:cubicBezTo>
                  <a:cubicBezTo>
                    <a:pt x="907765" y="641213"/>
                    <a:pt x="922072" y="662387"/>
                    <a:pt x="935521" y="683848"/>
                  </a:cubicBezTo>
                  <a:cubicBezTo>
                    <a:pt x="936951" y="682417"/>
                    <a:pt x="938096" y="681558"/>
                    <a:pt x="938382" y="680700"/>
                  </a:cubicBezTo>
                  <a:cubicBezTo>
                    <a:pt x="959843" y="624329"/>
                    <a:pt x="957267" y="569677"/>
                    <a:pt x="924647" y="518172"/>
                  </a:cubicBezTo>
                  <a:cubicBezTo>
                    <a:pt x="917208" y="506154"/>
                    <a:pt x="906334" y="496997"/>
                    <a:pt x="892314" y="492705"/>
                  </a:cubicBezTo>
                  <a:close/>
                  <a:moveTo>
                    <a:pt x="512642" y="490417"/>
                  </a:moveTo>
                  <a:cubicBezTo>
                    <a:pt x="494222" y="490775"/>
                    <a:pt x="475838" y="503008"/>
                    <a:pt x="462246" y="526757"/>
                  </a:cubicBezTo>
                  <a:cubicBezTo>
                    <a:pt x="449370" y="548790"/>
                    <a:pt x="443933" y="573397"/>
                    <a:pt x="442216" y="598578"/>
                  </a:cubicBezTo>
                  <a:cubicBezTo>
                    <a:pt x="440500" y="627765"/>
                    <a:pt x="444506" y="656379"/>
                    <a:pt x="457954" y="685279"/>
                  </a:cubicBezTo>
                  <a:cubicBezTo>
                    <a:pt x="471403" y="662388"/>
                    <a:pt x="485710" y="641786"/>
                    <a:pt x="513465" y="641214"/>
                  </a:cubicBezTo>
                  <a:cubicBezTo>
                    <a:pt x="542079" y="640927"/>
                    <a:pt x="556386" y="661816"/>
                    <a:pt x="570121" y="684135"/>
                  </a:cubicBezTo>
                  <a:cubicBezTo>
                    <a:pt x="571551" y="681559"/>
                    <a:pt x="572982" y="680128"/>
                    <a:pt x="573555" y="678412"/>
                  </a:cubicBezTo>
                  <a:cubicBezTo>
                    <a:pt x="593298" y="625762"/>
                    <a:pt x="591581" y="573970"/>
                    <a:pt x="563253" y="525326"/>
                  </a:cubicBezTo>
                  <a:cubicBezTo>
                    <a:pt x="549519" y="501577"/>
                    <a:pt x="531063" y="490060"/>
                    <a:pt x="512642" y="490417"/>
                  </a:cubicBezTo>
                  <a:close/>
                  <a:moveTo>
                    <a:pt x="837590" y="269731"/>
                  </a:moveTo>
                  <a:cubicBezTo>
                    <a:pt x="886877" y="276312"/>
                    <a:pt x="934520" y="300991"/>
                    <a:pt x="970430" y="349063"/>
                  </a:cubicBezTo>
                  <a:cubicBezTo>
                    <a:pt x="1005911" y="396562"/>
                    <a:pt x="1029088" y="450071"/>
                    <a:pt x="1049977" y="505009"/>
                  </a:cubicBezTo>
                  <a:cubicBezTo>
                    <a:pt x="1091753" y="615745"/>
                    <a:pt x="1112641" y="730488"/>
                    <a:pt x="1117219" y="848378"/>
                  </a:cubicBezTo>
                  <a:cubicBezTo>
                    <a:pt x="1117792" y="867263"/>
                    <a:pt x="1118936" y="886434"/>
                    <a:pt x="1119795" y="905606"/>
                  </a:cubicBezTo>
                  <a:cubicBezTo>
                    <a:pt x="1120367" y="971132"/>
                    <a:pt x="1117792" y="1036371"/>
                    <a:pt x="1105774" y="1100753"/>
                  </a:cubicBezTo>
                  <a:cubicBezTo>
                    <a:pt x="1084599" y="1205194"/>
                    <a:pt x="1025941" y="1261850"/>
                    <a:pt x="920641" y="1279876"/>
                  </a:cubicBezTo>
                  <a:cubicBezTo>
                    <a:pt x="861983" y="1289891"/>
                    <a:pt x="804469" y="1287030"/>
                    <a:pt x="748671" y="1265569"/>
                  </a:cubicBezTo>
                  <a:cubicBezTo>
                    <a:pt x="732075" y="1259274"/>
                    <a:pt x="716624" y="1250976"/>
                    <a:pt x="702603" y="1240389"/>
                  </a:cubicBezTo>
                  <a:cubicBezTo>
                    <a:pt x="698311" y="1237242"/>
                    <a:pt x="696308" y="1234380"/>
                    <a:pt x="697739" y="1228371"/>
                  </a:cubicBezTo>
                  <a:cubicBezTo>
                    <a:pt x="708612" y="1179155"/>
                    <a:pt x="712618" y="1129081"/>
                    <a:pt x="715193" y="1079006"/>
                  </a:cubicBezTo>
                  <a:cubicBezTo>
                    <a:pt x="715765" y="1067561"/>
                    <a:pt x="719199" y="1064127"/>
                    <a:pt x="730072" y="1063269"/>
                  </a:cubicBezTo>
                  <a:cubicBezTo>
                    <a:pt x="753822" y="1061266"/>
                    <a:pt x="753536" y="1060693"/>
                    <a:pt x="753822" y="1036371"/>
                  </a:cubicBezTo>
                  <a:cubicBezTo>
                    <a:pt x="753822" y="1025498"/>
                    <a:pt x="748958" y="1010905"/>
                    <a:pt x="755825" y="1004038"/>
                  </a:cubicBezTo>
                  <a:cubicBezTo>
                    <a:pt x="763265" y="996312"/>
                    <a:pt x="777858" y="1002035"/>
                    <a:pt x="789303" y="1001176"/>
                  </a:cubicBezTo>
                  <a:cubicBezTo>
                    <a:pt x="789876" y="1001176"/>
                    <a:pt x="790734" y="1001176"/>
                    <a:pt x="791592" y="1001176"/>
                  </a:cubicBezTo>
                  <a:cubicBezTo>
                    <a:pt x="808475" y="1001176"/>
                    <a:pt x="808475" y="1001176"/>
                    <a:pt x="808475" y="1017772"/>
                  </a:cubicBezTo>
                  <a:cubicBezTo>
                    <a:pt x="808475" y="1025784"/>
                    <a:pt x="808761" y="1033796"/>
                    <a:pt x="808475" y="1041808"/>
                  </a:cubicBezTo>
                  <a:cubicBezTo>
                    <a:pt x="808189" y="1048103"/>
                    <a:pt x="809047" y="1051251"/>
                    <a:pt x="817059" y="1048962"/>
                  </a:cubicBezTo>
                  <a:cubicBezTo>
                    <a:pt x="848248" y="1039519"/>
                    <a:pt x="878007" y="1027501"/>
                    <a:pt x="903187" y="1006327"/>
                  </a:cubicBezTo>
                  <a:cubicBezTo>
                    <a:pt x="940671" y="974565"/>
                    <a:pt x="941243" y="934792"/>
                    <a:pt x="904331" y="902172"/>
                  </a:cubicBezTo>
                  <a:cubicBezTo>
                    <a:pt x="872284" y="873844"/>
                    <a:pt x="832797" y="861254"/>
                    <a:pt x="792165" y="851811"/>
                  </a:cubicBezTo>
                  <a:cubicBezTo>
                    <a:pt x="773566" y="847519"/>
                    <a:pt x="754680" y="844658"/>
                    <a:pt x="735509" y="843227"/>
                  </a:cubicBezTo>
                  <a:cubicBezTo>
                    <a:pt x="726925" y="842655"/>
                    <a:pt x="724064" y="840080"/>
                    <a:pt x="724064" y="831210"/>
                  </a:cubicBezTo>
                  <a:cubicBezTo>
                    <a:pt x="724922" y="761105"/>
                    <a:pt x="724636" y="690715"/>
                    <a:pt x="722061" y="620610"/>
                  </a:cubicBezTo>
                  <a:cubicBezTo>
                    <a:pt x="718627" y="527901"/>
                    <a:pt x="715479" y="434905"/>
                    <a:pt x="698025" y="343340"/>
                  </a:cubicBezTo>
                  <a:cubicBezTo>
                    <a:pt x="696022" y="332753"/>
                    <a:pt x="693447" y="322166"/>
                    <a:pt x="689727" y="312151"/>
                  </a:cubicBezTo>
                  <a:cubicBezTo>
                    <a:pt x="687438" y="305570"/>
                    <a:pt x="688868" y="302422"/>
                    <a:pt x="694877" y="298989"/>
                  </a:cubicBezTo>
                  <a:cubicBezTo>
                    <a:pt x="737369" y="274667"/>
                    <a:pt x="788302" y="263150"/>
                    <a:pt x="837590" y="269731"/>
                  </a:cubicBezTo>
                  <a:close/>
                  <a:moveTo>
                    <a:pt x="560678" y="256069"/>
                  </a:moveTo>
                  <a:cubicBezTo>
                    <a:pt x="598449" y="254638"/>
                    <a:pt x="632785" y="268373"/>
                    <a:pt x="662258" y="292695"/>
                  </a:cubicBezTo>
                  <a:cubicBezTo>
                    <a:pt x="671700" y="300420"/>
                    <a:pt x="677423" y="309863"/>
                    <a:pt x="680571" y="321309"/>
                  </a:cubicBezTo>
                  <a:cubicBezTo>
                    <a:pt x="691158" y="359937"/>
                    <a:pt x="695736" y="399425"/>
                    <a:pt x="699456" y="439198"/>
                  </a:cubicBezTo>
                  <a:cubicBezTo>
                    <a:pt x="707468" y="520176"/>
                    <a:pt x="709757" y="601439"/>
                    <a:pt x="712046" y="699014"/>
                  </a:cubicBezTo>
                  <a:cubicBezTo>
                    <a:pt x="712046" y="731920"/>
                    <a:pt x="712046" y="781136"/>
                    <a:pt x="712332" y="830066"/>
                  </a:cubicBezTo>
                  <a:cubicBezTo>
                    <a:pt x="712618" y="838936"/>
                    <a:pt x="710043" y="841797"/>
                    <a:pt x="700887" y="840939"/>
                  </a:cubicBezTo>
                  <a:cubicBezTo>
                    <a:pt x="682288" y="839508"/>
                    <a:pt x="663402" y="841511"/>
                    <a:pt x="644803" y="842370"/>
                  </a:cubicBezTo>
                  <a:cubicBezTo>
                    <a:pt x="636505" y="842942"/>
                    <a:pt x="632499" y="845517"/>
                    <a:pt x="632499" y="854102"/>
                  </a:cubicBezTo>
                  <a:cubicBezTo>
                    <a:pt x="633358" y="866978"/>
                    <a:pt x="632499" y="879568"/>
                    <a:pt x="632785" y="892444"/>
                  </a:cubicBezTo>
                  <a:cubicBezTo>
                    <a:pt x="633072" y="899025"/>
                    <a:pt x="630782" y="901887"/>
                    <a:pt x="623915" y="901601"/>
                  </a:cubicBezTo>
                  <a:cubicBezTo>
                    <a:pt x="611325" y="901315"/>
                    <a:pt x="599021" y="901315"/>
                    <a:pt x="586717" y="901601"/>
                  </a:cubicBezTo>
                  <a:cubicBezTo>
                    <a:pt x="579850" y="901887"/>
                    <a:pt x="577560" y="899025"/>
                    <a:pt x="577847" y="892444"/>
                  </a:cubicBezTo>
                  <a:cubicBezTo>
                    <a:pt x="578133" y="881571"/>
                    <a:pt x="577560" y="870984"/>
                    <a:pt x="577847" y="860110"/>
                  </a:cubicBezTo>
                  <a:cubicBezTo>
                    <a:pt x="578133" y="854388"/>
                    <a:pt x="575844" y="852385"/>
                    <a:pt x="570121" y="853815"/>
                  </a:cubicBezTo>
                  <a:cubicBezTo>
                    <a:pt x="534067" y="863258"/>
                    <a:pt x="499158" y="875562"/>
                    <a:pt x="470258" y="900456"/>
                  </a:cubicBezTo>
                  <a:cubicBezTo>
                    <a:pt x="432488" y="933076"/>
                    <a:pt x="432774" y="973136"/>
                    <a:pt x="471117" y="1005183"/>
                  </a:cubicBezTo>
                  <a:cubicBezTo>
                    <a:pt x="504309" y="1032939"/>
                    <a:pt x="544082" y="1045529"/>
                    <a:pt x="585286" y="1054399"/>
                  </a:cubicBezTo>
                  <a:cubicBezTo>
                    <a:pt x="621054" y="1062125"/>
                    <a:pt x="657107" y="1064986"/>
                    <a:pt x="693447" y="1064414"/>
                  </a:cubicBezTo>
                  <a:cubicBezTo>
                    <a:pt x="698597" y="1064414"/>
                    <a:pt x="704034" y="1063269"/>
                    <a:pt x="703462" y="1071854"/>
                  </a:cubicBezTo>
                  <a:cubicBezTo>
                    <a:pt x="699456" y="1123073"/>
                    <a:pt x="696308" y="1174578"/>
                    <a:pt x="685435" y="1224938"/>
                  </a:cubicBezTo>
                  <a:cubicBezTo>
                    <a:pt x="682574" y="1238673"/>
                    <a:pt x="675992" y="1247543"/>
                    <a:pt x="662258" y="1253838"/>
                  </a:cubicBezTo>
                  <a:cubicBezTo>
                    <a:pt x="558675" y="1300765"/>
                    <a:pt x="443647" y="1275585"/>
                    <a:pt x="363814" y="1188026"/>
                  </a:cubicBezTo>
                  <a:cubicBezTo>
                    <a:pt x="309448" y="1128509"/>
                    <a:pt x="277972" y="1056974"/>
                    <a:pt x="259373" y="979717"/>
                  </a:cubicBezTo>
                  <a:cubicBezTo>
                    <a:pt x="233621" y="872987"/>
                    <a:pt x="229901" y="764254"/>
                    <a:pt x="235624" y="655234"/>
                  </a:cubicBezTo>
                  <a:cubicBezTo>
                    <a:pt x="239916" y="575687"/>
                    <a:pt x="252792" y="497284"/>
                    <a:pt x="290276" y="425463"/>
                  </a:cubicBezTo>
                  <a:cubicBezTo>
                    <a:pt x="347218" y="316730"/>
                    <a:pt x="438497" y="260361"/>
                    <a:pt x="560678" y="256069"/>
                  </a:cubicBezTo>
                  <a:close/>
                  <a:moveTo>
                    <a:pt x="1075112" y="250403"/>
                  </a:moveTo>
                  <a:cubicBezTo>
                    <a:pt x="1090948" y="251794"/>
                    <a:pt x="1106990" y="254995"/>
                    <a:pt x="1123228" y="260074"/>
                  </a:cubicBezTo>
                  <a:cubicBezTo>
                    <a:pt x="1224522" y="291836"/>
                    <a:pt x="1289762" y="361368"/>
                    <a:pt x="1325529" y="459800"/>
                  </a:cubicBezTo>
                  <a:cubicBezTo>
                    <a:pt x="1345845" y="515311"/>
                    <a:pt x="1356432" y="572825"/>
                    <a:pt x="1360152" y="631484"/>
                  </a:cubicBezTo>
                  <a:cubicBezTo>
                    <a:pt x="1367305" y="739931"/>
                    <a:pt x="1357291" y="846375"/>
                    <a:pt x="1325243" y="950530"/>
                  </a:cubicBezTo>
                  <a:cubicBezTo>
                    <a:pt x="1295484" y="1046959"/>
                    <a:pt x="1236826" y="1117922"/>
                    <a:pt x="1142400" y="1157123"/>
                  </a:cubicBezTo>
                  <a:cubicBezTo>
                    <a:pt x="1127520" y="1163418"/>
                    <a:pt x="1112641" y="1168855"/>
                    <a:pt x="1095187" y="1172002"/>
                  </a:cubicBezTo>
                  <a:cubicBezTo>
                    <a:pt x="1104629" y="1147394"/>
                    <a:pt x="1111783" y="1123931"/>
                    <a:pt x="1116647" y="1099895"/>
                  </a:cubicBezTo>
                  <a:cubicBezTo>
                    <a:pt x="1131240" y="1025785"/>
                    <a:pt x="1133243" y="950816"/>
                    <a:pt x="1130096" y="875848"/>
                  </a:cubicBezTo>
                  <a:cubicBezTo>
                    <a:pt x="1126948" y="795729"/>
                    <a:pt x="1121511" y="715610"/>
                    <a:pt x="1102054" y="637493"/>
                  </a:cubicBezTo>
                  <a:cubicBezTo>
                    <a:pt x="1079449" y="547358"/>
                    <a:pt x="1051980" y="458655"/>
                    <a:pt x="1003908" y="377964"/>
                  </a:cubicBezTo>
                  <a:cubicBezTo>
                    <a:pt x="986167" y="347919"/>
                    <a:pt x="964993" y="320450"/>
                    <a:pt x="936951" y="298989"/>
                  </a:cubicBezTo>
                  <a:cubicBezTo>
                    <a:pt x="928081" y="292122"/>
                    <a:pt x="931229" y="289547"/>
                    <a:pt x="938382" y="284968"/>
                  </a:cubicBezTo>
                  <a:cubicBezTo>
                    <a:pt x="967425" y="267227"/>
                    <a:pt x="997398" y="255925"/>
                    <a:pt x="1028230" y="251597"/>
                  </a:cubicBezTo>
                  <a:cubicBezTo>
                    <a:pt x="1043646" y="249433"/>
                    <a:pt x="1059277" y="249013"/>
                    <a:pt x="1075112" y="250403"/>
                  </a:cubicBezTo>
                  <a:close/>
                  <a:moveTo>
                    <a:pt x="423402" y="224127"/>
                  </a:moveTo>
                  <a:cubicBezTo>
                    <a:pt x="454091" y="227382"/>
                    <a:pt x="484422" y="234178"/>
                    <a:pt x="514323" y="244050"/>
                  </a:cubicBezTo>
                  <a:cubicBezTo>
                    <a:pt x="515182" y="244336"/>
                    <a:pt x="515468" y="245195"/>
                    <a:pt x="516898" y="246912"/>
                  </a:cubicBezTo>
                  <a:cubicBezTo>
                    <a:pt x="459384" y="258357"/>
                    <a:pt x="407593" y="280104"/>
                    <a:pt x="362669" y="316443"/>
                  </a:cubicBezTo>
                  <a:cubicBezTo>
                    <a:pt x="304297" y="363656"/>
                    <a:pt x="270532" y="426607"/>
                    <a:pt x="250216" y="497284"/>
                  </a:cubicBezTo>
                  <a:cubicBezTo>
                    <a:pt x="225608" y="581981"/>
                    <a:pt x="220744" y="669255"/>
                    <a:pt x="223033" y="756813"/>
                  </a:cubicBezTo>
                  <a:cubicBezTo>
                    <a:pt x="224750" y="819764"/>
                    <a:pt x="228470" y="882715"/>
                    <a:pt x="240488" y="944807"/>
                  </a:cubicBezTo>
                  <a:cubicBezTo>
                    <a:pt x="254508" y="1017773"/>
                    <a:pt x="278258" y="1087305"/>
                    <a:pt x="319462" y="1149969"/>
                  </a:cubicBezTo>
                  <a:cubicBezTo>
                    <a:pt x="320034" y="1150827"/>
                    <a:pt x="320321" y="1151972"/>
                    <a:pt x="321465" y="1154261"/>
                  </a:cubicBezTo>
                  <a:cubicBezTo>
                    <a:pt x="308303" y="1155120"/>
                    <a:pt x="295999" y="1152258"/>
                    <a:pt x="283981" y="1149683"/>
                  </a:cubicBezTo>
                  <a:cubicBezTo>
                    <a:pt x="194419" y="1131084"/>
                    <a:pt x="129179" y="1079006"/>
                    <a:pt x="82825" y="1002035"/>
                  </a:cubicBezTo>
                  <a:cubicBezTo>
                    <a:pt x="32464" y="917910"/>
                    <a:pt x="6139" y="826059"/>
                    <a:pt x="989" y="728485"/>
                  </a:cubicBezTo>
                  <a:cubicBezTo>
                    <a:pt x="-4734" y="620038"/>
                    <a:pt x="14151" y="516455"/>
                    <a:pt x="63081" y="418881"/>
                  </a:cubicBezTo>
                  <a:cubicBezTo>
                    <a:pt x="118592" y="308432"/>
                    <a:pt x="207295" y="242619"/>
                    <a:pt x="330335" y="225451"/>
                  </a:cubicBezTo>
                  <a:cubicBezTo>
                    <a:pt x="361668" y="221159"/>
                    <a:pt x="392714" y="220873"/>
                    <a:pt x="423402" y="224127"/>
                  </a:cubicBezTo>
                  <a:close/>
                  <a:moveTo>
                    <a:pt x="737334" y="8"/>
                  </a:moveTo>
                  <a:cubicBezTo>
                    <a:pt x="749102" y="259"/>
                    <a:pt x="760690" y="5838"/>
                    <a:pt x="775284" y="16855"/>
                  </a:cubicBezTo>
                  <a:cubicBezTo>
                    <a:pt x="787587" y="26012"/>
                    <a:pt x="798175" y="36599"/>
                    <a:pt x="806759" y="49475"/>
                  </a:cubicBezTo>
                  <a:cubicBezTo>
                    <a:pt x="813054" y="59204"/>
                    <a:pt x="817060" y="69791"/>
                    <a:pt x="817632" y="80378"/>
                  </a:cubicBezTo>
                  <a:cubicBezTo>
                    <a:pt x="817632" y="94685"/>
                    <a:pt x="812482" y="105845"/>
                    <a:pt x="805042" y="115860"/>
                  </a:cubicBezTo>
                  <a:cubicBezTo>
                    <a:pt x="791593" y="133886"/>
                    <a:pt x="776142" y="149910"/>
                    <a:pt x="761549" y="166794"/>
                  </a:cubicBezTo>
                  <a:cubicBezTo>
                    <a:pt x="748959" y="181100"/>
                    <a:pt x="736941" y="195980"/>
                    <a:pt x="726926" y="212576"/>
                  </a:cubicBezTo>
                  <a:cubicBezTo>
                    <a:pt x="717197" y="229172"/>
                    <a:pt x="709757" y="246913"/>
                    <a:pt x="710329" y="266656"/>
                  </a:cubicBezTo>
                  <a:cubicBezTo>
                    <a:pt x="710615" y="275240"/>
                    <a:pt x="706609" y="278388"/>
                    <a:pt x="700314" y="283252"/>
                  </a:cubicBezTo>
                  <a:cubicBezTo>
                    <a:pt x="686579" y="293553"/>
                    <a:pt x="675992" y="292409"/>
                    <a:pt x="663974" y="280105"/>
                  </a:cubicBezTo>
                  <a:cubicBezTo>
                    <a:pt x="653959" y="269804"/>
                    <a:pt x="640511" y="263795"/>
                    <a:pt x="627062" y="258358"/>
                  </a:cubicBezTo>
                  <a:cubicBezTo>
                    <a:pt x="621626" y="256069"/>
                    <a:pt x="619050" y="253208"/>
                    <a:pt x="618478" y="247199"/>
                  </a:cubicBezTo>
                  <a:cubicBezTo>
                    <a:pt x="615044" y="210573"/>
                    <a:pt x="614758" y="173947"/>
                    <a:pt x="621339" y="137606"/>
                  </a:cubicBezTo>
                  <a:cubicBezTo>
                    <a:pt x="629065" y="93541"/>
                    <a:pt x="650526" y="57201"/>
                    <a:pt x="683146" y="26870"/>
                  </a:cubicBezTo>
                  <a:cubicBezTo>
                    <a:pt x="687724" y="22578"/>
                    <a:pt x="692874" y="18572"/>
                    <a:pt x="698311" y="15139"/>
                  </a:cubicBezTo>
                  <a:cubicBezTo>
                    <a:pt x="713620" y="4837"/>
                    <a:pt x="725566" y="-242"/>
                    <a:pt x="737334" y="8"/>
                  </a:cubicBezTo>
                  <a:close/>
                </a:path>
              </a:pathLst>
            </a:custGeom>
            <a:solidFill>
              <a:schemeClr val="accent1"/>
            </a:solidFill>
            <a:ln w="28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3" name="Freeform: Shape 532">
              <a:extLst>
                <a:ext uri="{FF2B5EF4-FFF2-40B4-BE49-F238E27FC236}">
                  <a16:creationId xmlns:a16="http://schemas.microsoft.com/office/drawing/2014/main" id="{33D48581-3ADB-4825-AC70-19CB70693A5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41548" y="3680276"/>
              <a:ext cx="459044" cy="432643"/>
            </a:xfrm>
            <a:custGeom>
              <a:avLst/>
              <a:gdLst>
                <a:gd name="connsiteX0" fmla="*/ 6028121 w 7357374"/>
                <a:gd name="connsiteY0" fmla="*/ 4438058 h 6934232"/>
                <a:gd name="connsiteX1" fmla="*/ 6048175 w 7357374"/>
                <a:gd name="connsiteY1" fmla="*/ 5073612 h 6934232"/>
                <a:gd name="connsiteX2" fmla="*/ 5961789 w 7357374"/>
                <a:gd name="connsiteY2" fmla="*/ 5971409 h 6934232"/>
                <a:gd name="connsiteX3" fmla="*/ 5091760 w 7357374"/>
                <a:gd name="connsiteY3" fmla="*/ 6875374 h 6934232"/>
                <a:gd name="connsiteX4" fmla="*/ 4021189 w 7357374"/>
                <a:gd name="connsiteY4" fmla="*/ 6816751 h 6934232"/>
                <a:gd name="connsiteX5" fmla="*/ 3795971 w 7357374"/>
                <a:gd name="connsiteY5" fmla="*/ 6691802 h 6934232"/>
                <a:gd name="connsiteX6" fmla="*/ 3768207 w 7357374"/>
                <a:gd name="connsiteY6" fmla="*/ 6620845 h 6934232"/>
                <a:gd name="connsiteX7" fmla="*/ 3870018 w 7357374"/>
                <a:gd name="connsiteY7" fmla="*/ 5718422 h 6934232"/>
                <a:gd name="connsiteX8" fmla="*/ 3971828 w 7357374"/>
                <a:gd name="connsiteY8" fmla="*/ 5608897 h 6934232"/>
                <a:gd name="connsiteX9" fmla="*/ 4144601 w 7357374"/>
                <a:gd name="connsiteY9" fmla="*/ 5585758 h 6934232"/>
                <a:gd name="connsiteX10" fmla="*/ 4197046 w 7357374"/>
                <a:gd name="connsiteY10" fmla="*/ 5527141 h 6934232"/>
                <a:gd name="connsiteX11" fmla="*/ 4206302 w 7357374"/>
                <a:gd name="connsiteY11" fmla="*/ 5224783 h 6934232"/>
                <a:gd name="connsiteX12" fmla="*/ 4266467 w 7357374"/>
                <a:gd name="connsiteY12" fmla="*/ 5166166 h 6934232"/>
                <a:gd name="connsiteX13" fmla="*/ 4582697 w 7357374"/>
                <a:gd name="connsiteY13" fmla="*/ 5178506 h 6934232"/>
                <a:gd name="connsiteX14" fmla="*/ 4630521 w 7357374"/>
                <a:gd name="connsiteY14" fmla="*/ 5229414 h 6934232"/>
                <a:gd name="connsiteX15" fmla="*/ 4622806 w 7357374"/>
                <a:gd name="connsiteY15" fmla="*/ 5383674 h 6934232"/>
                <a:gd name="connsiteX16" fmla="*/ 4681423 w 7357374"/>
                <a:gd name="connsiteY16" fmla="*/ 5422236 h 6934232"/>
                <a:gd name="connsiteX17" fmla="*/ 5412621 w 7357374"/>
                <a:gd name="connsiteY17" fmla="*/ 4991851 h 6934232"/>
                <a:gd name="connsiteX18" fmla="*/ 5977218 w 7357374"/>
                <a:gd name="connsiteY18" fmla="*/ 4471995 h 6934232"/>
                <a:gd name="connsiteX19" fmla="*/ 6028121 w 7357374"/>
                <a:gd name="connsiteY19" fmla="*/ 4438058 h 6934232"/>
                <a:gd name="connsiteX20" fmla="*/ 1290785 w 7357374"/>
                <a:gd name="connsiteY20" fmla="*/ 4277630 h 6934232"/>
                <a:gd name="connsiteX21" fmla="*/ 1380261 w 7357374"/>
                <a:gd name="connsiteY21" fmla="*/ 4374815 h 6934232"/>
                <a:gd name="connsiteX22" fmla="*/ 2625142 w 7357374"/>
                <a:gd name="connsiteY22" fmla="*/ 5343564 h 6934232"/>
                <a:gd name="connsiteX23" fmla="*/ 2757805 w 7357374"/>
                <a:gd name="connsiteY23" fmla="*/ 5267982 h 6934232"/>
                <a:gd name="connsiteX24" fmla="*/ 2898184 w 7357374"/>
                <a:gd name="connsiteY24" fmla="*/ 5136860 h 6934232"/>
                <a:gd name="connsiteX25" fmla="*/ 3084839 w 7357374"/>
                <a:gd name="connsiteY25" fmla="*/ 5144569 h 6934232"/>
                <a:gd name="connsiteX26" fmla="*/ 3144998 w 7357374"/>
                <a:gd name="connsiteY26" fmla="*/ 5209359 h 6934232"/>
                <a:gd name="connsiteX27" fmla="*/ 3131116 w 7357374"/>
                <a:gd name="connsiteY27" fmla="*/ 5479322 h 6934232"/>
                <a:gd name="connsiteX28" fmla="*/ 3188192 w 7357374"/>
                <a:gd name="connsiteY28" fmla="*/ 5551822 h 6934232"/>
                <a:gd name="connsiteX29" fmla="*/ 3757414 w 7357374"/>
                <a:gd name="connsiteY29" fmla="*/ 5618153 h 6934232"/>
                <a:gd name="connsiteX30" fmla="*/ 3817573 w 7357374"/>
                <a:gd name="connsiteY30" fmla="*/ 5667520 h 6934232"/>
                <a:gd name="connsiteX31" fmla="*/ 3720388 w 7357374"/>
                <a:gd name="connsiteY31" fmla="*/ 6577652 h 6934232"/>
                <a:gd name="connsiteX32" fmla="*/ 3558419 w 7357374"/>
                <a:gd name="connsiteY32" fmla="*/ 6778189 h 6934232"/>
                <a:gd name="connsiteX33" fmla="*/ 2075974 w 7357374"/>
                <a:gd name="connsiteY33" fmla="*/ 6505153 h 6934232"/>
                <a:gd name="connsiteX34" fmla="*/ 1449676 w 7357374"/>
                <a:gd name="connsiteY34" fmla="*/ 5419158 h 6934232"/>
                <a:gd name="connsiteX35" fmla="*/ 1286159 w 7357374"/>
                <a:gd name="connsiteY35" fmla="*/ 4305394 h 6934232"/>
                <a:gd name="connsiteX36" fmla="*/ 1290785 w 7357374"/>
                <a:gd name="connsiteY36" fmla="*/ 4277630 h 6934232"/>
                <a:gd name="connsiteX37" fmla="*/ 1972166 w 7357374"/>
                <a:gd name="connsiteY37" fmla="*/ 2601729 h 6934232"/>
                <a:gd name="connsiteX38" fmla="*/ 2544317 w 7357374"/>
                <a:gd name="connsiteY38" fmla="*/ 3588196 h 6934232"/>
                <a:gd name="connsiteX39" fmla="*/ 3116468 w 7357374"/>
                <a:gd name="connsiteY39" fmla="*/ 2601729 h 6934232"/>
                <a:gd name="connsiteX40" fmla="*/ 4336538 w 7357374"/>
                <a:gd name="connsiteY40" fmla="*/ 2601728 h 6934232"/>
                <a:gd name="connsiteX41" fmla="*/ 4908689 w 7357374"/>
                <a:gd name="connsiteY41" fmla="*/ 3588195 h 6934232"/>
                <a:gd name="connsiteX42" fmla="*/ 5480840 w 7357374"/>
                <a:gd name="connsiteY42" fmla="*/ 2601728 h 6934232"/>
                <a:gd name="connsiteX43" fmla="*/ 4403643 w 7357374"/>
                <a:gd name="connsiteY43" fmla="*/ 1443041 h 6934232"/>
                <a:gd name="connsiteX44" fmla="*/ 4499976 w 7357374"/>
                <a:gd name="connsiteY44" fmla="*/ 1449461 h 6934232"/>
                <a:gd name="connsiteX45" fmla="*/ 5185856 w 7357374"/>
                <a:gd name="connsiteY45" fmla="*/ 1811008 h 6934232"/>
                <a:gd name="connsiteX46" fmla="*/ 5577674 w 7357374"/>
                <a:gd name="connsiteY46" fmla="*/ 2482041 h 6934232"/>
                <a:gd name="connsiteX47" fmla="*/ 6004977 w 7357374"/>
                <a:gd name="connsiteY47" fmla="*/ 4155765 h 6934232"/>
                <a:gd name="connsiteX48" fmla="*/ 5957157 w 7357374"/>
                <a:gd name="connsiteY48" fmla="*/ 4235984 h 6934232"/>
                <a:gd name="connsiteX49" fmla="*/ 5111809 w 7357374"/>
                <a:gd name="connsiteY49" fmla="*/ 4549130 h 6934232"/>
                <a:gd name="connsiteX50" fmla="*/ 5053193 w 7357374"/>
                <a:gd name="connsiteY50" fmla="*/ 4618546 h 6934232"/>
                <a:gd name="connsiteX51" fmla="*/ 5045477 w 7357374"/>
                <a:gd name="connsiteY51" fmla="*/ 4799033 h 6934232"/>
                <a:gd name="connsiteX52" fmla="*/ 4989944 w 7357374"/>
                <a:gd name="connsiteY52" fmla="*/ 4854567 h 6934232"/>
                <a:gd name="connsiteX53" fmla="*/ 4835684 w 7357374"/>
                <a:gd name="connsiteY53" fmla="*/ 4848394 h 6934232"/>
                <a:gd name="connsiteX54" fmla="*/ 4783239 w 7357374"/>
                <a:gd name="connsiteY54" fmla="*/ 4794402 h 6934232"/>
                <a:gd name="connsiteX55" fmla="*/ 4772435 w 7357374"/>
                <a:gd name="connsiteY55" fmla="*/ 4641684 h 6934232"/>
                <a:gd name="connsiteX56" fmla="*/ 4618181 w 7357374"/>
                <a:gd name="connsiteY56" fmla="*/ 4661739 h 6934232"/>
                <a:gd name="connsiteX57" fmla="*/ 3985710 w 7357374"/>
                <a:gd name="connsiteY57" fmla="*/ 4737327 h 6934232"/>
                <a:gd name="connsiteX58" fmla="*/ 3910127 w 7357374"/>
                <a:gd name="connsiteY58" fmla="*/ 4664823 h 6934232"/>
                <a:gd name="connsiteX59" fmla="*/ 3911669 w 7357374"/>
                <a:gd name="connsiteY59" fmla="*/ 3736177 h 6934232"/>
                <a:gd name="connsiteX60" fmla="*/ 3819110 w 7357374"/>
                <a:gd name="connsiteY60" fmla="*/ 2121070 h 6934232"/>
                <a:gd name="connsiteX61" fmla="*/ 3729639 w 7357374"/>
                <a:gd name="connsiteY61" fmla="*/ 1679886 h 6934232"/>
                <a:gd name="connsiteX62" fmla="*/ 3752778 w 7357374"/>
                <a:gd name="connsiteY62" fmla="*/ 1612013 h 6934232"/>
                <a:gd name="connsiteX63" fmla="*/ 4403643 w 7357374"/>
                <a:gd name="connsiteY63" fmla="*/ 1443041 h 6934232"/>
                <a:gd name="connsiteX64" fmla="*/ 3058612 w 7357374"/>
                <a:gd name="connsiteY64" fmla="*/ 1382170 h 6934232"/>
                <a:gd name="connsiteX65" fmla="*/ 3580015 w 7357374"/>
                <a:gd name="connsiteY65" fmla="*/ 1578081 h 6934232"/>
                <a:gd name="connsiteX66" fmla="*/ 3678742 w 7357374"/>
                <a:gd name="connsiteY66" fmla="*/ 1724627 h 6934232"/>
                <a:gd name="connsiteX67" fmla="*/ 3777463 w 7357374"/>
                <a:gd name="connsiteY67" fmla="*/ 2301558 h 6934232"/>
                <a:gd name="connsiteX68" fmla="*/ 3845343 w 7357374"/>
                <a:gd name="connsiteY68" fmla="*/ 3531015 h 6934232"/>
                <a:gd name="connsiteX69" fmla="*/ 3843795 w 7357374"/>
                <a:gd name="connsiteY69" fmla="*/ 3575750 h 6934232"/>
                <a:gd name="connsiteX70" fmla="*/ 3843790 w 7357374"/>
                <a:gd name="connsiteY70" fmla="*/ 3575982 h 6934232"/>
                <a:gd name="connsiteX71" fmla="*/ 3843790 w 7357374"/>
                <a:gd name="connsiteY71" fmla="*/ 4798947 h 6934232"/>
                <a:gd name="connsiteX72" fmla="*/ 3843795 w 7357374"/>
                <a:gd name="connsiteY72" fmla="*/ 4799028 h 6934232"/>
                <a:gd name="connsiteX73" fmla="*/ 3843790 w 7357374"/>
                <a:gd name="connsiteY73" fmla="*/ 4799907 h 6934232"/>
                <a:gd name="connsiteX74" fmla="*/ 3843790 w 7357374"/>
                <a:gd name="connsiteY74" fmla="*/ 4800570 h 6934232"/>
                <a:gd name="connsiteX75" fmla="*/ 3843785 w 7357374"/>
                <a:gd name="connsiteY75" fmla="*/ 4800543 h 6934232"/>
                <a:gd name="connsiteX76" fmla="*/ 3842253 w 7357374"/>
                <a:gd name="connsiteY76" fmla="*/ 5050473 h 6934232"/>
                <a:gd name="connsiteX77" fmla="*/ 3795976 w 7357374"/>
                <a:gd name="connsiteY77" fmla="*/ 5095208 h 6934232"/>
                <a:gd name="connsiteX78" fmla="*/ 3473574 w 7357374"/>
                <a:gd name="connsiteY78" fmla="*/ 5082868 h 6934232"/>
                <a:gd name="connsiteX79" fmla="*/ 3435006 w 7357374"/>
                <a:gd name="connsiteY79" fmla="*/ 5031960 h 6934232"/>
                <a:gd name="connsiteX80" fmla="*/ 3445804 w 7357374"/>
                <a:gd name="connsiteY80" fmla="*/ 4786688 h 6934232"/>
                <a:gd name="connsiteX81" fmla="*/ 3394902 w 7357374"/>
                <a:gd name="connsiteY81" fmla="*/ 4732696 h 6934232"/>
                <a:gd name="connsiteX82" fmla="*/ 2719243 w 7357374"/>
                <a:gd name="connsiteY82" fmla="*/ 4635511 h 6934232"/>
                <a:gd name="connsiteX83" fmla="*/ 2660620 w 7357374"/>
                <a:gd name="connsiteY83" fmla="*/ 4683336 h 6934232"/>
                <a:gd name="connsiteX84" fmla="*/ 2657537 w 7357374"/>
                <a:gd name="connsiteY84" fmla="*/ 4837596 h 6934232"/>
                <a:gd name="connsiteX85" fmla="*/ 2620516 w 7357374"/>
                <a:gd name="connsiteY85" fmla="*/ 4877700 h 6934232"/>
                <a:gd name="connsiteX86" fmla="*/ 2375238 w 7357374"/>
                <a:gd name="connsiteY86" fmla="*/ 4865360 h 6934232"/>
                <a:gd name="connsiteX87" fmla="*/ 2344385 w 7357374"/>
                <a:gd name="connsiteY87" fmla="*/ 4820625 h 6934232"/>
                <a:gd name="connsiteX88" fmla="*/ 2350553 w 7357374"/>
                <a:gd name="connsiteY88" fmla="*/ 4607747 h 6934232"/>
                <a:gd name="connsiteX89" fmla="*/ 2290393 w 7357374"/>
                <a:gd name="connsiteY89" fmla="*/ 4521361 h 6934232"/>
                <a:gd name="connsiteX90" fmla="*/ 1329353 w 7357374"/>
                <a:gd name="connsiteY90" fmla="*/ 4103315 h 6934232"/>
                <a:gd name="connsiteX91" fmla="*/ 1273819 w 7357374"/>
                <a:gd name="connsiteY91" fmla="*/ 4033899 h 6934232"/>
                <a:gd name="connsiteX92" fmla="*/ 1421907 w 7357374"/>
                <a:gd name="connsiteY92" fmla="*/ 2693382 h 6934232"/>
                <a:gd name="connsiteX93" fmla="*/ 2168528 w 7357374"/>
                <a:gd name="connsiteY93" fmla="*/ 1641324 h 6934232"/>
                <a:gd name="connsiteX94" fmla="*/ 3058612 w 7357374"/>
                <a:gd name="connsiteY94" fmla="*/ 1382170 h 6934232"/>
                <a:gd name="connsiteX95" fmla="*/ 5678437 w 7357374"/>
                <a:gd name="connsiteY95" fmla="*/ 1346032 h 6934232"/>
                <a:gd name="connsiteX96" fmla="*/ 5773591 w 7357374"/>
                <a:gd name="connsiteY96" fmla="*/ 1349775 h 6934232"/>
                <a:gd name="connsiteX97" fmla="*/ 6973732 w 7357374"/>
                <a:gd name="connsiteY97" fmla="*/ 2099474 h 6934232"/>
                <a:gd name="connsiteX98" fmla="*/ 7311564 w 7357374"/>
                <a:gd name="connsiteY98" fmla="*/ 3106796 h 6934232"/>
                <a:gd name="connsiteX99" fmla="*/ 7149589 w 7357374"/>
                <a:gd name="connsiteY99" fmla="*/ 5139943 h 6934232"/>
                <a:gd name="connsiteX100" fmla="*/ 6182381 w 7357374"/>
                <a:gd name="connsiteY100" fmla="*/ 6232100 h 6934232"/>
                <a:gd name="connsiteX101" fmla="*/ 5963331 w 7357374"/>
                <a:gd name="connsiteY101" fmla="*/ 6306146 h 6934232"/>
                <a:gd name="connsiteX102" fmla="*/ 5921679 w 7357374"/>
                <a:gd name="connsiteY102" fmla="*/ 6304605 h 6934232"/>
                <a:gd name="connsiteX103" fmla="*/ 6012691 w 7357374"/>
                <a:gd name="connsiteY103" fmla="*/ 6013055 h 6934232"/>
                <a:gd name="connsiteX104" fmla="*/ 6108335 w 7357374"/>
                <a:gd name="connsiteY104" fmla="*/ 4859187 h 6934232"/>
                <a:gd name="connsiteX105" fmla="*/ 6088279 w 7357374"/>
                <a:gd name="connsiteY105" fmla="*/ 4402579 h 6934232"/>
                <a:gd name="connsiteX106" fmla="*/ 6122217 w 7357374"/>
                <a:gd name="connsiteY106" fmla="*/ 4303852 h 6934232"/>
                <a:gd name="connsiteX107" fmla="*/ 6301157 w 7357374"/>
                <a:gd name="connsiteY107" fmla="*/ 4077087 h 6934232"/>
                <a:gd name="connsiteX108" fmla="*/ 6288817 w 7357374"/>
                <a:gd name="connsiteY108" fmla="*/ 4070920 h 6934232"/>
                <a:gd name="connsiteX109" fmla="*/ 6122217 w 7357374"/>
                <a:gd name="connsiteY109" fmla="*/ 4155765 h 6934232"/>
                <a:gd name="connsiteX110" fmla="*/ 6060510 w 7357374"/>
                <a:gd name="connsiteY110" fmla="*/ 4121823 h 6934232"/>
                <a:gd name="connsiteX111" fmla="*/ 5946359 w 7357374"/>
                <a:gd name="connsiteY111" fmla="*/ 3402971 h 6934232"/>
                <a:gd name="connsiteX112" fmla="*/ 5492835 w 7357374"/>
                <a:gd name="connsiteY112" fmla="*/ 2158096 h 6934232"/>
                <a:gd name="connsiteX113" fmla="*/ 5051651 w 7357374"/>
                <a:gd name="connsiteY113" fmla="*/ 1601214 h 6934232"/>
                <a:gd name="connsiteX114" fmla="*/ 5063991 w 7357374"/>
                <a:gd name="connsiteY114" fmla="*/ 1539514 h 6934232"/>
                <a:gd name="connsiteX115" fmla="*/ 5678437 w 7357374"/>
                <a:gd name="connsiteY115" fmla="*/ 1346032 h 6934232"/>
                <a:gd name="connsiteX116" fmla="*/ 1998023 w 7357374"/>
                <a:gd name="connsiteY116" fmla="*/ 1199319 h 6934232"/>
                <a:gd name="connsiteX117" fmla="*/ 2274970 w 7357374"/>
                <a:gd name="connsiteY117" fmla="*/ 1207855 h 6934232"/>
                <a:gd name="connsiteX118" fmla="*/ 2617427 w 7357374"/>
                <a:gd name="connsiteY118" fmla="*/ 1266472 h 6934232"/>
                <a:gd name="connsiteX119" fmla="*/ 2796368 w 7357374"/>
                <a:gd name="connsiteY119" fmla="*/ 1317380 h 6934232"/>
                <a:gd name="connsiteX120" fmla="*/ 2770146 w 7357374"/>
                <a:gd name="connsiteY120" fmla="*/ 1337434 h 6934232"/>
                <a:gd name="connsiteX121" fmla="*/ 1392596 w 7357374"/>
                <a:gd name="connsiteY121" fmla="*/ 2573058 h 6934232"/>
                <a:gd name="connsiteX122" fmla="*/ 1209029 w 7357374"/>
                <a:gd name="connsiteY122" fmla="*/ 3915118 h 6934232"/>
                <a:gd name="connsiteX123" fmla="*/ 1209029 w 7357374"/>
                <a:gd name="connsiteY123" fmla="*/ 4024643 h 6934232"/>
                <a:gd name="connsiteX124" fmla="*/ 956042 w 7357374"/>
                <a:gd name="connsiteY124" fmla="*/ 3876556 h 6934232"/>
                <a:gd name="connsiteX125" fmla="*/ 1173551 w 7357374"/>
                <a:gd name="connsiteY125" fmla="*/ 4141883 h 6934232"/>
                <a:gd name="connsiteX126" fmla="*/ 1216738 w 7357374"/>
                <a:gd name="connsiteY126" fmla="*/ 4245235 h 6934232"/>
                <a:gd name="connsiteX127" fmla="*/ 1333978 w 7357374"/>
                <a:gd name="connsiteY127" fmla="*/ 5229414 h 6934232"/>
                <a:gd name="connsiteX128" fmla="*/ 1730433 w 7357374"/>
                <a:gd name="connsiteY128" fmla="*/ 6196627 h 6934232"/>
                <a:gd name="connsiteX129" fmla="*/ 1747404 w 7357374"/>
                <a:gd name="connsiteY129" fmla="*/ 6227474 h 6934232"/>
                <a:gd name="connsiteX130" fmla="*/ 1136525 w 7357374"/>
                <a:gd name="connsiteY130" fmla="*/ 6059332 h 6934232"/>
                <a:gd name="connsiteX131" fmla="*/ 357514 w 7357374"/>
                <a:gd name="connsiteY131" fmla="*/ 5226330 h 6934232"/>
                <a:gd name="connsiteX132" fmla="*/ 357514 w 7357374"/>
                <a:gd name="connsiteY132" fmla="*/ 2247567 h 6934232"/>
                <a:gd name="connsiteX133" fmla="*/ 1998023 w 7357374"/>
                <a:gd name="connsiteY133" fmla="*/ 1199319 h 6934232"/>
                <a:gd name="connsiteX134" fmla="*/ 3934813 w 7357374"/>
                <a:gd name="connsiteY134" fmla="*/ 0 h 6934232"/>
                <a:gd name="connsiteX135" fmla="*/ 4050511 w 7357374"/>
                <a:gd name="connsiteY135" fmla="*/ 0 h 6934232"/>
                <a:gd name="connsiteX136" fmla="*/ 4240250 w 7357374"/>
                <a:gd name="connsiteY136" fmla="*/ 131122 h 6934232"/>
                <a:gd name="connsiteX137" fmla="*/ 4372913 w 7357374"/>
                <a:gd name="connsiteY137" fmla="*/ 288466 h 6934232"/>
                <a:gd name="connsiteX138" fmla="*/ 4357490 w 7357374"/>
                <a:gd name="connsiteY138" fmla="*/ 615499 h 6934232"/>
                <a:gd name="connsiteX139" fmla="*/ 4090615 w 7357374"/>
                <a:gd name="connsiteY139" fmla="*/ 930187 h 6934232"/>
                <a:gd name="connsiteX140" fmla="*/ 3930187 w 7357374"/>
                <a:gd name="connsiteY140" fmla="*/ 1147696 h 6934232"/>
                <a:gd name="connsiteX141" fmla="*/ 3839170 w 7357374"/>
                <a:gd name="connsiteY141" fmla="*/ 1426905 h 6934232"/>
                <a:gd name="connsiteX142" fmla="*/ 3823741 w 7357374"/>
                <a:gd name="connsiteY142" fmla="*/ 1504035 h 6934232"/>
                <a:gd name="connsiteX143" fmla="*/ 3680278 w 7357374"/>
                <a:gd name="connsiteY143" fmla="*/ 1578081 h 6934232"/>
                <a:gd name="connsiteX144" fmla="*/ 3644800 w 7357374"/>
                <a:gd name="connsiteY144" fmla="*/ 1553401 h 6934232"/>
                <a:gd name="connsiteX145" fmla="*/ 3394896 w 7357374"/>
                <a:gd name="connsiteY145" fmla="*/ 1396052 h 6934232"/>
                <a:gd name="connsiteX146" fmla="*/ 3340910 w 7357374"/>
                <a:gd name="connsiteY146" fmla="*/ 1318921 h 6934232"/>
                <a:gd name="connsiteX147" fmla="*/ 3367132 w 7357374"/>
                <a:gd name="connsiteY147" fmla="*/ 711137 h 6934232"/>
                <a:gd name="connsiteX148" fmla="*/ 3734270 w 7357374"/>
                <a:gd name="connsiteY148" fmla="*/ 112609 h 6934232"/>
                <a:gd name="connsiteX149" fmla="*/ 3934813 w 7357374"/>
                <a:gd name="connsiteY149" fmla="*/ 0 h 6934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</a:cxnLst>
              <a:rect l="l" t="t" r="r" b="b"/>
              <a:pathLst>
                <a:path w="7357374" h="6934232">
                  <a:moveTo>
                    <a:pt x="6028121" y="4438058"/>
                  </a:moveTo>
                  <a:cubicBezTo>
                    <a:pt x="6042003" y="4652477"/>
                    <a:pt x="6052801" y="4862271"/>
                    <a:pt x="6048175" y="5073612"/>
                  </a:cubicBezTo>
                  <a:cubicBezTo>
                    <a:pt x="6042003" y="5374418"/>
                    <a:pt x="6018864" y="5673687"/>
                    <a:pt x="5961789" y="5971409"/>
                  </a:cubicBezTo>
                  <a:cubicBezTo>
                    <a:pt x="5867693" y="6465038"/>
                    <a:pt x="5568429" y="6755050"/>
                    <a:pt x="5091760" y="6875374"/>
                  </a:cubicBezTo>
                  <a:cubicBezTo>
                    <a:pt x="4729247" y="6966386"/>
                    <a:pt x="4371361" y="6955588"/>
                    <a:pt x="4021189" y="6816751"/>
                  </a:cubicBezTo>
                  <a:cubicBezTo>
                    <a:pt x="3940975" y="6784356"/>
                    <a:pt x="3866928" y="6741163"/>
                    <a:pt x="3795971" y="6691802"/>
                  </a:cubicBezTo>
                  <a:cubicBezTo>
                    <a:pt x="3769749" y="6673289"/>
                    <a:pt x="3762034" y="6653235"/>
                    <a:pt x="3768207" y="6620845"/>
                  </a:cubicBezTo>
                  <a:cubicBezTo>
                    <a:pt x="3832997" y="6323123"/>
                    <a:pt x="3851505" y="6020770"/>
                    <a:pt x="3870018" y="5718422"/>
                  </a:cubicBezTo>
                  <a:cubicBezTo>
                    <a:pt x="3876185" y="5621237"/>
                    <a:pt x="3874643" y="5621237"/>
                    <a:pt x="3971828" y="5608897"/>
                  </a:cubicBezTo>
                  <a:cubicBezTo>
                    <a:pt x="4028903" y="5601182"/>
                    <a:pt x="4085979" y="5591926"/>
                    <a:pt x="4144601" y="5585758"/>
                  </a:cubicBezTo>
                  <a:cubicBezTo>
                    <a:pt x="4180080" y="5581128"/>
                    <a:pt x="4197046" y="5564162"/>
                    <a:pt x="4197046" y="5527141"/>
                  </a:cubicBezTo>
                  <a:cubicBezTo>
                    <a:pt x="4198588" y="5426867"/>
                    <a:pt x="4204761" y="5325051"/>
                    <a:pt x="4206302" y="5224783"/>
                  </a:cubicBezTo>
                  <a:cubicBezTo>
                    <a:pt x="4207844" y="5181590"/>
                    <a:pt x="4220184" y="5163082"/>
                    <a:pt x="4266467" y="5166166"/>
                  </a:cubicBezTo>
                  <a:cubicBezTo>
                    <a:pt x="4371361" y="5172333"/>
                    <a:pt x="4476261" y="5175422"/>
                    <a:pt x="4582697" y="5178506"/>
                  </a:cubicBezTo>
                  <a:cubicBezTo>
                    <a:pt x="4618175" y="5180048"/>
                    <a:pt x="4633605" y="5190846"/>
                    <a:pt x="4630521" y="5229414"/>
                  </a:cubicBezTo>
                  <a:cubicBezTo>
                    <a:pt x="4625890" y="5280316"/>
                    <a:pt x="4630521" y="5332766"/>
                    <a:pt x="4622806" y="5383674"/>
                  </a:cubicBezTo>
                  <a:cubicBezTo>
                    <a:pt x="4613549" y="5445375"/>
                    <a:pt x="4635147" y="5442291"/>
                    <a:pt x="4681423" y="5422236"/>
                  </a:cubicBezTo>
                  <a:cubicBezTo>
                    <a:pt x="4943673" y="5311169"/>
                    <a:pt x="5187403" y="5164624"/>
                    <a:pt x="5412621" y="4991851"/>
                  </a:cubicBezTo>
                  <a:cubicBezTo>
                    <a:pt x="5616247" y="4836049"/>
                    <a:pt x="5804445" y="4663275"/>
                    <a:pt x="5977218" y="4471995"/>
                  </a:cubicBezTo>
                  <a:cubicBezTo>
                    <a:pt x="5991100" y="4458113"/>
                    <a:pt x="5998809" y="4441141"/>
                    <a:pt x="6028121" y="4438058"/>
                  </a:cubicBezTo>
                  <a:close/>
                  <a:moveTo>
                    <a:pt x="1290785" y="4277630"/>
                  </a:moveTo>
                  <a:cubicBezTo>
                    <a:pt x="1323180" y="4313109"/>
                    <a:pt x="1352491" y="4343962"/>
                    <a:pt x="1380261" y="4374815"/>
                  </a:cubicBezTo>
                  <a:cubicBezTo>
                    <a:pt x="1744315" y="4763549"/>
                    <a:pt x="2143848" y="5106007"/>
                    <a:pt x="2625142" y="5343564"/>
                  </a:cubicBezTo>
                  <a:cubicBezTo>
                    <a:pt x="2762436" y="5411449"/>
                    <a:pt x="2750096" y="5425331"/>
                    <a:pt x="2757805" y="5267982"/>
                  </a:cubicBezTo>
                  <a:cubicBezTo>
                    <a:pt x="2763978" y="5132229"/>
                    <a:pt x="2762436" y="5132229"/>
                    <a:pt x="2898184" y="5136860"/>
                  </a:cubicBezTo>
                  <a:cubicBezTo>
                    <a:pt x="2959890" y="5138402"/>
                    <a:pt x="3023133" y="5146116"/>
                    <a:pt x="3084839" y="5144569"/>
                  </a:cubicBezTo>
                  <a:cubicBezTo>
                    <a:pt x="3132658" y="5144569"/>
                    <a:pt x="3149629" y="5158456"/>
                    <a:pt x="3144998" y="5209359"/>
                  </a:cubicBezTo>
                  <a:cubicBezTo>
                    <a:pt x="3137289" y="5298829"/>
                    <a:pt x="3138831" y="5389847"/>
                    <a:pt x="3131116" y="5479322"/>
                  </a:cubicBezTo>
                  <a:cubicBezTo>
                    <a:pt x="3126491" y="5527141"/>
                    <a:pt x="3146545" y="5542565"/>
                    <a:pt x="3188192" y="5551822"/>
                  </a:cubicBezTo>
                  <a:cubicBezTo>
                    <a:pt x="3374847" y="5596557"/>
                    <a:pt x="3564586" y="5619695"/>
                    <a:pt x="3757414" y="5618153"/>
                  </a:cubicBezTo>
                  <a:cubicBezTo>
                    <a:pt x="3791351" y="5618153"/>
                    <a:pt x="3820657" y="5615070"/>
                    <a:pt x="3817573" y="5667520"/>
                  </a:cubicBezTo>
                  <a:cubicBezTo>
                    <a:pt x="3792893" y="5971409"/>
                    <a:pt x="3777469" y="6276846"/>
                    <a:pt x="3720388" y="6577652"/>
                  </a:cubicBezTo>
                  <a:cubicBezTo>
                    <a:pt x="3701881" y="6677920"/>
                    <a:pt x="3655604" y="6739627"/>
                    <a:pt x="3558419" y="6778189"/>
                  </a:cubicBezTo>
                  <a:cubicBezTo>
                    <a:pt x="3006167" y="6998781"/>
                    <a:pt x="2512528" y="6896971"/>
                    <a:pt x="2075974" y="6505153"/>
                  </a:cubicBezTo>
                  <a:cubicBezTo>
                    <a:pt x="1750482" y="6212056"/>
                    <a:pt x="1570000" y="5831036"/>
                    <a:pt x="1449676" y="5419158"/>
                  </a:cubicBezTo>
                  <a:cubicBezTo>
                    <a:pt x="1343235" y="5055099"/>
                    <a:pt x="1301583" y="4681794"/>
                    <a:pt x="1286159" y="4305394"/>
                  </a:cubicBezTo>
                  <a:cubicBezTo>
                    <a:pt x="1284618" y="4297685"/>
                    <a:pt x="1287701" y="4293054"/>
                    <a:pt x="1290785" y="4277630"/>
                  </a:cubicBezTo>
                  <a:close/>
                  <a:moveTo>
                    <a:pt x="1972166" y="2601729"/>
                  </a:moveTo>
                  <a:lnTo>
                    <a:pt x="2544317" y="3588196"/>
                  </a:lnTo>
                  <a:lnTo>
                    <a:pt x="3116468" y="2601729"/>
                  </a:lnTo>
                  <a:close/>
                  <a:moveTo>
                    <a:pt x="4336538" y="2601728"/>
                  </a:moveTo>
                  <a:lnTo>
                    <a:pt x="4908689" y="3588195"/>
                  </a:lnTo>
                  <a:lnTo>
                    <a:pt x="5480840" y="2601728"/>
                  </a:lnTo>
                  <a:close/>
                  <a:moveTo>
                    <a:pt x="4403643" y="1443041"/>
                  </a:moveTo>
                  <a:cubicBezTo>
                    <a:pt x="4435847" y="1443836"/>
                    <a:pt x="4467991" y="1445966"/>
                    <a:pt x="4499976" y="1449461"/>
                  </a:cubicBezTo>
                  <a:cubicBezTo>
                    <a:pt x="4755858" y="1477419"/>
                    <a:pt x="5001519" y="1592734"/>
                    <a:pt x="5185856" y="1811008"/>
                  </a:cubicBezTo>
                  <a:cubicBezTo>
                    <a:pt x="5355540" y="2013087"/>
                    <a:pt x="5478947" y="2239852"/>
                    <a:pt x="5577674" y="2482041"/>
                  </a:cubicBezTo>
                  <a:cubicBezTo>
                    <a:pt x="5796725" y="3020410"/>
                    <a:pt x="5958699" y="3574208"/>
                    <a:pt x="6004977" y="4155765"/>
                  </a:cubicBezTo>
                  <a:cubicBezTo>
                    <a:pt x="6008061" y="4202047"/>
                    <a:pt x="5995720" y="4220555"/>
                    <a:pt x="5957157" y="4235984"/>
                  </a:cubicBezTo>
                  <a:cubicBezTo>
                    <a:pt x="5682574" y="4360933"/>
                    <a:pt x="5401817" y="4468916"/>
                    <a:pt x="5111809" y="4549130"/>
                  </a:cubicBezTo>
                  <a:cubicBezTo>
                    <a:pt x="5071705" y="4559928"/>
                    <a:pt x="5053193" y="4575352"/>
                    <a:pt x="5053193" y="4618546"/>
                  </a:cubicBezTo>
                  <a:cubicBezTo>
                    <a:pt x="5053193" y="4678710"/>
                    <a:pt x="5045477" y="4738869"/>
                    <a:pt x="5045477" y="4799033"/>
                  </a:cubicBezTo>
                  <a:cubicBezTo>
                    <a:pt x="5045477" y="4840679"/>
                    <a:pt x="5033137" y="4859192"/>
                    <a:pt x="4989944" y="4854567"/>
                  </a:cubicBezTo>
                  <a:cubicBezTo>
                    <a:pt x="4939041" y="4849936"/>
                    <a:pt x="4886591" y="4849936"/>
                    <a:pt x="4835684" y="4848394"/>
                  </a:cubicBezTo>
                  <a:cubicBezTo>
                    <a:pt x="4798663" y="4848394"/>
                    <a:pt x="4781692" y="4834512"/>
                    <a:pt x="4783239" y="4794402"/>
                  </a:cubicBezTo>
                  <a:cubicBezTo>
                    <a:pt x="4784781" y="4741953"/>
                    <a:pt x="4812545" y="4669454"/>
                    <a:pt x="4772435" y="4641684"/>
                  </a:cubicBezTo>
                  <a:cubicBezTo>
                    <a:pt x="4735415" y="4615462"/>
                    <a:pt x="4670625" y="4652482"/>
                    <a:pt x="4618181" y="4661739"/>
                  </a:cubicBezTo>
                  <a:cubicBezTo>
                    <a:pt x="4409929" y="4700307"/>
                    <a:pt x="4198593" y="4724987"/>
                    <a:pt x="3985710" y="4737327"/>
                  </a:cubicBezTo>
                  <a:cubicBezTo>
                    <a:pt x="3928635" y="4740411"/>
                    <a:pt x="3908580" y="4726529"/>
                    <a:pt x="3910127" y="4664823"/>
                  </a:cubicBezTo>
                  <a:cubicBezTo>
                    <a:pt x="3917836" y="4354760"/>
                    <a:pt x="3917836" y="4046240"/>
                    <a:pt x="3911669" y="3736177"/>
                  </a:cubicBezTo>
                  <a:cubicBezTo>
                    <a:pt x="3902413" y="3196267"/>
                    <a:pt x="3885441" y="2657898"/>
                    <a:pt x="3819110" y="2121070"/>
                  </a:cubicBezTo>
                  <a:cubicBezTo>
                    <a:pt x="3800602" y="1971441"/>
                    <a:pt x="3779005" y="1823348"/>
                    <a:pt x="3729639" y="1679886"/>
                  </a:cubicBezTo>
                  <a:cubicBezTo>
                    <a:pt x="3718841" y="1647491"/>
                    <a:pt x="3721925" y="1628984"/>
                    <a:pt x="3752778" y="1612013"/>
                  </a:cubicBezTo>
                  <a:cubicBezTo>
                    <a:pt x="3949843" y="1497281"/>
                    <a:pt x="4178212" y="1437471"/>
                    <a:pt x="4403643" y="1443041"/>
                  </a:cubicBezTo>
                  <a:close/>
                  <a:moveTo>
                    <a:pt x="3058612" y="1382170"/>
                  </a:moveTo>
                  <a:cubicBezTo>
                    <a:pt x="3252982" y="1391426"/>
                    <a:pt x="3427297" y="1454674"/>
                    <a:pt x="3580015" y="1578081"/>
                  </a:cubicBezTo>
                  <a:cubicBezTo>
                    <a:pt x="3629376" y="1616644"/>
                    <a:pt x="3661771" y="1664468"/>
                    <a:pt x="3678742" y="1724627"/>
                  </a:cubicBezTo>
                  <a:cubicBezTo>
                    <a:pt x="3734270" y="1912824"/>
                    <a:pt x="3757414" y="2107194"/>
                    <a:pt x="3777463" y="2301558"/>
                  </a:cubicBezTo>
                  <a:cubicBezTo>
                    <a:pt x="3819115" y="2710348"/>
                    <a:pt x="3837628" y="3120678"/>
                    <a:pt x="3845343" y="3531015"/>
                  </a:cubicBezTo>
                  <a:cubicBezTo>
                    <a:pt x="3846884" y="3546438"/>
                    <a:pt x="3843795" y="3560320"/>
                    <a:pt x="3843795" y="3575750"/>
                  </a:cubicBezTo>
                  <a:lnTo>
                    <a:pt x="3843790" y="3575982"/>
                  </a:lnTo>
                  <a:lnTo>
                    <a:pt x="3843790" y="4798947"/>
                  </a:lnTo>
                  <a:lnTo>
                    <a:pt x="3843795" y="4799028"/>
                  </a:lnTo>
                  <a:lnTo>
                    <a:pt x="3843790" y="4799907"/>
                  </a:lnTo>
                  <a:lnTo>
                    <a:pt x="3843790" y="4800570"/>
                  </a:lnTo>
                  <a:lnTo>
                    <a:pt x="3843785" y="4800543"/>
                  </a:lnTo>
                  <a:lnTo>
                    <a:pt x="3842253" y="5050473"/>
                  </a:lnTo>
                  <a:cubicBezTo>
                    <a:pt x="3842253" y="5082868"/>
                    <a:pt x="3829913" y="5096750"/>
                    <a:pt x="3795976" y="5095208"/>
                  </a:cubicBezTo>
                  <a:cubicBezTo>
                    <a:pt x="3687993" y="5089041"/>
                    <a:pt x="3581557" y="5085952"/>
                    <a:pt x="3473574" y="5082868"/>
                  </a:cubicBezTo>
                  <a:cubicBezTo>
                    <a:pt x="3435006" y="5082868"/>
                    <a:pt x="3433464" y="5059730"/>
                    <a:pt x="3435006" y="5031960"/>
                  </a:cubicBezTo>
                  <a:cubicBezTo>
                    <a:pt x="3439637" y="4950205"/>
                    <a:pt x="3441179" y="4868449"/>
                    <a:pt x="3445804" y="4786688"/>
                  </a:cubicBezTo>
                  <a:cubicBezTo>
                    <a:pt x="3447352" y="4748125"/>
                    <a:pt x="3433464" y="4735785"/>
                    <a:pt x="3394902" y="4732696"/>
                  </a:cubicBezTo>
                  <a:cubicBezTo>
                    <a:pt x="3166595" y="4715731"/>
                    <a:pt x="2941377" y="4686419"/>
                    <a:pt x="2719243" y="4635511"/>
                  </a:cubicBezTo>
                  <a:cubicBezTo>
                    <a:pt x="2677592" y="4626260"/>
                    <a:pt x="2660620" y="4640142"/>
                    <a:pt x="2660620" y="4683336"/>
                  </a:cubicBezTo>
                  <a:cubicBezTo>
                    <a:pt x="2662162" y="4734238"/>
                    <a:pt x="2657537" y="4786688"/>
                    <a:pt x="2657537" y="4837596"/>
                  </a:cubicBezTo>
                  <a:cubicBezTo>
                    <a:pt x="2657537" y="4863818"/>
                    <a:pt x="2649822" y="4879247"/>
                    <a:pt x="2620516" y="4877700"/>
                  </a:cubicBezTo>
                  <a:cubicBezTo>
                    <a:pt x="2538750" y="4873074"/>
                    <a:pt x="2456994" y="4868449"/>
                    <a:pt x="2375238" y="4865360"/>
                  </a:cubicBezTo>
                  <a:cubicBezTo>
                    <a:pt x="2342843" y="4863818"/>
                    <a:pt x="2344385" y="4842221"/>
                    <a:pt x="2344385" y="4820625"/>
                  </a:cubicBezTo>
                  <a:cubicBezTo>
                    <a:pt x="2345927" y="4749667"/>
                    <a:pt x="2344385" y="4678705"/>
                    <a:pt x="2350553" y="4607747"/>
                  </a:cubicBezTo>
                  <a:cubicBezTo>
                    <a:pt x="2355183" y="4558381"/>
                    <a:pt x="2339754" y="4536790"/>
                    <a:pt x="2290393" y="4521361"/>
                  </a:cubicBezTo>
                  <a:cubicBezTo>
                    <a:pt x="1955651" y="4418008"/>
                    <a:pt x="1634790" y="4277630"/>
                    <a:pt x="1329353" y="4103315"/>
                  </a:cubicBezTo>
                  <a:cubicBezTo>
                    <a:pt x="1301583" y="4087891"/>
                    <a:pt x="1273819" y="4075551"/>
                    <a:pt x="1273819" y="4033899"/>
                  </a:cubicBezTo>
                  <a:cubicBezTo>
                    <a:pt x="1267646" y="3580375"/>
                    <a:pt x="1293874" y="3131477"/>
                    <a:pt x="1421907" y="2693382"/>
                  </a:cubicBezTo>
                  <a:cubicBezTo>
                    <a:pt x="1549945" y="2258365"/>
                    <a:pt x="1770537" y="1885060"/>
                    <a:pt x="2168528" y="1641324"/>
                  </a:cubicBezTo>
                  <a:cubicBezTo>
                    <a:pt x="2440023" y="1474724"/>
                    <a:pt x="2733125" y="1368288"/>
                    <a:pt x="3058612" y="1382170"/>
                  </a:cubicBezTo>
                  <a:close/>
                  <a:moveTo>
                    <a:pt x="5678437" y="1346032"/>
                  </a:moveTo>
                  <a:cubicBezTo>
                    <a:pt x="5709861" y="1345846"/>
                    <a:pt x="5741581" y="1347075"/>
                    <a:pt x="5773591" y="1349775"/>
                  </a:cubicBezTo>
                  <a:cubicBezTo>
                    <a:pt x="6299615" y="1394510"/>
                    <a:pt x="6692981" y="1661379"/>
                    <a:pt x="6973732" y="2099474"/>
                  </a:cubicBezTo>
                  <a:cubicBezTo>
                    <a:pt x="7169644" y="2404910"/>
                    <a:pt x="7262198" y="2750451"/>
                    <a:pt x="7311564" y="3106796"/>
                  </a:cubicBezTo>
                  <a:cubicBezTo>
                    <a:pt x="7405660" y="3796336"/>
                    <a:pt x="7356299" y="4475078"/>
                    <a:pt x="7149589" y="5139943"/>
                  </a:cubicBezTo>
                  <a:cubicBezTo>
                    <a:pt x="6990703" y="5647454"/>
                    <a:pt x="6679099" y="6022306"/>
                    <a:pt x="6182381" y="6232100"/>
                  </a:cubicBezTo>
                  <a:cubicBezTo>
                    <a:pt x="6111418" y="6261411"/>
                    <a:pt x="6035829" y="6283008"/>
                    <a:pt x="5963331" y="6306146"/>
                  </a:cubicBezTo>
                  <a:cubicBezTo>
                    <a:pt x="5952532" y="6309230"/>
                    <a:pt x="5938650" y="6316945"/>
                    <a:pt x="5921679" y="6304605"/>
                  </a:cubicBezTo>
                  <a:cubicBezTo>
                    <a:pt x="5955616" y="6208961"/>
                    <a:pt x="5989553" y="6113324"/>
                    <a:pt x="6012691" y="6013055"/>
                  </a:cubicBezTo>
                  <a:cubicBezTo>
                    <a:pt x="6099078" y="5633572"/>
                    <a:pt x="6114501" y="5246379"/>
                    <a:pt x="6108335" y="4859187"/>
                  </a:cubicBezTo>
                  <a:cubicBezTo>
                    <a:pt x="6105251" y="4706469"/>
                    <a:pt x="6095994" y="4553756"/>
                    <a:pt x="6088279" y="4402579"/>
                  </a:cubicBezTo>
                  <a:cubicBezTo>
                    <a:pt x="6085196" y="4362469"/>
                    <a:pt x="6097536" y="4333164"/>
                    <a:pt x="6122217" y="4303852"/>
                  </a:cubicBezTo>
                  <a:cubicBezTo>
                    <a:pt x="6183923" y="4229806"/>
                    <a:pt x="6240998" y="4152676"/>
                    <a:pt x="6301157" y="4077087"/>
                  </a:cubicBezTo>
                  <a:cubicBezTo>
                    <a:pt x="6296531" y="4078635"/>
                    <a:pt x="6293448" y="4075546"/>
                    <a:pt x="6288817" y="4070920"/>
                  </a:cubicBezTo>
                  <a:cubicBezTo>
                    <a:pt x="6233283" y="4098684"/>
                    <a:pt x="6177750" y="4126453"/>
                    <a:pt x="6122217" y="4155765"/>
                  </a:cubicBezTo>
                  <a:cubicBezTo>
                    <a:pt x="6080565" y="4178903"/>
                    <a:pt x="6066683" y="4174272"/>
                    <a:pt x="6060510" y="4121823"/>
                  </a:cubicBezTo>
                  <a:cubicBezTo>
                    <a:pt x="6035829" y="3879634"/>
                    <a:pt x="6008065" y="3637451"/>
                    <a:pt x="5946359" y="3402971"/>
                  </a:cubicBezTo>
                  <a:cubicBezTo>
                    <a:pt x="5830667" y="2975675"/>
                    <a:pt x="5702629" y="2551456"/>
                    <a:pt x="5492835" y="2158096"/>
                  </a:cubicBezTo>
                  <a:cubicBezTo>
                    <a:pt x="5380226" y="1945214"/>
                    <a:pt x="5244479" y="1749307"/>
                    <a:pt x="5051651" y="1601214"/>
                  </a:cubicBezTo>
                  <a:cubicBezTo>
                    <a:pt x="5005373" y="1565736"/>
                    <a:pt x="5039310" y="1554937"/>
                    <a:pt x="5063991" y="1539514"/>
                  </a:cubicBezTo>
                  <a:cubicBezTo>
                    <a:pt x="5252961" y="1418032"/>
                    <a:pt x="5458463" y="1347339"/>
                    <a:pt x="5678437" y="1346032"/>
                  </a:cubicBezTo>
                  <a:close/>
                  <a:moveTo>
                    <a:pt x="1998023" y="1199319"/>
                  </a:moveTo>
                  <a:cubicBezTo>
                    <a:pt x="2090413" y="1196574"/>
                    <a:pt x="2182993" y="1199563"/>
                    <a:pt x="2274970" y="1207855"/>
                  </a:cubicBezTo>
                  <a:cubicBezTo>
                    <a:pt x="2390668" y="1218653"/>
                    <a:pt x="2504818" y="1238708"/>
                    <a:pt x="2617427" y="1266472"/>
                  </a:cubicBezTo>
                  <a:cubicBezTo>
                    <a:pt x="2677592" y="1281901"/>
                    <a:pt x="2736209" y="1300414"/>
                    <a:pt x="2796368" y="1317380"/>
                  </a:cubicBezTo>
                  <a:cubicBezTo>
                    <a:pt x="2791742" y="1334351"/>
                    <a:pt x="2780944" y="1335893"/>
                    <a:pt x="2770146" y="1337434"/>
                  </a:cubicBezTo>
                  <a:cubicBezTo>
                    <a:pt x="2071349" y="1482438"/>
                    <a:pt x="1617824" y="1902026"/>
                    <a:pt x="1392596" y="2573058"/>
                  </a:cubicBezTo>
                  <a:cubicBezTo>
                    <a:pt x="1247592" y="3008070"/>
                    <a:pt x="1210571" y="3460052"/>
                    <a:pt x="1209029" y="3915118"/>
                  </a:cubicBezTo>
                  <a:cubicBezTo>
                    <a:pt x="1209029" y="3949055"/>
                    <a:pt x="1209029" y="3981450"/>
                    <a:pt x="1209029" y="4024643"/>
                  </a:cubicBezTo>
                  <a:cubicBezTo>
                    <a:pt x="1114928" y="3978366"/>
                    <a:pt x="1042429" y="3919749"/>
                    <a:pt x="956042" y="3876556"/>
                  </a:cubicBezTo>
                  <a:cubicBezTo>
                    <a:pt x="1028541" y="3964484"/>
                    <a:pt x="1099504" y="4053954"/>
                    <a:pt x="1173551" y="4141883"/>
                  </a:cubicBezTo>
                  <a:cubicBezTo>
                    <a:pt x="1199773" y="4172730"/>
                    <a:pt x="1215197" y="4203584"/>
                    <a:pt x="1216738" y="4245235"/>
                  </a:cubicBezTo>
                  <a:cubicBezTo>
                    <a:pt x="1233710" y="4575352"/>
                    <a:pt x="1258390" y="4905469"/>
                    <a:pt x="1333978" y="5229414"/>
                  </a:cubicBezTo>
                  <a:cubicBezTo>
                    <a:pt x="1414192" y="5573413"/>
                    <a:pt x="1534521" y="5900446"/>
                    <a:pt x="1730433" y="6196627"/>
                  </a:cubicBezTo>
                  <a:cubicBezTo>
                    <a:pt x="1736600" y="6204336"/>
                    <a:pt x="1739689" y="6212051"/>
                    <a:pt x="1747404" y="6227474"/>
                  </a:cubicBezTo>
                  <a:cubicBezTo>
                    <a:pt x="1526812" y="6212051"/>
                    <a:pt x="1326264" y="6156517"/>
                    <a:pt x="1136525" y="6059332"/>
                  </a:cubicBezTo>
                  <a:cubicBezTo>
                    <a:pt x="777101" y="5875766"/>
                    <a:pt x="527198" y="5584211"/>
                    <a:pt x="357514" y="5226330"/>
                  </a:cubicBezTo>
                  <a:cubicBezTo>
                    <a:pt x="-112982" y="4234437"/>
                    <a:pt x="-125323" y="3236376"/>
                    <a:pt x="357514" y="2247567"/>
                  </a:cubicBezTo>
                  <a:cubicBezTo>
                    <a:pt x="713855" y="1518690"/>
                    <a:pt x="1351291" y="1218533"/>
                    <a:pt x="1998023" y="1199319"/>
                  </a:cubicBezTo>
                  <a:close/>
                  <a:moveTo>
                    <a:pt x="3934813" y="0"/>
                  </a:moveTo>
                  <a:cubicBezTo>
                    <a:pt x="3973381" y="0"/>
                    <a:pt x="4011943" y="0"/>
                    <a:pt x="4050511" y="0"/>
                  </a:cubicBezTo>
                  <a:cubicBezTo>
                    <a:pt x="4113754" y="43194"/>
                    <a:pt x="4183175" y="78672"/>
                    <a:pt x="4240250" y="131122"/>
                  </a:cubicBezTo>
                  <a:cubicBezTo>
                    <a:pt x="4291153" y="177399"/>
                    <a:pt x="4338977" y="226765"/>
                    <a:pt x="4372913" y="288466"/>
                  </a:cubicBezTo>
                  <a:cubicBezTo>
                    <a:pt x="4434620" y="399533"/>
                    <a:pt x="4434620" y="509058"/>
                    <a:pt x="4357490" y="615499"/>
                  </a:cubicBezTo>
                  <a:cubicBezTo>
                    <a:pt x="4277271" y="726566"/>
                    <a:pt x="4180091" y="825293"/>
                    <a:pt x="4090615" y="930187"/>
                  </a:cubicBezTo>
                  <a:cubicBezTo>
                    <a:pt x="4031998" y="999603"/>
                    <a:pt x="3976464" y="1069024"/>
                    <a:pt x="3930187" y="1147696"/>
                  </a:cubicBezTo>
                  <a:cubicBezTo>
                    <a:pt x="3879279" y="1234082"/>
                    <a:pt x="3843795" y="1325094"/>
                    <a:pt x="3839170" y="1426905"/>
                  </a:cubicBezTo>
                  <a:cubicBezTo>
                    <a:pt x="3837628" y="1453132"/>
                    <a:pt x="3854594" y="1485522"/>
                    <a:pt x="3823741" y="1504035"/>
                  </a:cubicBezTo>
                  <a:cubicBezTo>
                    <a:pt x="3777463" y="1531804"/>
                    <a:pt x="3729645" y="1556485"/>
                    <a:pt x="3680278" y="1578081"/>
                  </a:cubicBezTo>
                  <a:cubicBezTo>
                    <a:pt x="3674111" y="1581165"/>
                    <a:pt x="3655598" y="1564199"/>
                    <a:pt x="3644800" y="1553401"/>
                  </a:cubicBezTo>
                  <a:cubicBezTo>
                    <a:pt x="3570753" y="1487069"/>
                    <a:pt x="3488998" y="1431536"/>
                    <a:pt x="3394896" y="1396052"/>
                  </a:cubicBezTo>
                  <a:cubicBezTo>
                    <a:pt x="3356334" y="1380628"/>
                    <a:pt x="3343994" y="1357489"/>
                    <a:pt x="3340910" y="1318921"/>
                  </a:cubicBezTo>
                  <a:cubicBezTo>
                    <a:pt x="3325481" y="1115301"/>
                    <a:pt x="3325481" y="913222"/>
                    <a:pt x="3367132" y="711137"/>
                  </a:cubicBezTo>
                  <a:cubicBezTo>
                    <a:pt x="3418040" y="468948"/>
                    <a:pt x="3544531" y="271500"/>
                    <a:pt x="3734270" y="112609"/>
                  </a:cubicBezTo>
                  <a:cubicBezTo>
                    <a:pt x="3794435" y="61707"/>
                    <a:pt x="3866934" y="35479"/>
                    <a:pt x="3934813" y="0"/>
                  </a:cubicBezTo>
                  <a:close/>
                </a:path>
              </a:pathLst>
            </a:custGeom>
            <a:solidFill>
              <a:schemeClr val="accent3"/>
            </a:solidFill>
            <a:ln w="28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534" name="Oval 533">
              <a:extLst>
                <a:ext uri="{FF2B5EF4-FFF2-40B4-BE49-F238E27FC236}">
                  <a16:creationId xmlns:a16="http://schemas.microsoft.com/office/drawing/2014/main" id="{0CAF396D-F87A-4EE4-95A9-7A2269DDAAFC}"/>
                </a:ext>
              </a:extLst>
            </p:cNvPr>
            <p:cNvSpPr/>
            <p:nvPr/>
          </p:nvSpPr>
          <p:spPr>
            <a:xfrm>
              <a:off x="843327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35" name="Oval 534">
              <a:extLst>
                <a:ext uri="{FF2B5EF4-FFF2-40B4-BE49-F238E27FC236}">
                  <a16:creationId xmlns:a16="http://schemas.microsoft.com/office/drawing/2014/main" id="{6EE322D3-758A-4AC7-9F8F-71B6331BD034}"/>
                </a:ext>
              </a:extLst>
            </p:cNvPr>
            <p:cNvSpPr/>
            <p:nvPr/>
          </p:nvSpPr>
          <p:spPr>
            <a:xfrm>
              <a:off x="1131308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36" name="Oval 535">
              <a:extLst>
                <a:ext uri="{FF2B5EF4-FFF2-40B4-BE49-F238E27FC236}">
                  <a16:creationId xmlns:a16="http://schemas.microsoft.com/office/drawing/2014/main" id="{2CEE22BA-2050-463C-9A88-283820DEAA67}"/>
                </a:ext>
              </a:extLst>
            </p:cNvPr>
            <p:cNvSpPr/>
            <p:nvPr/>
          </p:nvSpPr>
          <p:spPr>
            <a:xfrm>
              <a:off x="1927766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37" name="Oval 536">
              <a:extLst>
                <a:ext uri="{FF2B5EF4-FFF2-40B4-BE49-F238E27FC236}">
                  <a16:creationId xmlns:a16="http://schemas.microsoft.com/office/drawing/2014/main" id="{86DD8029-51AC-402C-836A-00EE0AA46246}"/>
                </a:ext>
              </a:extLst>
            </p:cNvPr>
            <p:cNvSpPr/>
            <p:nvPr/>
          </p:nvSpPr>
          <p:spPr>
            <a:xfrm>
              <a:off x="2503728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38" name="Oval 537">
              <a:extLst>
                <a:ext uri="{FF2B5EF4-FFF2-40B4-BE49-F238E27FC236}">
                  <a16:creationId xmlns:a16="http://schemas.microsoft.com/office/drawing/2014/main" id="{7F203820-CAD0-409E-BB9B-1D8094B5F62D}"/>
                </a:ext>
              </a:extLst>
            </p:cNvPr>
            <p:cNvSpPr/>
            <p:nvPr/>
          </p:nvSpPr>
          <p:spPr>
            <a:xfrm>
              <a:off x="2791709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39" name="Oval 538">
              <a:extLst>
                <a:ext uri="{FF2B5EF4-FFF2-40B4-BE49-F238E27FC236}">
                  <a16:creationId xmlns:a16="http://schemas.microsoft.com/office/drawing/2014/main" id="{16538D66-A7FB-4961-B313-5B87D5707168}"/>
                </a:ext>
              </a:extLst>
            </p:cNvPr>
            <p:cNvSpPr/>
            <p:nvPr/>
          </p:nvSpPr>
          <p:spPr>
            <a:xfrm>
              <a:off x="3079690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40" name="Oval 539">
              <a:extLst>
                <a:ext uri="{FF2B5EF4-FFF2-40B4-BE49-F238E27FC236}">
                  <a16:creationId xmlns:a16="http://schemas.microsoft.com/office/drawing/2014/main" id="{5B045817-3415-4903-92E0-85F4FA43D05C}"/>
                </a:ext>
              </a:extLst>
            </p:cNvPr>
            <p:cNvSpPr/>
            <p:nvPr/>
          </p:nvSpPr>
          <p:spPr>
            <a:xfrm>
              <a:off x="3876148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41" name="Oval 540">
              <a:extLst>
                <a:ext uri="{FF2B5EF4-FFF2-40B4-BE49-F238E27FC236}">
                  <a16:creationId xmlns:a16="http://schemas.microsoft.com/office/drawing/2014/main" id="{11C07DFE-3B78-47C4-8375-AB48DBDD3FE8}"/>
                </a:ext>
              </a:extLst>
            </p:cNvPr>
            <p:cNvSpPr/>
            <p:nvPr/>
          </p:nvSpPr>
          <p:spPr>
            <a:xfrm>
              <a:off x="4452110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42" name="Oval 541">
              <a:extLst>
                <a:ext uri="{FF2B5EF4-FFF2-40B4-BE49-F238E27FC236}">
                  <a16:creationId xmlns:a16="http://schemas.microsoft.com/office/drawing/2014/main" id="{4AFDF126-41BD-448C-A56A-51B8D7F6E26B}"/>
                </a:ext>
              </a:extLst>
            </p:cNvPr>
            <p:cNvSpPr/>
            <p:nvPr/>
          </p:nvSpPr>
          <p:spPr>
            <a:xfrm>
              <a:off x="4740091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43" name="Oval 542">
              <a:extLst>
                <a:ext uri="{FF2B5EF4-FFF2-40B4-BE49-F238E27FC236}">
                  <a16:creationId xmlns:a16="http://schemas.microsoft.com/office/drawing/2014/main" id="{1EFC6DED-1CD5-48E5-A1AE-29DF7B163A9E}"/>
                </a:ext>
              </a:extLst>
            </p:cNvPr>
            <p:cNvSpPr/>
            <p:nvPr/>
          </p:nvSpPr>
          <p:spPr>
            <a:xfrm>
              <a:off x="5028072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44" name="Oval 543">
              <a:extLst>
                <a:ext uri="{FF2B5EF4-FFF2-40B4-BE49-F238E27FC236}">
                  <a16:creationId xmlns:a16="http://schemas.microsoft.com/office/drawing/2014/main" id="{3ACC24F7-E8DE-488C-B857-71140E25AC89}"/>
                </a:ext>
              </a:extLst>
            </p:cNvPr>
            <p:cNvSpPr/>
            <p:nvPr/>
          </p:nvSpPr>
          <p:spPr>
            <a:xfrm>
              <a:off x="5824530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45" name="Oval 544">
              <a:extLst>
                <a:ext uri="{FF2B5EF4-FFF2-40B4-BE49-F238E27FC236}">
                  <a16:creationId xmlns:a16="http://schemas.microsoft.com/office/drawing/2014/main" id="{6827D926-66E6-4D5A-931B-3628EF8D3A83}"/>
                </a:ext>
              </a:extLst>
            </p:cNvPr>
            <p:cNvSpPr/>
            <p:nvPr/>
          </p:nvSpPr>
          <p:spPr>
            <a:xfrm>
              <a:off x="6400492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46" name="Oval 545">
              <a:extLst>
                <a:ext uri="{FF2B5EF4-FFF2-40B4-BE49-F238E27FC236}">
                  <a16:creationId xmlns:a16="http://schemas.microsoft.com/office/drawing/2014/main" id="{F12407EA-F194-4C03-80C2-45D7A5EAB3A9}"/>
                </a:ext>
              </a:extLst>
            </p:cNvPr>
            <p:cNvSpPr/>
            <p:nvPr/>
          </p:nvSpPr>
          <p:spPr>
            <a:xfrm>
              <a:off x="6688473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47" name="Oval 546">
              <a:extLst>
                <a:ext uri="{FF2B5EF4-FFF2-40B4-BE49-F238E27FC236}">
                  <a16:creationId xmlns:a16="http://schemas.microsoft.com/office/drawing/2014/main" id="{90141F8D-D325-4928-989C-9D4E35226CB4}"/>
                </a:ext>
              </a:extLst>
            </p:cNvPr>
            <p:cNvSpPr/>
            <p:nvPr/>
          </p:nvSpPr>
          <p:spPr>
            <a:xfrm>
              <a:off x="6976454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48" name="Oval 547">
              <a:extLst>
                <a:ext uri="{FF2B5EF4-FFF2-40B4-BE49-F238E27FC236}">
                  <a16:creationId xmlns:a16="http://schemas.microsoft.com/office/drawing/2014/main" id="{7A9ED9F1-C65F-47B1-AAD9-6BC5723EA36A}"/>
                </a:ext>
              </a:extLst>
            </p:cNvPr>
            <p:cNvSpPr/>
            <p:nvPr/>
          </p:nvSpPr>
          <p:spPr>
            <a:xfrm>
              <a:off x="7772912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49" name="Oval 548">
              <a:extLst>
                <a:ext uri="{FF2B5EF4-FFF2-40B4-BE49-F238E27FC236}">
                  <a16:creationId xmlns:a16="http://schemas.microsoft.com/office/drawing/2014/main" id="{64D0D833-C704-470E-8247-07239BA23187}"/>
                </a:ext>
              </a:extLst>
            </p:cNvPr>
            <p:cNvSpPr/>
            <p:nvPr/>
          </p:nvSpPr>
          <p:spPr>
            <a:xfrm>
              <a:off x="8348874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50" name="Oval 549">
              <a:extLst>
                <a:ext uri="{FF2B5EF4-FFF2-40B4-BE49-F238E27FC236}">
                  <a16:creationId xmlns:a16="http://schemas.microsoft.com/office/drawing/2014/main" id="{474F41A0-86AC-4AA6-AA3C-CEE7CEFFBD72}"/>
                </a:ext>
              </a:extLst>
            </p:cNvPr>
            <p:cNvSpPr/>
            <p:nvPr/>
          </p:nvSpPr>
          <p:spPr>
            <a:xfrm>
              <a:off x="8636855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51" name="Oval 550">
              <a:extLst>
                <a:ext uri="{FF2B5EF4-FFF2-40B4-BE49-F238E27FC236}">
                  <a16:creationId xmlns:a16="http://schemas.microsoft.com/office/drawing/2014/main" id="{455AF5D1-E282-4522-818B-AA662EB9D905}"/>
                </a:ext>
              </a:extLst>
            </p:cNvPr>
            <p:cNvSpPr/>
            <p:nvPr/>
          </p:nvSpPr>
          <p:spPr>
            <a:xfrm>
              <a:off x="8924836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52" name="Oval 551">
              <a:extLst>
                <a:ext uri="{FF2B5EF4-FFF2-40B4-BE49-F238E27FC236}">
                  <a16:creationId xmlns:a16="http://schemas.microsoft.com/office/drawing/2014/main" id="{52DF543B-AAFF-4341-918D-6CA94335A414}"/>
                </a:ext>
              </a:extLst>
            </p:cNvPr>
            <p:cNvSpPr/>
            <p:nvPr/>
          </p:nvSpPr>
          <p:spPr>
            <a:xfrm>
              <a:off x="9701838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grpSp>
          <p:nvGrpSpPr>
            <p:cNvPr id="553" name="Group 552">
              <a:extLst>
                <a:ext uri="{FF2B5EF4-FFF2-40B4-BE49-F238E27FC236}">
                  <a16:creationId xmlns:a16="http://schemas.microsoft.com/office/drawing/2014/main" id="{C02C6B5E-D794-4D08-8BA4-7C2821D21791}"/>
                </a:ext>
              </a:extLst>
            </p:cNvPr>
            <p:cNvGrpSpPr/>
            <p:nvPr/>
          </p:nvGrpSpPr>
          <p:grpSpPr>
            <a:xfrm>
              <a:off x="10864750" y="3639782"/>
              <a:ext cx="691486" cy="550376"/>
              <a:chOff x="6546734" y="4469326"/>
              <a:chExt cx="691486" cy="550376"/>
            </a:xfrm>
            <a:solidFill>
              <a:schemeClr val="bg1">
                <a:lumMod val="75000"/>
              </a:schemeClr>
            </a:solidFill>
          </p:grpSpPr>
          <p:sp>
            <p:nvSpPr>
              <p:cNvPr id="562" name="Rounded Rectangle 25">
                <a:extLst>
                  <a:ext uri="{FF2B5EF4-FFF2-40B4-BE49-F238E27FC236}">
                    <a16:creationId xmlns:a16="http://schemas.microsoft.com/office/drawing/2014/main" id="{4365CE15-20E5-4B95-B4E8-04D1EDD808B0}"/>
                  </a:ext>
                </a:extLst>
              </p:cNvPr>
              <p:cNvSpPr/>
              <p:nvPr/>
            </p:nvSpPr>
            <p:spPr>
              <a:xfrm rot="2624939">
                <a:off x="6546734" y="4469326"/>
                <a:ext cx="682842" cy="1800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563" name="Rounded Rectangle 26">
                <a:extLst>
                  <a:ext uri="{FF2B5EF4-FFF2-40B4-BE49-F238E27FC236}">
                    <a16:creationId xmlns:a16="http://schemas.microsoft.com/office/drawing/2014/main" id="{0C409997-C0D9-43BF-8598-54ED4198307B}"/>
                  </a:ext>
                </a:extLst>
              </p:cNvPr>
              <p:cNvSpPr/>
              <p:nvPr/>
            </p:nvSpPr>
            <p:spPr>
              <a:xfrm rot="18900000">
                <a:off x="6555378" y="4839702"/>
                <a:ext cx="682842" cy="1800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sp>
          <p:nvSpPr>
            <p:cNvPr id="554" name="Oval 553">
              <a:extLst>
                <a:ext uri="{FF2B5EF4-FFF2-40B4-BE49-F238E27FC236}">
                  <a16:creationId xmlns:a16="http://schemas.microsoft.com/office/drawing/2014/main" id="{D9C6B28A-BE4C-4437-A32C-D994277B2046}"/>
                </a:ext>
              </a:extLst>
            </p:cNvPr>
            <p:cNvSpPr/>
            <p:nvPr/>
          </p:nvSpPr>
          <p:spPr>
            <a:xfrm>
              <a:off x="10277800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55" name="Oval 554">
              <a:extLst>
                <a:ext uri="{FF2B5EF4-FFF2-40B4-BE49-F238E27FC236}">
                  <a16:creationId xmlns:a16="http://schemas.microsoft.com/office/drawing/2014/main" id="{592B8204-58F8-46C8-B186-C4830E7B608B}"/>
                </a:ext>
              </a:extLst>
            </p:cNvPr>
            <p:cNvSpPr/>
            <p:nvPr/>
          </p:nvSpPr>
          <p:spPr>
            <a:xfrm>
              <a:off x="10565781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56" name="Oval 555">
              <a:extLst>
                <a:ext uri="{FF2B5EF4-FFF2-40B4-BE49-F238E27FC236}">
                  <a16:creationId xmlns:a16="http://schemas.microsoft.com/office/drawing/2014/main" id="{14D85E50-917C-41EC-92AB-06DA90E6EF3E}"/>
                </a:ext>
              </a:extLst>
            </p:cNvPr>
            <p:cNvSpPr/>
            <p:nvPr/>
          </p:nvSpPr>
          <p:spPr>
            <a:xfrm>
              <a:off x="10853756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57" name="Oval 5">
              <a:extLst>
                <a:ext uri="{FF2B5EF4-FFF2-40B4-BE49-F238E27FC236}">
                  <a16:creationId xmlns:a16="http://schemas.microsoft.com/office/drawing/2014/main" id="{6F372C0A-F034-48B1-A3BB-0A0574F14F05}"/>
                </a:ext>
              </a:extLst>
            </p:cNvPr>
            <p:cNvSpPr/>
            <p:nvPr/>
          </p:nvSpPr>
          <p:spPr>
            <a:xfrm>
              <a:off x="2215747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58" name="Oval 9">
              <a:extLst>
                <a:ext uri="{FF2B5EF4-FFF2-40B4-BE49-F238E27FC236}">
                  <a16:creationId xmlns:a16="http://schemas.microsoft.com/office/drawing/2014/main" id="{5E354E6B-8EB8-4FAC-9A4B-1D7A7048D595}"/>
                </a:ext>
              </a:extLst>
            </p:cNvPr>
            <p:cNvSpPr/>
            <p:nvPr/>
          </p:nvSpPr>
          <p:spPr>
            <a:xfrm>
              <a:off x="4164129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59" name="Oval 13">
              <a:extLst>
                <a:ext uri="{FF2B5EF4-FFF2-40B4-BE49-F238E27FC236}">
                  <a16:creationId xmlns:a16="http://schemas.microsoft.com/office/drawing/2014/main" id="{F9B5FEEF-771D-4D45-8A15-3D2CE5070EC7}"/>
                </a:ext>
              </a:extLst>
            </p:cNvPr>
            <p:cNvSpPr/>
            <p:nvPr/>
          </p:nvSpPr>
          <p:spPr>
            <a:xfrm>
              <a:off x="6112511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60" name="Oval 17">
              <a:extLst>
                <a:ext uri="{FF2B5EF4-FFF2-40B4-BE49-F238E27FC236}">
                  <a16:creationId xmlns:a16="http://schemas.microsoft.com/office/drawing/2014/main" id="{23F62FFF-CB45-44D8-A13F-672380296E5C}"/>
                </a:ext>
              </a:extLst>
            </p:cNvPr>
            <p:cNvSpPr/>
            <p:nvPr/>
          </p:nvSpPr>
          <p:spPr>
            <a:xfrm>
              <a:off x="8060893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61" name="Oval 21">
              <a:extLst>
                <a:ext uri="{FF2B5EF4-FFF2-40B4-BE49-F238E27FC236}">
                  <a16:creationId xmlns:a16="http://schemas.microsoft.com/office/drawing/2014/main" id="{166C414D-A505-4BEF-8548-A9F3370F87EA}"/>
                </a:ext>
              </a:extLst>
            </p:cNvPr>
            <p:cNvSpPr/>
            <p:nvPr/>
          </p:nvSpPr>
          <p:spPr>
            <a:xfrm>
              <a:off x="9989819" y="380426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11182</TotalTime>
  <Words>110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21</cp:revision>
  <dcterms:created xsi:type="dcterms:W3CDTF">2018-02-18T19:39:47Z</dcterms:created>
  <dcterms:modified xsi:type="dcterms:W3CDTF">2020-01-06T07:02:15Z</dcterms:modified>
</cp:coreProperties>
</file>