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230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Rectangle 70">
            <a:extLst>
              <a:ext uri="{FF2B5EF4-FFF2-40B4-BE49-F238E27FC236}">
                <a16:creationId xmlns:a16="http://schemas.microsoft.com/office/drawing/2014/main" id="{9713D751-1B24-40B3-B4BA-ACAED6F431FD}"/>
              </a:ext>
            </a:extLst>
          </p:cNvPr>
          <p:cNvSpPr/>
          <p:nvPr/>
        </p:nvSpPr>
        <p:spPr>
          <a:xfrm>
            <a:off x="8376000" y="0"/>
            <a:ext cx="3816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1"/>
          </a:p>
        </p:txBody>
      </p:sp>
      <p:sp>
        <p:nvSpPr>
          <p:cNvPr id="72" name="Rectangle 71">
            <a:extLst>
              <a:ext uri="{FF2B5EF4-FFF2-40B4-BE49-F238E27FC236}">
                <a16:creationId xmlns:a16="http://schemas.microsoft.com/office/drawing/2014/main" id="{38720099-D8F9-4753-97CD-B7D6C1182C3F}"/>
              </a:ext>
            </a:extLst>
          </p:cNvPr>
          <p:cNvSpPr/>
          <p:nvPr/>
        </p:nvSpPr>
        <p:spPr>
          <a:xfrm>
            <a:off x="4" y="0"/>
            <a:ext cx="381513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1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grpSp>
        <p:nvGrpSpPr>
          <p:cNvPr id="73" name="Group 72">
            <a:extLst>
              <a:ext uri="{FF2B5EF4-FFF2-40B4-BE49-F238E27FC236}">
                <a16:creationId xmlns:a16="http://schemas.microsoft.com/office/drawing/2014/main" id="{8F136EE4-2489-4D59-B08E-6BF268B55884}"/>
              </a:ext>
            </a:extLst>
          </p:cNvPr>
          <p:cNvGrpSpPr/>
          <p:nvPr/>
        </p:nvGrpSpPr>
        <p:grpSpPr>
          <a:xfrm>
            <a:off x="5413389" y="2086763"/>
            <a:ext cx="2962611" cy="2573814"/>
            <a:chOff x="4070449" y="2766517"/>
            <a:chExt cx="2346599" cy="2038644"/>
          </a:xfrm>
        </p:grpSpPr>
        <p:sp>
          <p:nvSpPr>
            <p:cNvPr id="74" name="Diagonal Stripe 18">
              <a:extLst>
                <a:ext uri="{FF2B5EF4-FFF2-40B4-BE49-F238E27FC236}">
                  <a16:creationId xmlns:a16="http://schemas.microsoft.com/office/drawing/2014/main" id="{1ACA971A-E2BE-48DF-A640-7DC82BDEC346}"/>
                </a:ext>
              </a:extLst>
            </p:cNvPr>
            <p:cNvSpPr>
              <a:spLocks noChangeAspect="1"/>
            </p:cNvSpPr>
            <p:nvPr/>
          </p:nvSpPr>
          <p:spPr>
            <a:xfrm rot="2848566">
              <a:off x="4228697" y="3717695"/>
              <a:ext cx="1076813" cy="1098119"/>
            </a:xfrm>
            <a:custGeom>
              <a:avLst/>
              <a:gdLst>
                <a:gd name="connsiteX0" fmla="*/ 348904 w 675990"/>
                <a:gd name="connsiteY0" fmla="*/ 312950 h 675086"/>
                <a:gd name="connsiteX1" fmla="*/ 361744 w 675990"/>
                <a:gd name="connsiteY1" fmla="*/ 304427 h 675086"/>
                <a:gd name="connsiteX2" fmla="*/ 387609 w 675990"/>
                <a:gd name="connsiteY2" fmla="*/ 311914 h 675086"/>
                <a:gd name="connsiteX3" fmla="*/ 399673 w 675990"/>
                <a:gd name="connsiteY3" fmla="*/ 352981 h 675086"/>
                <a:gd name="connsiteX4" fmla="*/ 398092 w 675990"/>
                <a:gd name="connsiteY4" fmla="*/ 358061 h 675086"/>
                <a:gd name="connsiteX5" fmla="*/ 348904 w 675990"/>
                <a:gd name="connsiteY5" fmla="*/ 312950 h 675086"/>
                <a:gd name="connsiteX6" fmla="*/ 230585 w 675990"/>
                <a:gd name="connsiteY6" fmla="*/ 257376 h 675086"/>
                <a:gd name="connsiteX7" fmla="*/ 274797 w 675990"/>
                <a:gd name="connsiteY7" fmla="*/ 297922 h 675086"/>
                <a:gd name="connsiteX8" fmla="*/ 274337 w 675990"/>
                <a:gd name="connsiteY8" fmla="*/ 298038 h 675086"/>
                <a:gd name="connsiteX9" fmla="*/ 239961 w 675990"/>
                <a:gd name="connsiteY9" fmla="*/ 288170 h 675086"/>
                <a:gd name="connsiteX10" fmla="*/ 239716 w 675990"/>
                <a:gd name="connsiteY10" fmla="*/ 288461 h 675086"/>
                <a:gd name="connsiteX11" fmla="*/ 230585 w 675990"/>
                <a:gd name="connsiteY11" fmla="*/ 257376 h 675086"/>
                <a:gd name="connsiteX12" fmla="*/ 175280 w 675990"/>
                <a:gd name="connsiteY12" fmla="*/ 206655 h 675086"/>
                <a:gd name="connsiteX13" fmla="*/ 188018 w 675990"/>
                <a:gd name="connsiteY13" fmla="*/ 218337 h 675086"/>
                <a:gd name="connsiteX14" fmla="*/ 176767 w 675990"/>
                <a:gd name="connsiteY14" fmla="*/ 241787 h 675086"/>
                <a:gd name="connsiteX15" fmla="*/ 204569 w 675990"/>
                <a:gd name="connsiteY15" fmla="*/ 330107 h 675086"/>
                <a:gd name="connsiteX16" fmla="*/ 280866 w 675990"/>
                <a:gd name="connsiteY16" fmla="*/ 352529 h 675086"/>
                <a:gd name="connsiteX17" fmla="*/ 318697 w 675990"/>
                <a:gd name="connsiteY17" fmla="*/ 338182 h 675086"/>
                <a:gd name="connsiteX18" fmla="*/ 369250 w 675990"/>
                <a:gd name="connsiteY18" fmla="*/ 384545 h 675086"/>
                <a:gd name="connsiteX19" fmla="*/ 327006 w 675990"/>
                <a:gd name="connsiteY19" fmla="*/ 373364 h 675086"/>
                <a:gd name="connsiteX20" fmla="*/ 284812 w 675990"/>
                <a:gd name="connsiteY20" fmla="*/ 415213 h 675086"/>
                <a:gd name="connsiteX21" fmla="*/ 385381 w 675990"/>
                <a:gd name="connsiteY21" fmla="*/ 441752 h 675086"/>
                <a:gd name="connsiteX22" fmla="*/ 415805 w 675990"/>
                <a:gd name="connsiteY22" fmla="*/ 427239 h 675086"/>
                <a:gd name="connsiteX23" fmla="*/ 428627 w 675990"/>
                <a:gd name="connsiteY23" fmla="*/ 438999 h 675086"/>
                <a:gd name="connsiteX24" fmla="*/ 454996 w 675990"/>
                <a:gd name="connsiteY24" fmla="*/ 410247 h 675086"/>
                <a:gd name="connsiteX25" fmla="*/ 443131 w 675990"/>
                <a:gd name="connsiteY25" fmla="*/ 399365 h 675086"/>
                <a:gd name="connsiteX26" fmla="*/ 457476 w 675990"/>
                <a:gd name="connsiteY26" fmla="*/ 366780 h 675086"/>
                <a:gd name="connsiteX27" fmla="*/ 428374 w 675990"/>
                <a:gd name="connsiteY27" fmla="*/ 268744 h 675086"/>
                <a:gd name="connsiteX28" fmla="*/ 428534 w 675990"/>
                <a:gd name="connsiteY28" fmla="*/ 268557 h 675086"/>
                <a:gd name="connsiteX29" fmla="*/ 427407 w 675990"/>
                <a:gd name="connsiteY29" fmla="*/ 267729 h 675086"/>
                <a:gd name="connsiteX30" fmla="*/ 427024 w 675990"/>
                <a:gd name="connsiteY30" fmla="*/ 267327 h 675086"/>
                <a:gd name="connsiteX31" fmla="*/ 426958 w 675990"/>
                <a:gd name="connsiteY31" fmla="*/ 267399 h 675086"/>
                <a:gd name="connsiteX32" fmla="*/ 352832 w 675990"/>
                <a:gd name="connsiteY32" fmla="*/ 248366 h 675086"/>
                <a:gd name="connsiteX33" fmla="*/ 307533 w 675990"/>
                <a:gd name="connsiteY33" fmla="*/ 275010 h 675086"/>
                <a:gd name="connsiteX34" fmla="*/ 255217 w 675990"/>
                <a:gd name="connsiteY34" fmla="*/ 227031 h 675086"/>
                <a:gd name="connsiteX35" fmla="*/ 258272 w 675990"/>
                <a:gd name="connsiteY35" fmla="*/ 225712 h 675086"/>
                <a:gd name="connsiteX36" fmla="*/ 296374 w 675990"/>
                <a:gd name="connsiteY36" fmla="*/ 235767 h 675086"/>
                <a:gd name="connsiteX37" fmla="*/ 334358 w 675990"/>
                <a:gd name="connsiteY37" fmla="*/ 198094 h 675086"/>
                <a:gd name="connsiteX38" fmla="*/ 243823 w 675990"/>
                <a:gd name="connsiteY38" fmla="*/ 174203 h 675086"/>
                <a:gd name="connsiteX39" fmla="*/ 213832 w 675990"/>
                <a:gd name="connsiteY39" fmla="*/ 189078 h 675086"/>
                <a:gd name="connsiteX40" fmla="*/ 201648 w 675990"/>
                <a:gd name="connsiteY40" fmla="*/ 177904 h 675086"/>
                <a:gd name="connsiteX41" fmla="*/ 175280 w 675990"/>
                <a:gd name="connsiteY41" fmla="*/ 206655 h 675086"/>
                <a:gd name="connsiteX42" fmla="*/ 12 w 675990"/>
                <a:gd name="connsiteY42" fmla="*/ 293155 h 675086"/>
                <a:gd name="connsiteX43" fmla="*/ 249809 w 675990"/>
                <a:gd name="connsiteY43" fmla="*/ 1624 h 675086"/>
                <a:gd name="connsiteX44" fmla="*/ 594173 w 675990"/>
                <a:gd name="connsiteY44" fmla="*/ 64966 h 675086"/>
                <a:gd name="connsiteX45" fmla="*/ 510663 w 675990"/>
                <a:gd name="connsiteY45" fmla="*/ 486821 h 675086"/>
                <a:gd name="connsiteX46" fmla="*/ 71150 w 675990"/>
                <a:gd name="connsiteY46" fmla="*/ 602445 h 675086"/>
                <a:gd name="connsiteX47" fmla="*/ 70567 w 675990"/>
                <a:gd name="connsiteY47" fmla="*/ 601568 h 675086"/>
                <a:gd name="connsiteX48" fmla="*/ 12 w 675990"/>
                <a:gd name="connsiteY48" fmla="*/ 293155 h 675086"/>
                <a:gd name="connsiteX0" fmla="*/ 348904 w 650157"/>
                <a:gd name="connsiteY0" fmla="*/ 335888 h 698024"/>
                <a:gd name="connsiteX1" fmla="*/ 361744 w 650157"/>
                <a:gd name="connsiteY1" fmla="*/ 327365 h 698024"/>
                <a:gd name="connsiteX2" fmla="*/ 387609 w 650157"/>
                <a:gd name="connsiteY2" fmla="*/ 334852 h 698024"/>
                <a:gd name="connsiteX3" fmla="*/ 399673 w 650157"/>
                <a:gd name="connsiteY3" fmla="*/ 375919 h 698024"/>
                <a:gd name="connsiteX4" fmla="*/ 398092 w 650157"/>
                <a:gd name="connsiteY4" fmla="*/ 380999 h 698024"/>
                <a:gd name="connsiteX5" fmla="*/ 348904 w 650157"/>
                <a:gd name="connsiteY5" fmla="*/ 335888 h 698024"/>
                <a:gd name="connsiteX6" fmla="*/ 230585 w 650157"/>
                <a:gd name="connsiteY6" fmla="*/ 280314 h 698024"/>
                <a:gd name="connsiteX7" fmla="*/ 274797 w 650157"/>
                <a:gd name="connsiteY7" fmla="*/ 320860 h 698024"/>
                <a:gd name="connsiteX8" fmla="*/ 274337 w 650157"/>
                <a:gd name="connsiteY8" fmla="*/ 320976 h 698024"/>
                <a:gd name="connsiteX9" fmla="*/ 239961 w 650157"/>
                <a:gd name="connsiteY9" fmla="*/ 311108 h 698024"/>
                <a:gd name="connsiteX10" fmla="*/ 239716 w 650157"/>
                <a:gd name="connsiteY10" fmla="*/ 311399 h 698024"/>
                <a:gd name="connsiteX11" fmla="*/ 230585 w 650157"/>
                <a:gd name="connsiteY11" fmla="*/ 280314 h 698024"/>
                <a:gd name="connsiteX12" fmla="*/ 175280 w 650157"/>
                <a:gd name="connsiteY12" fmla="*/ 229593 h 698024"/>
                <a:gd name="connsiteX13" fmla="*/ 188018 w 650157"/>
                <a:gd name="connsiteY13" fmla="*/ 241275 h 698024"/>
                <a:gd name="connsiteX14" fmla="*/ 176767 w 650157"/>
                <a:gd name="connsiteY14" fmla="*/ 264725 h 698024"/>
                <a:gd name="connsiteX15" fmla="*/ 204569 w 650157"/>
                <a:gd name="connsiteY15" fmla="*/ 353045 h 698024"/>
                <a:gd name="connsiteX16" fmla="*/ 280866 w 650157"/>
                <a:gd name="connsiteY16" fmla="*/ 375467 h 698024"/>
                <a:gd name="connsiteX17" fmla="*/ 318697 w 650157"/>
                <a:gd name="connsiteY17" fmla="*/ 361120 h 698024"/>
                <a:gd name="connsiteX18" fmla="*/ 369250 w 650157"/>
                <a:gd name="connsiteY18" fmla="*/ 407483 h 698024"/>
                <a:gd name="connsiteX19" fmla="*/ 327006 w 650157"/>
                <a:gd name="connsiteY19" fmla="*/ 396302 h 698024"/>
                <a:gd name="connsiteX20" fmla="*/ 284812 w 650157"/>
                <a:gd name="connsiteY20" fmla="*/ 438151 h 698024"/>
                <a:gd name="connsiteX21" fmla="*/ 385381 w 650157"/>
                <a:gd name="connsiteY21" fmla="*/ 464690 h 698024"/>
                <a:gd name="connsiteX22" fmla="*/ 415805 w 650157"/>
                <a:gd name="connsiteY22" fmla="*/ 450177 h 698024"/>
                <a:gd name="connsiteX23" fmla="*/ 428627 w 650157"/>
                <a:gd name="connsiteY23" fmla="*/ 461937 h 698024"/>
                <a:gd name="connsiteX24" fmla="*/ 454996 w 650157"/>
                <a:gd name="connsiteY24" fmla="*/ 433185 h 698024"/>
                <a:gd name="connsiteX25" fmla="*/ 443131 w 650157"/>
                <a:gd name="connsiteY25" fmla="*/ 422303 h 698024"/>
                <a:gd name="connsiteX26" fmla="*/ 457476 w 650157"/>
                <a:gd name="connsiteY26" fmla="*/ 389718 h 698024"/>
                <a:gd name="connsiteX27" fmla="*/ 428374 w 650157"/>
                <a:gd name="connsiteY27" fmla="*/ 291682 h 698024"/>
                <a:gd name="connsiteX28" fmla="*/ 428534 w 650157"/>
                <a:gd name="connsiteY28" fmla="*/ 291495 h 698024"/>
                <a:gd name="connsiteX29" fmla="*/ 427407 w 650157"/>
                <a:gd name="connsiteY29" fmla="*/ 290667 h 698024"/>
                <a:gd name="connsiteX30" fmla="*/ 427024 w 650157"/>
                <a:gd name="connsiteY30" fmla="*/ 290265 h 698024"/>
                <a:gd name="connsiteX31" fmla="*/ 426958 w 650157"/>
                <a:gd name="connsiteY31" fmla="*/ 290337 h 698024"/>
                <a:gd name="connsiteX32" fmla="*/ 352832 w 650157"/>
                <a:gd name="connsiteY32" fmla="*/ 271304 h 698024"/>
                <a:gd name="connsiteX33" fmla="*/ 307533 w 650157"/>
                <a:gd name="connsiteY33" fmla="*/ 297948 h 698024"/>
                <a:gd name="connsiteX34" fmla="*/ 255217 w 650157"/>
                <a:gd name="connsiteY34" fmla="*/ 249969 h 698024"/>
                <a:gd name="connsiteX35" fmla="*/ 258272 w 650157"/>
                <a:gd name="connsiteY35" fmla="*/ 248650 h 698024"/>
                <a:gd name="connsiteX36" fmla="*/ 296374 w 650157"/>
                <a:gd name="connsiteY36" fmla="*/ 258705 h 698024"/>
                <a:gd name="connsiteX37" fmla="*/ 334358 w 650157"/>
                <a:gd name="connsiteY37" fmla="*/ 221032 h 698024"/>
                <a:gd name="connsiteX38" fmla="*/ 243823 w 650157"/>
                <a:gd name="connsiteY38" fmla="*/ 197141 h 698024"/>
                <a:gd name="connsiteX39" fmla="*/ 213832 w 650157"/>
                <a:gd name="connsiteY39" fmla="*/ 212016 h 698024"/>
                <a:gd name="connsiteX40" fmla="*/ 201648 w 650157"/>
                <a:gd name="connsiteY40" fmla="*/ 200842 h 698024"/>
                <a:gd name="connsiteX41" fmla="*/ 175280 w 650157"/>
                <a:gd name="connsiteY41" fmla="*/ 229593 h 698024"/>
                <a:gd name="connsiteX42" fmla="*/ 12 w 650157"/>
                <a:gd name="connsiteY42" fmla="*/ 316093 h 698024"/>
                <a:gd name="connsiteX43" fmla="*/ 225239 w 650157"/>
                <a:gd name="connsiteY43" fmla="*/ 2029 h 698024"/>
                <a:gd name="connsiteX44" fmla="*/ 594173 w 650157"/>
                <a:gd name="connsiteY44" fmla="*/ 87904 h 698024"/>
                <a:gd name="connsiteX45" fmla="*/ 510663 w 650157"/>
                <a:gd name="connsiteY45" fmla="*/ 509759 h 698024"/>
                <a:gd name="connsiteX46" fmla="*/ 71150 w 650157"/>
                <a:gd name="connsiteY46" fmla="*/ 625383 h 698024"/>
                <a:gd name="connsiteX47" fmla="*/ 70567 w 650157"/>
                <a:gd name="connsiteY47" fmla="*/ 624506 h 698024"/>
                <a:gd name="connsiteX48" fmla="*/ 12 w 650157"/>
                <a:gd name="connsiteY48" fmla="*/ 316093 h 698024"/>
                <a:gd name="connsiteX0" fmla="*/ 348904 w 650157"/>
                <a:gd name="connsiteY0" fmla="*/ 335888 h 698024"/>
                <a:gd name="connsiteX1" fmla="*/ 361744 w 650157"/>
                <a:gd name="connsiteY1" fmla="*/ 327365 h 698024"/>
                <a:gd name="connsiteX2" fmla="*/ 387609 w 650157"/>
                <a:gd name="connsiteY2" fmla="*/ 334852 h 698024"/>
                <a:gd name="connsiteX3" fmla="*/ 399673 w 650157"/>
                <a:gd name="connsiteY3" fmla="*/ 375919 h 698024"/>
                <a:gd name="connsiteX4" fmla="*/ 398092 w 650157"/>
                <a:gd name="connsiteY4" fmla="*/ 380999 h 698024"/>
                <a:gd name="connsiteX5" fmla="*/ 348904 w 650157"/>
                <a:gd name="connsiteY5" fmla="*/ 335888 h 698024"/>
                <a:gd name="connsiteX6" fmla="*/ 230585 w 650157"/>
                <a:gd name="connsiteY6" fmla="*/ 280314 h 698024"/>
                <a:gd name="connsiteX7" fmla="*/ 274797 w 650157"/>
                <a:gd name="connsiteY7" fmla="*/ 320860 h 698024"/>
                <a:gd name="connsiteX8" fmla="*/ 274337 w 650157"/>
                <a:gd name="connsiteY8" fmla="*/ 320976 h 698024"/>
                <a:gd name="connsiteX9" fmla="*/ 239961 w 650157"/>
                <a:gd name="connsiteY9" fmla="*/ 311108 h 698024"/>
                <a:gd name="connsiteX10" fmla="*/ 239716 w 650157"/>
                <a:gd name="connsiteY10" fmla="*/ 311399 h 698024"/>
                <a:gd name="connsiteX11" fmla="*/ 230585 w 650157"/>
                <a:gd name="connsiteY11" fmla="*/ 280314 h 698024"/>
                <a:gd name="connsiteX12" fmla="*/ 175280 w 650157"/>
                <a:gd name="connsiteY12" fmla="*/ 229593 h 698024"/>
                <a:gd name="connsiteX13" fmla="*/ 188018 w 650157"/>
                <a:gd name="connsiteY13" fmla="*/ 241275 h 698024"/>
                <a:gd name="connsiteX14" fmla="*/ 176767 w 650157"/>
                <a:gd name="connsiteY14" fmla="*/ 264725 h 698024"/>
                <a:gd name="connsiteX15" fmla="*/ 204569 w 650157"/>
                <a:gd name="connsiteY15" fmla="*/ 353045 h 698024"/>
                <a:gd name="connsiteX16" fmla="*/ 280866 w 650157"/>
                <a:gd name="connsiteY16" fmla="*/ 375467 h 698024"/>
                <a:gd name="connsiteX17" fmla="*/ 318697 w 650157"/>
                <a:gd name="connsiteY17" fmla="*/ 361120 h 698024"/>
                <a:gd name="connsiteX18" fmla="*/ 369250 w 650157"/>
                <a:gd name="connsiteY18" fmla="*/ 407483 h 698024"/>
                <a:gd name="connsiteX19" fmla="*/ 327006 w 650157"/>
                <a:gd name="connsiteY19" fmla="*/ 396302 h 698024"/>
                <a:gd name="connsiteX20" fmla="*/ 284812 w 650157"/>
                <a:gd name="connsiteY20" fmla="*/ 438151 h 698024"/>
                <a:gd name="connsiteX21" fmla="*/ 385381 w 650157"/>
                <a:gd name="connsiteY21" fmla="*/ 464690 h 698024"/>
                <a:gd name="connsiteX22" fmla="*/ 415805 w 650157"/>
                <a:gd name="connsiteY22" fmla="*/ 450177 h 698024"/>
                <a:gd name="connsiteX23" fmla="*/ 428627 w 650157"/>
                <a:gd name="connsiteY23" fmla="*/ 461937 h 698024"/>
                <a:gd name="connsiteX24" fmla="*/ 454996 w 650157"/>
                <a:gd name="connsiteY24" fmla="*/ 433185 h 698024"/>
                <a:gd name="connsiteX25" fmla="*/ 443131 w 650157"/>
                <a:gd name="connsiteY25" fmla="*/ 422303 h 698024"/>
                <a:gd name="connsiteX26" fmla="*/ 457476 w 650157"/>
                <a:gd name="connsiteY26" fmla="*/ 389718 h 698024"/>
                <a:gd name="connsiteX27" fmla="*/ 428374 w 650157"/>
                <a:gd name="connsiteY27" fmla="*/ 291682 h 698024"/>
                <a:gd name="connsiteX28" fmla="*/ 428534 w 650157"/>
                <a:gd name="connsiteY28" fmla="*/ 291495 h 698024"/>
                <a:gd name="connsiteX29" fmla="*/ 427407 w 650157"/>
                <a:gd name="connsiteY29" fmla="*/ 290667 h 698024"/>
                <a:gd name="connsiteX30" fmla="*/ 427024 w 650157"/>
                <a:gd name="connsiteY30" fmla="*/ 290265 h 698024"/>
                <a:gd name="connsiteX31" fmla="*/ 426958 w 650157"/>
                <a:gd name="connsiteY31" fmla="*/ 290337 h 698024"/>
                <a:gd name="connsiteX32" fmla="*/ 352832 w 650157"/>
                <a:gd name="connsiteY32" fmla="*/ 271304 h 698024"/>
                <a:gd name="connsiteX33" fmla="*/ 307533 w 650157"/>
                <a:gd name="connsiteY33" fmla="*/ 297948 h 698024"/>
                <a:gd name="connsiteX34" fmla="*/ 255217 w 650157"/>
                <a:gd name="connsiteY34" fmla="*/ 249969 h 698024"/>
                <a:gd name="connsiteX35" fmla="*/ 258272 w 650157"/>
                <a:gd name="connsiteY35" fmla="*/ 248650 h 698024"/>
                <a:gd name="connsiteX36" fmla="*/ 296374 w 650157"/>
                <a:gd name="connsiteY36" fmla="*/ 258705 h 698024"/>
                <a:gd name="connsiteX37" fmla="*/ 334358 w 650157"/>
                <a:gd name="connsiteY37" fmla="*/ 221032 h 698024"/>
                <a:gd name="connsiteX38" fmla="*/ 243823 w 650157"/>
                <a:gd name="connsiteY38" fmla="*/ 197141 h 698024"/>
                <a:gd name="connsiteX39" fmla="*/ 213832 w 650157"/>
                <a:gd name="connsiteY39" fmla="*/ 212016 h 698024"/>
                <a:gd name="connsiteX40" fmla="*/ 201648 w 650157"/>
                <a:gd name="connsiteY40" fmla="*/ 200842 h 698024"/>
                <a:gd name="connsiteX41" fmla="*/ 175280 w 650157"/>
                <a:gd name="connsiteY41" fmla="*/ 229593 h 698024"/>
                <a:gd name="connsiteX42" fmla="*/ 12 w 650157"/>
                <a:gd name="connsiteY42" fmla="*/ 316093 h 698024"/>
                <a:gd name="connsiteX43" fmla="*/ 225239 w 650157"/>
                <a:gd name="connsiteY43" fmla="*/ 2029 h 698024"/>
                <a:gd name="connsiteX44" fmla="*/ 594173 w 650157"/>
                <a:gd name="connsiteY44" fmla="*/ 87904 h 698024"/>
                <a:gd name="connsiteX45" fmla="*/ 510663 w 650157"/>
                <a:gd name="connsiteY45" fmla="*/ 509759 h 698024"/>
                <a:gd name="connsiteX46" fmla="*/ 71150 w 650157"/>
                <a:gd name="connsiteY46" fmla="*/ 625383 h 698024"/>
                <a:gd name="connsiteX47" fmla="*/ 70567 w 650157"/>
                <a:gd name="connsiteY47" fmla="*/ 624506 h 698024"/>
                <a:gd name="connsiteX48" fmla="*/ 12 w 650157"/>
                <a:gd name="connsiteY48" fmla="*/ 316093 h 698024"/>
                <a:gd name="connsiteX0" fmla="*/ 348904 w 681821"/>
                <a:gd name="connsiteY0" fmla="*/ 335464 h 697600"/>
                <a:gd name="connsiteX1" fmla="*/ 361744 w 681821"/>
                <a:gd name="connsiteY1" fmla="*/ 326941 h 697600"/>
                <a:gd name="connsiteX2" fmla="*/ 387609 w 681821"/>
                <a:gd name="connsiteY2" fmla="*/ 334428 h 697600"/>
                <a:gd name="connsiteX3" fmla="*/ 399673 w 681821"/>
                <a:gd name="connsiteY3" fmla="*/ 375495 h 697600"/>
                <a:gd name="connsiteX4" fmla="*/ 398092 w 681821"/>
                <a:gd name="connsiteY4" fmla="*/ 380575 h 697600"/>
                <a:gd name="connsiteX5" fmla="*/ 348904 w 681821"/>
                <a:gd name="connsiteY5" fmla="*/ 335464 h 697600"/>
                <a:gd name="connsiteX6" fmla="*/ 230585 w 681821"/>
                <a:gd name="connsiteY6" fmla="*/ 279890 h 697600"/>
                <a:gd name="connsiteX7" fmla="*/ 274797 w 681821"/>
                <a:gd name="connsiteY7" fmla="*/ 320436 h 697600"/>
                <a:gd name="connsiteX8" fmla="*/ 274337 w 681821"/>
                <a:gd name="connsiteY8" fmla="*/ 320552 h 697600"/>
                <a:gd name="connsiteX9" fmla="*/ 239961 w 681821"/>
                <a:gd name="connsiteY9" fmla="*/ 310684 h 697600"/>
                <a:gd name="connsiteX10" fmla="*/ 239716 w 681821"/>
                <a:gd name="connsiteY10" fmla="*/ 310975 h 697600"/>
                <a:gd name="connsiteX11" fmla="*/ 230585 w 681821"/>
                <a:gd name="connsiteY11" fmla="*/ 279890 h 697600"/>
                <a:gd name="connsiteX12" fmla="*/ 175280 w 681821"/>
                <a:gd name="connsiteY12" fmla="*/ 229169 h 697600"/>
                <a:gd name="connsiteX13" fmla="*/ 188018 w 681821"/>
                <a:gd name="connsiteY13" fmla="*/ 240851 h 697600"/>
                <a:gd name="connsiteX14" fmla="*/ 176767 w 681821"/>
                <a:gd name="connsiteY14" fmla="*/ 264301 h 697600"/>
                <a:gd name="connsiteX15" fmla="*/ 204569 w 681821"/>
                <a:gd name="connsiteY15" fmla="*/ 352621 h 697600"/>
                <a:gd name="connsiteX16" fmla="*/ 280866 w 681821"/>
                <a:gd name="connsiteY16" fmla="*/ 375043 h 697600"/>
                <a:gd name="connsiteX17" fmla="*/ 318697 w 681821"/>
                <a:gd name="connsiteY17" fmla="*/ 360696 h 697600"/>
                <a:gd name="connsiteX18" fmla="*/ 369250 w 681821"/>
                <a:gd name="connsiteY18" fmla="*/ 407059 h 697600"/>
                <a:gd name="connsiteX19" fmla="*/ 327006 w 681821"/>
                <a:gd name="connsiteY19" fmla="*/ 395878 h 697600"/>
                <a:gd name="connsiteX20" fmla="*/ 284812 w 681821"/>
                <a:gd name="connsiteY20" fmla="*/ 437727 h 697600"/>
                <a:gd name="connsiteX21" fmla="*/ 385381 w 681821"/>
                <a:gd name="connsiteY21" fmla="*/ 464266 h 697600"/>
                <a:gd name="connsiteX22" fmla="*/ 415805 w 681821"/>
                <a:gd name="connsiteY22" fmla="*/ 449753 h 697600"/>
                <a:gd name="connsiteX23" fmla="*/ 428627 w 681821"/>
                <a:gd name="connsiteY23" fmla="*/ 461513 h 697600"/>
                <a:gd name="connsiteX24" fmla="*/ 454996 w 681821"/>
                <a:gd name="connsiteY24" fmla="*/ 432761 h 697600"/>
                <a:gd name="connsiteX25" fmla="*/ 443131 w 681821"/>
                <a:gd name="connsiteY25" fmla="*/ 421879 h 697600"/>
                <a:gd name="connsiteX26" fmla="*/ 457476 w 681821"/>
                <a:gd name="connsiteY26" fmla="*/ 389294 h 697600"/>
                <a:gd name="connsiteX27" fmla="*/ 428374 w 681821"/>
                <a:gd name="connsiteY27" fmla="*/ 291258 h 697600"/>
                <a:gd name="connsiteX28" fmla="*/ 428534 w 681821"/>
                <a:gd name="connsiteY28" fmla="*/ 291071 h 697600"/>
                <a:gd name="connsiteX29" fmla="*/ 427407 w 681821"/>
                <a:gd name="connsiteY29" fmla="*/ 290243 h 697600"/>
                <a:gd name="connsiteX30" fmla="*/ 427024 w 681821"/>
                <a:gd name="connsiteY30" fmla="*/ 289841 h 697600"/>
                <a:gd name="connsiteX31" fmla="*/ 426958 w 681821"/>
                <a:gd name="connsiteY31" fmla="*/ 289913 h 697600"/>
                <a:gd name="connsiteX32" fmla="*/ 352832 w 681821"/>
                <a:gd name="connsiteY32" fmla="*/ 270880 h 697600"/>
                <a:gd name="connsiteX33" fmla="*/ 307533 w 681821"/>
                <a:gd name="connsiteY33" fmla="*/ 297524 h 697600"/>
                <a:gd name="connsiteX34" fmla="*/ 255217 w 681821"/>
                <a:gd name="connsiteY34" fmla="*/ 249545 h 697600"/>
                <a:gd name="connsiteX35" fmla="*/ 258272 w 681821"/>
                <a:gd name="connsiteY35" fmla="*/ 248226 h 697600"/>
                <a:gd name="connsiteX36" fmla="*/ 296374 w 681821"/>
                <a:gd name="connsiteY36" fmla="*/ 258281 h 697600"/>
                <a:gd name="connsiteX37" fmla="*/ 334358 w 681821"/>
                <a:gd name="connsiteY37" fmla="*/ 220608 h 697600"/>
                <a:gd name="connsiteX38" fmla="*/ 243823 w 681821"/>
                <a:gd name="connsiteY38" fmla="*/ 196717 h 697600"/>
                <a:gd name="connsiteX39" fmla="*/ 213832 w 681821"/>
                <a:gd name="connsiteY39" fmla="*/ 211592 h 697600"/>
                <a:gd name="connsiteX40" fmla="*/ 201648 w 681821"/>
                <a:gd name="connsiteY40" fmla="*/ 200418 h 697600"/>
                <a:gd name="connsiteX41" fmla="*/ 175280 w 681821"/>
                <a:gd name="connsiteY41" fmla="*/ 229169 h 697600"/>
                <a:gd name="connsiteX42" fmla="*/ 12 w 681821"/>
                <a:gd name="connsiteY42" fmla="*/ 315669 h 697600"/>
                <a:gd name="connsiteX43" fmla="*/ 225239 w 681821"/>
                <a:gd name="connsiteY43" fmla="*/ 1605 h 697600"/>
                <a:gd name="connsiteX44" fmla="*/ 594173 w 681821"/>
                <a:gd name="connsiteY44" fmla="*/ 87480 h 697600"/>
                <a:gd name="connsiteX45" fmla="*/ 510663 w 681821"/>
                <a:gd name="connsiteY45" fmla="*/ 509335 h 697600"/>
                <a:gd name="connsiteX46" fmla="*/ 71150 w 681821"/>
                <a:gd name="connsiteY46" fmla="*/ 624959 h 697600"/>
                <a:gd name="connsiteX47" fmla="*/ 70567 w 681821"/>
                <a:gd name="connsiteY47" fmla="*/ 624082 h 697600"/>
                <a:gd name="connsiteX48" fmla="*/ 12 w 681821"/>
                <a:gd name="connsiteY48" fmla="*/ 315669 h 697600"/>
                <a:gd name="connsiteX0" fmla="*/ 348904 w 700110"/>
                <a:gd name="connsiteY0" fmla="*/ 336630 h 721497"/>
                <a:gd name="connsiteX1" fmla="*/ 361744 w 700110"/>
                <a:gd name="connsiteY1" fmla="*/ 328107 h 721497"/>
                <a:gd name="connsiteX2" fmla="*/ 387609 w 700110"/>
                <a:gd name="connsiteY2" fmla="*/ 335594 h 721497"/>
                <a:gd name="connsiteX3" fmla="*/ 399673 w 700110"/>
                <a:gd name="connsiteY3" fmla="*/ 376661 h 721497"/>
                <a:gd name="connsiteX4" fmla="*/ 398092 w 700110"/>
                <a:gd name="connsiteY4" fmla="*/ 381741 h 721497"/>
                <a:gd name="connsiteX5" fmla="*/ 348904 w 700110"/>
                <a:gd name="connsiteY5" fmla="*/ 336630 h 721497"/>
                <a:gd name="connsiteX6" fmla="*/ 230585 w 700110"/>
                <a:gd name="connsiteY6" fmla="*/ 281056 h 721497"/>
                <a:gd name="connsiteX7" fmla="*/ 274797 w 700110"/>
                <a:gd name="connsiteY7" fmla="*/ 321602 h 721497"/>
                <a:gd name="connsiteX8" fmla="*/ 274337 w 700110"/>
                <a:gd name="connsiteY8" fmla="*/ 321718 h 721497"/>
                <a:gd name="connsiteX9" fmla="*/ 239961 w 700110"/>
                <a:gd name="connsiteY9" fmla="*/ 311850 h 721497"/>
                <a:gd name="connsiteX10" fmla="*/ 239716 w 700110"/>
                <a:gd name="connsiteY10" fmla="*/ 312141 h 721497"/>
                <a:gd name="connsiteX11" fmla="*/ 230585 w 700110"/>
                <a:gd name="connsiteY11" fmla="*/ 281056 h 721497"/>
                <a:gd name="connsiteX12" fmla="*/ 175280 w 700110"/>
                <a:gd name="connsiteY12" fmla="*/ 230335 h 721497"/>
                <a:gd name="connsiteX13" fmla="*/ 188018 w 700110"/>
                <a:gd name="connsiteY13" fmla="*/ 242017 h 721497"/>
                <a:gd name="connsiteX14" fmla="*/ 176767 w 700110"/>
                <a:gd name="connsiteY14" fmla="*/ 265467 h 721497"/>
                <a:gd name="connsiteX15" fmla="*/ 204569 w 700110"/>
                <a:gd name="connsiteY15" fmla="*/ 353787 h 721497"/>
                <a:gd name="connsiteX16" fmla="*/ 280866 w 700110"/>
                <a:gd name="connsiteY16" fmla="*/ 376209 h 721497"/>
                <a:gd name="connsiteX17" fmla="*/ 318697 w 700110"/>
                <a:gd name="connsiteY17" fmla="*/ 361862 h 721497"/>
                <a:gd name="connsiteX18" fmla="*/ 369250 w 700110"/>
                <a:gd name="connsiteY18" fmla="*/ 408225 h 721497"/>
                <a:gd name="connsiteX19" fmla="*/ 327006 w 700110"/>
                <a:gd name="connsiteY19" fmla="*/ 397044 h 721497"/>
                <a:gd name="connsiteX20" fmla="*/ 284812 w 700110"/>
                <a:gd name="connsiteY20" fmla="*/ 438893 h 721497"/>
                <a:gd name="connsiteX21" fmla="*/ 385381 w 700110"/>
                <a:gd name="connsiteY21" fmla="*/ 465432 h 721497"/>
                <a:gd name="connsiteX22" fmla="*/ 415805 w 700110"/>
                <a:gd name="connsiteY22" fmla="*/ 450919 h 721497"/>
                <a:gd name="connsiteX23" fmla="*/ 428627 w 700110"/>
                <a:gd name="connsiteY23" fmla="*/ 462679 h 721497"/>
                <a:gd name="connsiteX24" fmla="*/ 454996 w 700110"/>
                <a:gd name="connsiteY24" fmla="*/ 433927 h 721497"/>
                <a:gd name="connsiteX25" fmla="*/ 443131 w 700110"/>
                <a:gd name="connsiteY25" fmla="*/ 423045 h 721497"/>
                <a:gd name="connsiteX26" fmla="*/ 457476 w 700110"/>
                <a:gd name="connsiteY26" fmla="*/ 390460 h 721497"/>
                <a:gd name="connsiteX27" fmla="*/ 428374 w 700110"/>
                <a:gd name="connsiteY27" fmla="*/ 292424 h 721497"/>
                <a:gd name="connsiteX28" fmla="*/ 428534 w 700110"/>
                <a:gd name="connsiteY28" fmla="*/ 292237 h 721497"/>
                <a:gd name="connsiteX29" fmla="*/ 427407 w 700110"/>
                <a:gd name="connsiteY29" fmla="*/ 291409 h 721497"/>
                <a:gd name="connsiteX30" fmla="*/ 427024 w 700110"/>
                <a:gd name="connsiteY30" fmla="*/ 291007 h 721497"/>
                <a:gd name="connsiteX31" fmla="*/ 426958 w 700110"/>
                <a:gd name="connsiteY31" fmla="*/ 291079 h 721497"/>
                <a:gd name="connsiteX32" fmla="*/ 352832 w 700110"/>
                <a:gd name="connsiteY32" fmla="*/ 272046 h 721497"/>
                <a:gd name="connsiteX33" fmla="*/ 307533 w 700110"/>
                <a:gd name="connsiteY33" fmla="*/ 298690 h 721497"/>
                <a:gd name="connsiteX34" fmla="*/ 255217 w 700110"/>
                <a:gd name="connsiteY34" fmla="*/ 250711 h 721497"/>
                <a:gd name="connsiteX35" fmla="*/ 258272 w 700110"/>
                <a:gd name="connsiteY35" fmla="*/ 249392 h 721497"/>
                <a:gd name="connsiteX36" fmla="*/ 296374 w 700110"/>
                <a:gd name="connsiteY36" fmla="*/ 259447 h 721497"/>
                <a:gd name="connsiteX37" fmla="*/ 334358 w 700110"/>
                <a:gd name="connsiteY37" fmla="*/ 221774 h 721497"/>
                <a:gd name="connsiteX38" fmla="*/ 243823 w 700110"/>
                <a:gd name="connsiteY38" fmla="*/ 197883 h 721497"/>
                <a:gd name="connsiteX39" fmla="*/ 213832 w 700110"/>
                <a:gd name="connsiteY39" fmla="*/ 212758 h 721497"/>
                <a:gd name="connsiteX40" fmla="*/ 201648 w 700110"/>
                <a:gd name="connsiteY40" fmla="*/ 201584 h 721497"/>
                <a:gd name="connsiteX41" fmla="*/ 175280 w 700110"/>
                <a:gd name="connsiteY41" fmla="*/ 230335 h 721497"/>
                <a:gd name="connsiteX42" fmla="*/ 12 w 700110"/>
                <a:gd name="connsiteY42" fmla="*/ 316835 h 721497"/>
                <a:gd name="connsiteX43" fmla="*/ 225239 w 700110"/>
                <a:gd name="connsiteY43" fmla="*/ 2771 h 721497"/>
                <a:gd name="connsiteX44" fmla="*/ 594173 w 700110"/>
                <a:gd name="connsiteY44" fmla="*/ 88646 h 721497"/>
                <a:gd name="connsiteX45" fmla="*/ 588618 w 700110"/>
                <a:gd name="connsiteY45" fmla="*/ 559376 h 721497"/>
                <a:gd name="connsiteX46" fmla="*/ 71150 w 700110"/>
                <a:gd name="connsiteY46" fmla="*/ 626125 h 721497"/>
                <a:gd name="connsiteX47" fmla="*/ 70567 w 700110"/>
                <a:gd name="connsiteY47" fmla="*/ 625248 h 721497"/>
                <a:gd name="connsiteX48" fmla="*/ 12 w 700110"/>
                <a:gd name="connsiteY48" fmla="*/ 316835 h 721497"/>
                <a:gd name="connsiteX0" fmla="*/ 348904 w 717019"/>
                <a:gd name="connsiteY0" fmla="*/ 335844 h 720711"/>
                <a:gd name="connsiteX1" fmla="*/ 361744 w 717019"/>
                <a:gd name="connsiteY1" fmla="*/ 327321 h 720711"/>
                <a:gd name="connsiteX2" fmla="*/ 387609 w 717019"/>
                <a:gd name="connsiteY2" fmla="*/ 334808 h 720711"/>
                <a:gd name="connsiteX3" fmla="*/ 399673 w 717019"/>
                <a:gd name="connsiteY3" fmla="*/ 375875 h 720711"/>
                <a:gd name="connsiteX4" fmla="*/ 398092 w 717019"/>
                <a:gd name="connsiteY4" fmla="*/ 380955 h 720711"/>
                <a:gd name="connsiteX5" fmla="*/ 348904 w 717019"/>
                <a:gd name="connsiteY5" fmla="*/ 335844 h 720711"/>
                <a:gd name="connsiteX6" fmla="*/ 230585 w 717019"/>
                <a:gd name="connsiteY6" fmla="*/ 280270 h 720711"/>
                <a:gd name="connsiteX7" fmla="*/ 274797 w 717019"/>
                <a:gd name="connsiteY7" fmla="*/ 320816 h 720711"/>
                <a:gd name="connsiteX8" fmla="*/ 274337 w 717019"/>
                <a:gd name="connsiteY8" fmla="*/ 320932 h 720711"/>
                <a:gd name="connsiteX9" fmla="*/ 239961 w 717019"/>
                <a:gd name="connsiteY9" fmla="*/ 311064 h 720711"/>
                <a:gd name="connsiteX10" fmla="*/ 239716 w 717019"/>
                <a:gd name="connsiteY10" fmla="*/ 311355 h 720711"/>
                <a:gd name="connsiteX11" fmla="*/ 230585 w 717019"/>
                <a:gd name="connsiteY11" fmla="*/ 280270 h 720711"/>
                <a:gd name="connsiteX12" fmla="*/ 175280 w 717019"/>
                <a:gd name="connsiteY12" fmla="*/ 229549 h 720711"/>
                <a:gd name="connsiteX13" fmla="*/ 188018 w 717019"/>
                <a:gd name="connsiteY13" fmla="*/ 241231 h 720711"/>
                <a:gd name="connsiteX14" fmla="*/ 176767 w 717019"/>
                <a:gd name="connsiteY14" fmla="*/ 264681 h 720711"/>
                <a:gd name="connsiteX15" fmla="*/ 204569 w 717019"/>
                <a:gd name="connsiteY15" fmla="*/ 353001 h 720711"/>
                <a:gd name="connsiteX16" fmla="*/ 280866 w 717019"/>
                <a:gd name="connsiteY16" fmla="*/ 375423 h 720711"/>
                <a:gd name="connsiteX17" fmla="*/ 318697 w 717019"/>
                <a:gd name="connsiteY17" fmla="*/ 361076 h 720711"/>
                <a:gd name="connsiteX18" fmla="*/ 369250 w 717019"/>
                <a:gd name="connsiteY18" fmla="*/ 407439 h 720711"/>
                <a:gd name="connsiteX19" fmla="*/ 327006 w 717019"/>
                <a:gd name="connsiteY19" fmla="*/ 396258 h 720711"/>
                <a:gd name="connsiteX20" fmla="*/ 284812 w 717019"/>
                <a:gd name="connsiteY20" fmla="*/ 438107 h 720711"/>
                <a:gd name="connsiteX21" fmla="*/ 385381 w 717019"/>
                <a:gd name="connsiteY21" fmla="*/ 464646 h 720711"/>
                <a:gd name="connsiteX22" fmla="*/ 415805 w 717019"/>
                <a:gd name="connsiteY22" fmla="*/ 450133 h 720711"/>
                <a:gd name="connsiteX23" fmla="*/ 428627 w 717019"/>
                <a:gd name="connsiteY23" fmla="*/ 461893 h 720711"/>
                <a:gd name="connsiteX24" fmla="*/ 454996 w 717019"/>
                <a:gd name="connsiteY24" fmla="*/ 433141 h 720711"/>
                <a:gd name="connsiteX25" fmla="*/ 443131 w 717019"/>
                <a:gd name="connsiteY25" fmla="*/ 422259 h 720711"/>
                <a:gd name="connsiteX26" fmla="*/ 457476 w 717019"/>
                <a:gd name="connsiteY26" fmla="*/ 389674 h 720711"/>
                <a:gd name="connsiteX27" fmla="*/ 428374 w 717019"/>
                <a:gd name="connsiteY27" fmla="*/ 291638 h 720711"/>
                <a:gd name="connsiteX28" fmla="*/ 428534 w 717019"/>
                <a:gd name="connsiteY28" fmla="*/ 291451 h 720711"/>
                <a:gd name="connsiteX29" fmla="*/ 427407 w 717019"/>
                <a:gd name="connsiteY29" fmla="*/ 290623 h 720711"/>
                <a:gd name="connsiteX30" fmla="*/ 427024 w 717019"/>
                <a:gd name="connsiteY30" fmla="*/ 290221 h 720711"/>
                <a:gd name="connsiteX31" fmla="*/ 426958 w 717019"/>
                <a:gd name="connsiteY31" fmla="*/ 290293 h 720711"/>
                <a:gd name="connsiteX32" fmla="*/ 352832 w 717019"/>
                <a:gd name="connsiteY32" fmla="*/ 271260 h 720711"/>
                <a:gd name="connsiteX33" fmla="*/ 307533 w 717019"/>
                <a:gd name="connsiteY33" fmla="*/ 297904 h 720711"/>
                <a:gd name="connsiteX34" fmla="*/ 255217 w 717019"/>
                <a:gd name="connsiteY34" fmla="*/ 249925 h 720711"/>
                <a:gd name="connsiteX35" fmla="*/ 258272 w 717019"/>
                <a:gd name="connsiteY35" fmla="*/ 248606 h 720711"/>
                <a:gd name="connsiteX36" fmla="*/ 296374 w 717019"/>
                <a:gd name="connsiteY36" fmla="*/ 258661 h 720711"/>
                <a:gd name="connsiteX37" fmla="*/ 334358 w 717019"/>
                <a:gd name="connsiteY37" fmla="*/ 220988 h 720711"/>
                <a:gd name="connsiteX38" fmla="*/ 243823 w 717019"/>
                <a:gd name="connsiteY38" fmla="*/ 197097 h 720711"/>
                <a:gd name="connsiteX39" fmla="*/ 213832 w 717019"/>
                <a:gd name="connsiteY39" fmla="*/ 211972 h 720711"/>
                <a:gd name="connsiteX40" fmla="*/ 201648 w 717019"/>
                <a:gd name="connsiteY40" fmla="*/ 200798 h 720711"/>
                <a:gd name="connsiteX41" fmla="*/ 175280 w 717019"/>
                <a:gd name="connsiteY41" fmla="*/ 229549 h 720711"/>
                <a:gd name="connsiteX42" fmla="*/ 12 w 717019"/>
                <a:gd name="connsiteY42" fmla="*/ 316049 h 720711"/>
                <a:gd name="connsiteX43" fmla="*/ 225239 w 717019"/>
                <a:gd name="connsiteY43" fmla="*/ 1985 h 720711"/>
                <a:gd name="connsiteX44" fmla="*/ 638347 w 717019"/>
                <a:gd name="connsiteY44" fmla="*/ 96063 h 720711"/>
                <a:gd name="connsiteX45" fmla="*/ 588618 w 717019"/>
                <a:gd name="connsiteY45" fmla="*/ 558590 h 720711"/>
                <a:gd name="connsiteX46" fmla="*/ 71150 w 717019"/>
                <a:gd name="connsiteY46" fmla="*/ 625339 h 720711"/>
                <a:gd name="connsiteX47" fmla="*/ 70567 w 717019"/>
                <a:gd name="connsiteY47" fmla="*/ 624462 h 720711"/>
                <a:gd name="connsiteX48" fmla="*/ 12 w 717019"/>
                <a:gd name="connsiteY48" fmla="*/ 316049 h 720711"/>
                <a:gd name="connsiteX0" fmla="*/ 348904 w 720751"/>
                <a:gd name="connsiteY0" fmla="*/ 335142 h 720009"/>
                <a:gd name="connsiteX1" fmla="*/ 361744 w 720751"/>
                <a:gd name="connsiteY1" fmla="*/ 326619 h 720009"/>
                <a:gd name="connsiteX2" fmla="*/ 387609 w 720751"/>
                <a:gd name="connsiteY2" fmla="*/ 334106 h 720009"/>
                <a:gd name="connsiteX3" fmla="*/ 399673 w 720751"/>
                <a:gd name="connsiteY3" fmla="*/ 375173 h 720009"/>
                <a:gd name="connsiteX4" fmla="*/ 398092 w 720751"/>
                <a:gd name="connsiteY4" fmla="*/ 380253 h 720009"/>
                <a:gd name="connsiteX5" fmla="*/ 348904 w 720751"/>
                <a:gd name="connsiteY5" fmla="*/ 335142 h 720009"/>
                <a:gd name="connsiteX6" fmla="*/ 230585 w 720751"/>
                <a:gd name="connsiteY6" fmla="*/ 279568 h 720009"/>
                <a:gd name="connsiteX7" fmla="*/ 274797 w 720751"/>
                <a:gd name="connsiteY7" fmla="*/ 320114 h 720009"/>
                <a:gd name="connsiteX8" fmla="*/ 274337 w 720751"/>
                <a:gd name="connsiteY8" fmla="*/ 320230 h 720009"/>
                <a:gd name="connsiteX9" fmla="*/ 239961 w 720751"/>
                <a:gd name="connsiteY9" fmla="*/ 310362 h 720009"/>
                <a:gd name="connsiteX10" fmla="*/ 239716 w 720751"/>
                <a:gd name="connsiteY10" fmla="*/ 310653 h 720009"/>
                <a:gd name="connsiteX11" fmla="*/ 230585 w 720751"/>
                <a:gd name="connsiteY11" fmla="*/ 279568 h 720009"/>
                <a:gd name="connsiteX12" fmla="*/ 175280 w 720751"/>
                <a:gd name="connsiteY12" fmla="*/ 228847 h 720009"/>
                <a:gd name="connsiteX13" fmla="*/ 188018 w 720751"/>
                <a:gd name="connsiteY13" fmla="*/ 240529 h 720009"/>
                <a:gd name="connsiteX14" fmla="*/ 176767 w 720751"/>
                <a:gd name="connsiteY14" fmla="*/ 263979 h 720009"/>
                <a:gd name="connsiteX15" fmla="*/ 204569 w 720751"/>
                <a:gd name="connsiteY15" fmla="*/ 352299 h 720009"/>
                <a:gd name="connsiteX16" fmla="*/ 280866 w 720751"/>
                <a:gd name="connsiteY16" fmla="*/ 374721 h 720009"/>
                <a:gd name="connsiteX17" fmla="*/ 318697 w 720751"/>
                <a:gd name="connsiteY17" fmla="*/ 360374 h 720009"/>
                <a:gd name="connsiteX18" fmla="*/ 369250 w 720751"/>
                <a:gd name="connsiteY18" fmla="*/ 406737 h 720009"/>
                <a:gd name="connsiteX19" fmla="*/ 327006 w 720751"/>
                <a:gd name="connsiteY19" fmla="*/ 395556 h 720009"/>
                <a:gd name="connsiteX20" fmla="*/ 284812 w 720751"/>
                <a:gd name="connsiteY20" fmla="*/ 437405 h 720009"/>
                <a:gd name="connsiteX21" fmla="*/ 385381 w 720751"/>
                <a:gd name="connsiteY21" fmla="*/ 463944 h 720009"/>
                <a:gd name="connsiteX22" fmla="*/ 415805 w 720751"/>
                <a:gd name="connsiteY22" fmla="*/ 449431 h 720009"/>
                <a:gd name="connsiteX23" fmla="*/ 428627 w 720751"/>
                <a:gd name="connsiteY23" fmla="*/ 461191 h 720009"/>
                <a:gd name="connsiteX24" fmla="*/ 454996 w 720751"/>
                <a:gd name="connsiteY24" fmla="*/ 432439 h 720009"/>
                <a:gd name="connsiteX25" fmla="*/ 443131 w 720751"/>
                <a:gd name="connsiteY25" fmla="*/ 421557 h 720009"/>
                <a:gd name="connsiteX26" fmla="*/ 457476 w 720751"/>
                <a:gd name="connsiteY26" fmla="*/ 388972 h 720009"/>
                <a:gd name="connsiteX27" fmla="*/ 428374 w 720751"/>
                <a:gd name="connsiteY27" fmla="*/ 290936 h 720009"/>
                <a:gd name="connsiteX28" fmla="*/ 428534 w 720751"/>
                <a:gd name="connsiteY28" fmla="*/ 290749 h 720009"/>
                <a:gd name="connsiteX29" fmla="*/ 427407 w 720751"/>
                <a:gd name="connsiteY29" fmla="*/ 289921 h 720009"/>
                <a:gd name="connsiteX30" fmla="*/ 427024 w 720751"/>
                <a:gd name="connsiteY30" fmla="*/ 289519 h 720009"/>
                <a:gd name="connsiteX31" fmla="*/ 426958 w 720751"/>
                <a:gd name="connsiteY31" fmla="*/ 289591 h 720009"/>
                <a:gd name="connsiteX32" fmla="*/ 352832 w 720751"/>
                <a:gd name="connsiteY32" fmla="*/ 270558 h 720009"/>
                <a:gd name="connsiteX33" fmla="*/ 307533 w 720751"/>
                <a:gd name="connsiteY33" fmla="*/ 297202 h 720009"/>
                <a:gd name="connsiteX34" fmla="*/ 255217 w 720751"/>
                <a:gd name="connsiteY34" fmla="*/ 249223 h 720009"/>
                <a:gd name="connsiteX35" fmla="*/ 258272 w 720751"/>
                <a:gd name="connsiteY35" fmla="*/ 247904 h 720009"/>
                <a:gd name="connsiteX36" fmla="*/ 296374 w 720751"/>
                <a:gd name="connsiteY36" fmla="*/ 257959 h 720009"/>
                <a:gd name="connsiteX37" fmla="*/ 334358 w 720751"/>
                <a:gd name="connsiteY37" fmla="*/ 220286 h 720009"/>
                <a:gd name="connsiteX38" fmla="*/ 243823 w 720751"/>
                <a:gd name="connsiteY38" fmla="*/ 196395 h 720009"/>
                <a:gd name="connsiteX39" fmla="*/ 213832 w 720751"/>
                <a:gd name="connsiteY39" fmla="*/ 211270 h 720009"/>
                <a:gd name="connsiteX40" fmla="*/ 201648 w 720751"/>
                <a:gd name="connsiteY40" fmla="*/ 200096 h 720009"/>
                <a:gd name="connsiteX41" fmla="*/ 175280 w 720751"/>
                <a:gd name="connsiteY41" fmla="*/ 228847 h 720009"/>
                <a:gd name="connsiteX42" fmla="*/ 12 w 720751"/>
                <a:gd name="connsiteY42" fmla="*/ 315347 h 720009"/>
                <a:gd name="connsiteX43" fmla="*/ 225239 w 720751"/>
                <a:gd name="connsiteY43" fmla="*/ 1283 h 720009"/>
                <a:gd name="connsiteX44" fmla="*/ 638347 w 720751"/>
                <a:gd name="connsiteY44" fmla="*/ 95361 h 720009"/>
                <a:gd name="connsiteX45" fmla="*/ 588618 w 720751"/>
                <a:gd name="connsiteY45" fmla="*/ 557888 h 720009"/>
                <a:gd name="connsiteX46" fmla="*/ 71150 w 720751"/>
                <a:gd name="connsiteY46" fmla="*/ 624637 h 720009"/>
                <a:gd name="connsiteX47" fmla="*/ 70567 w 720751"/>
                <a:gd name="connsiteY47" fmla="*/ 623760 h 720009"/>
                <a:gd name="connsiteX48" fmla="*/ 12 w 720751"/>
                <a:gd name="connsiteY48" fmla="*/ 315347 h 720009"/>
                <a:gd name="connsiteX0" fmla="*/ 362658 w 734505"/>
                <a:gd name="connsiteY0" fmla="*/ 335142 h 720009"/>
                <a:gd name="connsiteX1" fmla="*/ 375498 w 734505"/>
                <a:gd name="connsiteY1" fmla="*/ 326619 h 720009"/>
                <a:gd name="connsiteX2" fmla="*/ 401363 w 734505"/>
                <a:gd name="connsiteY2" fmla="*/ 334106 h 720009"/>
                <a:gd name="connsiteX3" fmla="*/ 413427 w 734505"/>
                <a:gd name="connsiteY3" fmla="*/ 375173 h 720009"/>
                <a:gd name="connsiteX4" fmla="*/ 411846 w 734505"/>
                <a:gd name="connsiteY4" fmla="*/ 380253 h 720009"/>
                <a:gd name="connsiteX5" fmla="*/ 362658 w 734505"/>
                <a:gd name="connsiteY5" fmla="*/ 335142 h 720009"/>
                <a:gd name="connsiteX6" fmla="*/ 244339 w 734505"/>
                <a:gd name="connsiteY6" fmla="*/ 279568 h 720009"/>
                <a:gd name="connsiteX7" fmla="*/ 288551 w 734505"/>
                <a:gd name="connsiteY7" fmla="*/ 320114 h 720009"/>
                <a:gd name="connsiteX8" fmla="*/ 288091 w 734505"/>
                <a:gd name="connsiteY8" fmla="*/ 320230 h 720009"/>
                <a:gd name="connsiteX9" fmla="*/ 253715 w 734505"/>
                <a:gd name="connsiteY9" fmla="*/ 310362 h 720009"/>
                <a:gd name="connsiteX10" fmla="*/ 253470 w 734505"/>
                <a:gd name="connsiteY10" fmla="*/ 310653 h 720009"/>
                <a:gd name="connsiteX11" fmla="*/ 244339 w 734505"/>
                <a:gd name="connsiteY11" fmla="*/ 279568 h 720009"/>
                <a:gd name="connsiteX12" fmla="*/ 189034 w 734505"/>
                <a:gd name="connsiteY12" fmla="*/ 228847 h 720009"/>
                <a:gd name="connsiteX13" fmla="*/ 201772 w 734505"/>
                <a:gd name="connsiteY13" fmla="*/ 240529 h 720009"/>
                <a:gd name="connsiteX14" fmla="*/ 190521 w 734505"/>
                <a:gd name="connsiteY14" fmla="*/ 263979 h 720009"/>
                <a:gd name="connsiteX15" fmla="*/ 218323 w 734505"/>
                <a:gd name="connsiteY15" fmla="*/ 352299 h 720009"/>
                <a:gd name="connsiteX16" fmla="*/ 294620 w 734505"/>
                <a:gd name="connsiteY16" fmla="*/ 374721 h 720009"/>
                <a:gd name="connsiteX17" fmla="*/ 332451 w 734505"/>
                <a:gd name="connsiteY17" fmla="*/ 360374 h 720009"/>
                <a:gd name="connsiteX18" fmla="*/ 383004 w 734505"/>
                <a:gd name="connsiteY18" fmla="*/ 406737 h 720009"/>
                <a:gd name="connsiteX19" fmla="*/ 340760 w 734505"/>
                <a:gd name="connsiteY19" fmla="*/ 395556 h 720009"/>
                <a:gd name="connsiteX20" fmla="*/ 298566 w 734505"/>
                <a:gd name="connsiteY20" fmla="*/ 437405 h 720009"/>
                <a:gd name="connsiteX21" fmla="*/ 399135 w 734505"/>
                <a:gd name="connsiteY21" fmla="*/ 463944 h 720009"/>
                <a:gd name="connsiteX22" fmla="*/ 429559 w 734505"/>
                <a:gd name="connsiteY22" fmla="*/ 449431 h 720009"/>
                <a:gd name="connsiteX23" fmla="*/ 442381 w 734505"/>
                <a:gd name="connsiteY23" fmla="*/ 461191 h 720009"/>
                <a:gd name="connsiteX24" fmla="*/ 468750 w 734505"/>
                <a:gd name="connsiteY24" fmla="*/ 432439 h 720009"/>
                <a:gd name="connsiteX25" fmla="*/ 456885 w 734505"/>
                <a:gd name="connsiteY25" fmla="*/ 421557 h 720009"/>
                <a:gd name="connsiteX26" fmla="*/ 471230 w 734505"/>
                <a:gd name="connsiteY26" fmla="*/ 388972 h 720009"/>
                <a:gd name="connsiteX27" fmla="*/ 442128 w 734505"/>
                <a:gd name="connsiteY27" fmla="*/ 290936 h 720009"/>
                <a:gd name="connsiteX28" fmla="*/ 442288 w 734505"/>
                <a:gd name="connsiteY28" fmla="*/ 290749 h 720009"/>
                <a:gd name="connsiteX29" fmla="*/ 441161 w 734505"/>
                <a:gd name="connsiteY29" fmla="*/ 289921 h 720009"/>
                <a:gd name="connsiteX30" fmla="*/ 440778 w 734505"/>
                <a:gd name="connsiteY30" fmla="*/ 289519 h 720009"/>
                <a:gd name="connsiteX31" fmla="*/ 440712 w 734505"/>
                <a:gd name="connsiteY31" fmla="*/ 289591 h 720009"/>
                <a:gd name="connsiteX32" fmla="*/ 366586 w 734505"/>
                <a:gd name="connsiteY32" fmla="*/ 270558 h 720009"/>
                <a:gd name="connsiteX33" fmla="*/ 321287 w 734505"/>
                <a:gd name="connsiteY33" fmla="*/ 297202 h 720009"/>
                <a:gd name="connsiteX34" fmla="*/ 268971 w 734505"/>
                <a:gd name="connsiteY34" fmla="*/ 249223 h 720009"/>
                <a:gd name="connsiteX35" fmla="*/ 272026 w 734505"/>
                <a:gd name="connsiteY35" fmla="*/ 247904 h 720009"/>
                <a:gd name="connsiteX36" fmla="*/ 310128 w 734505"/>
                <a:gd name="connsiteY36" fmla="*/ 257959 h 720009"/>
                <a:gd name="connsiteX37" fmla="*/ 348112 w 734505"/>
                <a:gd name="connsiteY37" fmla="*/ 220286 h 720009"/>
                <a:gd name="connsiteX38" fmla="*/ 257577 w 734505"/>
                <a:gd name="connsiteY38" fmla="*/ 196395 h 720009"/>
                <a:gd name="connsiteX39" fmla="*/ 227586 w 734505"/>
                <a:gd name="connsiteY39" fmla="*/ 211270 h 720009"/>
                <a:gd name="connsiteX40" fmla="*/ 215402 w 734505"/>
                <a:gd name="connsiteY40" fmla="*/ 200096 h 720009"/>
                <a:gd name="connsiteX41" fmla="*/ 189034 w 734505"/>
                <a:gd name="connsiteY41" fmla="*/ 228847 h 720009"/>
                <a:gd name="connsiteX42" fmla="*/ 13766 w 734505"/>
                <a:gd name="connsiteY42" fmla="*/ 315347 h 720009"/>
                <a:gd name="connsiteX43" fmla="*/ 238993 w 734505"/>
                <a:gd name="connsiteY43" fmla="*/ 1283 h 720009"/>
                <a:gd name="connsiteX44" fmla="*/ 652101 w 734505"/>
                <a:gd name="connsiteY44" fmla="*/ 95361 h 720009"/>
                <a:gd name="connsiteX45" fmla="*/ 602372 w 734505"/>
                <a:gd name="connsiteY45" fmla="*/ 557888 h 720009"/>
                <a:gd name="connsiteX46" fmla="*/ 84904 w 734505"/>
                <a:gd name="connsiteY46" fmla="*/ 624637 h 720009"/>
                <a:gd name="connsiteX47" fmla="*/ 34164 w 734505"/>
                <a:gd name="connsiteY47" fmla="*/ 555144 h 720009"/>
                <a:gd name="connsiteX48" fmla="*/ 13766 w 734505"/>
                <a:gd name="connsiteY48" fmla="*/ 315347 h 720009"/>
                <a:gd name="connsiteX0" fmla="*/ 362658 w 734505"/>
                <a:gd name="connsiteY0" fmla="*/ 335142 h 735979"/>
                <a:gd name="connsiteX1" fmla="*/ 375498 w 734505"/>
                <a:gd name="connsiteY1" fmla="*/ 326619 h 735979"/>
                <a:gd name="connsiteX2" fmla="*/ 401363 w 734505"/>
                <a:gd name="connsiteY2" fmla="*/ 334106 h 735979"/>
                <a:gd name="connsiteX3" fmla="*/ 413427 w 734505"/>
                <a:gd name="connsiteY3" fmla="*/ 375173 h 735979"/>
                <a:gd name="connsiteX4" fmla="*/ 411846 w 734505"/>
                <a:gd name="connsiteY4" fmla="*/ 380253 h 735979"/>
                <a:gd name="connsiteX5" fmla="*/ 362658 w 734505"/>
                <a:gd name="connsiteY5" fmla="*/ 335142 h 735979"/>
                <a:gd name="connsiteX6" fmla="*/ 244339 w 734505"/>
                <a:gd name="connsiteY6" fmla="*/ 279568 h 735979"/>
                <a:gd name="connsiteX7" fmla="*/ 288551 w 734505"/>
                <a:gd name="connsiteY7" fmla="*/ 320114 h 735979"/>
                <a:gd name="connsiteX8" fmla="*/ 288091 w 734505"/>
                <a:gd name="connsiteY8" fmla="*/ 320230 h 735979"/>
                <a:gd name="connsiteX9" fmla="*/ 253715 w 734505"/>
                <a:gd name="connsiteY9" fmla="*/ 310362 h 735979"/>
                <a:gd name="connsiteX10" fmla="*/ 253470 w 734505"/>
                <a:gd name="connsiteY10" fmla="*/ 310653 h 735979"/>
                <a:gd name="connsiteX11" fmla="*/ 244339 w 734505"/>
                <a:gd name="connsiteY11" fmla="*/ 279568 h 735979"/>
                <a:gd name="connsiteX12" fmla="*/ 189034 w 734505"/>
                <a:gd name="connsiteY12" fmla="*/ 228847 h 735979"/>
                <a:gd name="connsiteX13" fmla="*/ 201772 w 734505"/>
                <a:gd name="connsiteY13" fmla="*/ 240529 h 735979"/>
                <a:gd name="connsiteX14" fmla="*/ 190521 w 734505"/>
                <a:gd name="connsiteY14" fmla="*/ 263979 h 735979"/>
                <a:gd name="connsiteX15" fmla="*/ 218323 w 734505"/>
                <a:gd name="connsiteY15" fmla="*/ 352299 h 735979"/>
                <a:gd name="connsiteX16" fmla="*/ 294620 w 734505"/>
                <a:gd name="connsiteY16" fmla="*/ 374721 h 735979"/>
                <a:gd name="connsiteX17" fmla="*/ 332451 w 734505"/>
                <a:gd name="connsiteY17" fmla="*/ 360374 h 735979"/>
                <a:gd name="connsiteX18" fmla="*/ 383004 w 734505"/>
                <a:gd name="connsiteY18" fmla="*/ 406737 h 735979"/>
                <a:gd name="connsiteX19" fmla="*/ 340760 w 734505"/>
                <a:gd name="connsiteY19" fmla="*/ 395556 h 735979"/>
                <a:gd name="connsiteX20" fmla="*/ 298566 w 734505"/>
                <a:gd name="connsiteY20" fmla="*/ 437405 h 735979"/>
                <a:gd name="connsiteX21" fmla="*/ 399135 w 734505"/>
                <a:gd name="connsiteY21" fmla="*/ 463944 h 735979"/>
                <a:gd name="connsiteX22" fmla="*/ 429559 w 734505"/>
                <a:gd name="connsiteY22" fmla="*/ 449431 h 735979"/>
                <a:gd name="connsiteX23" fmla="*/ 442381 w 734505"/>
                <a:gd name="connsiteY23" fmla="*/ 461191 h 735979"/>
                <a:gd name="connsiteX24" fmla="*/ 468750 w 734505"/>
                <a:gd name="connsiteY24" fmla="*/ 432439 h 735979"/>
                <a:gd name="connsiteX25" fmla="*/ 456885 w 734505"/>
                <a:gd name="connsiteY25" fmla="*/ 421557 h 735979"/>
                <a:gd name="connsiteX26" fmla="*/ 471230 w 734505"/>
                <a:gd name="connsiteY26" fmla="*/ 388972 h 735979"/>
                <a:gd name="connsiteX27" fmla="*/ 442128 w 734505"/>
                <a:gd name="connsiteY27" fmla="*/ 290936 h 735979"/>
                <a:gd name="connsiteX28" fmla="*/ 442288 w 734505"/>
                <a:gd name="connsiteY28" fmla="*/ 290749 h 735979"/>
                <a:gd name="connsiteX29" fmla="*/ 441161 w 734505"/>
                <a:gd name="connsiteY29" fmla="*/ 289921 h 735979"/>
                <a:gd name="connsiteX30" fmla="*/ 440778 w 734505"/>
                <a:gd name="connsiteY30" fmla="*/ 289519 h 735979"/>
                <a:gd name="connsiteX31" fmla="*/ 440712 w 734505"/>
                <a:gd name="connsiteY31" fmla="*/ 289591 h 735979"/>
                <a:gd name="connsiteX32" fmla="*/ 366586 w 734505"/>
                <a:gd name="connsiteY32" fmla="*/ 270558 h 735979"/>
                <a:gd name="connsiteX33" fmla="*/ 321287 w 734505"/>
                <a:gd name="connsiteY33" fmla="*/ 297202 h 735979"/>
                <a:gd name="connsiteX34" fmla="*/ 268971 w 734505"/>
                <a:gd name="connsiteY34" fmla="*/ 249223 h 735979"/>
                <a:gd name="connsiteX35" fmla="*/ 272026 w 734505"/>
                <a:gd name="connsiteY35" fmla="*/ 247904 h 735979"/>
                <a:gd name="connsiteX36" fmla="*/ 310128 w 734505"/>
                <a:gd name="connsiteY36" fmla="*/ 257959 h 735979"/>
                <a:gd name="connsiteX37" fmla="*/ 348112 w 734505"/>
                <a:gd name="connsiteY37" fmla="*/ 220286 h 735979"/>
                <a:gd name="connsiteX38" fmla="*/ 257577 w 734505"/>
                <a:gd name="connsiteY38" fmla="*/ 196395 h 735979"/>
                <a:gd name="connsiteX39" fmla="*/ 227586 w 734505"/>
                <a:gd name="connsiteY39" fmla="*/ 211270 h 735979"/>
                <a:gd name="connsiteX40" fmla="*/ 215402 w 734505"/>
                <a:gd name="connsiteY40" fmla="*/ 200096 h 735979"/>
                <a:gd name="connsiteX41" fmla="*/ 189034 w 734505"/>
                <a:gd name="connsiteY41" fmla="*/ 228847 h 735979"/>
                <a:gd name="connsiteX42" fmla="*/ 13766 w 734505"/>
                <a:gd name="connsiteY42" fmla="*/ 315347 h 735979"/>
                <a:gd name="connsiteX43" fmla="*/ 238993 w 734505"/>
                <a:gd name="connsiteY43" fmla="*/ 1283 h 735979"/>
                <a:gd name="connsiteX44" fmla="*/ 652101 w 734505"/>
                <a:gd name="connsiteY44" fmla="*/ 95361 h 735979"/>
                <a:gd name="connsiteX45" fmla="*/ 602372 w 734505"/>
                <a:gd name="connsiteY45" fmla="*/ 557888 h 735979"/>
                <a:gd name="connsiteX46" fmla="*/ 146920 w 734505"/>
                <a:gd name="connsiteY46" fmla="*/ 655663 h 735979"/>
                <a:gd name="connsiteX47" fmla="*/ 34164 w 734505"/>
                <a:gd name="connsiteY47" fmla="*/ 555144 h 735979"/>
                <a:gd name="connsiteX48" fmla="*/ 13766 w 734505"/>
                <a:gd name="connsiteY48" fmla="*/ 315347 h 735979"/>
                <a:gd name="connsiteX0" fmla="*/ 348892 w 720739"/>
                <a:gd name="connsiteY0" fmla="*/ 335142 h 735979"/>
                <a:gd name="connsiteX1" fmla="*/ 361732 w 720739"/>
                <a:gd name="connsiteY1" fmla="*/ 326619 h 735979"/>
                <a:gd name="connsiteX2" fmla="*/ 387597 w 720739"/>
                <a:gd name="connsiteY2" fmla="*/ 334106 h 735979"/>
                <a:gd name="connsiteX3" fmla="*/ 399661 w 720739"/>
                <a:gd name="connsiteY3" fmla="*/ 375173 h 735979"/>
                <a:gd name="connsiteX4" fmla="*/ 398080 w 720739"/>
                <a:gd name="connsiteY4" fmla="*/ 380253 h 735979"/>
                <a:gd name="connsiteX5" fmla="*/ 348892 w 720739"/>
                <a:gd name="connsiteY5" fmla="*/ 335142 h 735979"/>
                <a:gd name="connsiteX6" fmla="*/ 230573 w 720739"/>
                <a:gd name="connsiteY6" fmla="*/ 279568 h 735979"/>
                <a:gd name="connsiteX7" fmla="*/ 274785 w 720739"/>
                <a:gd name="connsiteY7" fmla="*/ 320114 h 735979"/>
                <a:gd name="connsiteX8" fmla="*/ 274325 w 720739"/>
                <a:gd name="connsiteY8" fmla="*/ 320230 h 735979"/>
                <a:gd name="connsiteX9" fmla="*/ 239949 w 720739"/>
                <a:gd name="connsiteY9" fmla="*/ 310362 h 735979"/>
                <a:gd name="connsiteX10" fmla="*/ 239704 w 720739"/>
                <a:gd name="connsiteY10" fmla="*/ 310653 h 735979"/>
                <a:gd name="connsiteX11" fmla="*/ 230573 w 720739"/>
                <a:gd name="connsiteY11" fmla="*/ 279568 h 735979"/>
                <a:gd name="connsiteX12" fmla="*/ 175268 w 720739"/>
                <a:gd name="connsiteY12" fmla="*/ 228847 h 735979"/>
                <a:gd name="connsiteX13" fmla="*/ 188006 w 720739"/>
                <a:gd name="connsiteY13" fmla="*/ 240529 h 735979"/>
                <a:gd name="connsiteX14" fmla="*/ 176755 w 720739"/>
                <a:gd name="connsiteY14" fmla="*/ 263979 h 735979"/>
                <a:gd name="connsiteX15" fmla="*/ 204557 w 720739"/>
                <a:gd name="connsiteY15" fmla="*/ 352299 h 735979"/>
                <a:gd name="connsiteX16" fmla="*/ 280854 w 720739"/>
                <a:gd name="connsiteY16" fmla="*/ 374721 h 735979"/>
                <a:gd name="connsiteX17" fmla="*/ 318685 w 720739"/>
                <a:gd name="connsiteY17" fmla="*/ 360374 h 735979"/>
                <a:gd name="connsiteX18" fmla="*/ 369238 w 720739"/>
                <a:gd name="connsiteY18" fmla="*/ 406737 h 735979"/>
                <a:gd name="connsiteX19" fmla="*/ 326994 w 720739"/>
                <a:gd name="connsiteY19" fmla="*/ 395556 h 735979"/>
                <a:gd name="connsiteX20" fmla="*/ 284800 w 720739"/>
                <a:gd name="connsiteY20" fmla="*/ 437405 h 735979"/>
                <a:gd name="connsiteX21" fmla="*/ 385369 w 720739"/>
                <a:gd name="connsiteY21" fmla="*/ 463944 h 735979"/>
                <a:gd name="connsiteX22" fmla="*/ 415793 w 720739"/>
                <a:gd name="connsiteY22" fmla="*/ 449431 h 735979"/>
                <a:gd name="connsiteX23" fmla="*/ 428615 w 720739"/>
                <a:gd name="connsiteY23" fmla="*/ 461191 h 735979"/>
                <a:gd name="connsiteX24" fmla="*/ 454984 w 720739"/>
                <a:gd name="connsiteY24" fmla="*/ 432439 h 735979"/>
                <a:gd name="connsiteX25" fmla="*/ 443119 w 720739"/>
                <a:gd name="connsiteY25" fmla="*/ 421557 h 735979"/>
                <a:gd name="connsiteX26" fmla="*/ 457464 w 720739"/>
                <a:gd name="connsiteY26" fmla="*/ 388972 h 735979"/>
                <a:gd name="connsiteX27" fmla="*/ 428362 w 720739"/>
                <a:gd name="connsiteY27" fmla="*/ 290936 h 735979"/>
                <a:gd name="connsiteX28" fmla="*/ 428522 w 720739"/>
                <a:gd name="connsiteY28" fmla="*/ 290749 h 735979"/>
                <a:gd name="connsiteX29" fmla="*/ 427395 w 720739"/>
                <a:gd name="connsiteY29" fmla="*/ 289921 h 735979"/>
                <a:gd name="connsiteX30" fmla="*/ 427012 w 720739"/>
                <a:gd name="connsiteY30" fmla="*/ 289519 h 735979"/>
                <a:gd name="connsiteX31" fmla="*/ 426946 w 720739"/>
                <a:gd name="connsiteY31" fmla="*/ 289591 h 735979"/>
                <a:gd name="connsiteX32" fmla="*/ 352820 w 720739"/>
                <a:gd name="connsiteY32" fmla="*/ 270558 h 735979"/>
                <a:gd name="connsiteX33" fmla="*/ 307521 w 720739"/>
                <a:gd name="connsiteY33" fmla="*/ 297202 h 735979"/>
                <a:gd name="connsiteX34" fmla="*/ 255205 w 720739"/>
                <a:gd name="connsiteY34" fmla="*/ 249223 h 735979"/>
                <a:gd name="connsiteX35" fmla="*/ 258260 w 720739"/>
                <a:gd name="connsiteY35" fmla="*/ 247904 h 735979"/>
                <a:gd name="connsiteX36" fmla="*/ 296362 w 720739"/>
                <a:gd name="connsiteY36" fmla="*/ 257959 h 735979"/>
                <a:gd name="connsiteX37" fmla="*/ 334346 w 720739"/>
                <a:gd name="connsiteY37" fmla="*/ 220286 h 735979"/>
                <a:gd name="connsiteX38" fmla="*/ 243811 w 720739"/>
                <a:gd name="connsiteY38" fmla="*/ 196395 h 735979"/>
                <a:gd name="connsiteX39" fmla="*/ 213820 w 720739"/>
                <a:gd name="connsiteY39" fmla="*/ 211270 h 735979"/>
                <a:gd name="connsiteX40" fmla="*/ 201636 w 720739"/>
                <a:gd name="connsiteY40" fmla="*/ 200096 h 735979"/>
                <a:gd name="connsiteX41" fmla="*/ 175268 w 720739"/>
                <a:gd name="connsiteY41" fmla="*/ 228847 h 735979"/>
                <a:gd name="connsiteX42" fmla="*/ 0 w 720739"/>
                <a:gd name="connsiteY42" fmla="*/ 315347 h 735979"/>
                <a:gd name="connsiteX43" fmla="*/ 225227 w 720739"/>
                <a:gd name="connsiteY43" fmla="*/ 1283 h 735979"/>
                <a:gd name="connsiteX44" fmla="*/ 638335 w 720739"/>
                <a:gd name="connsiteY44" fmla="*/ 95361 h 735979"/>
                <a:gd name="connsiteX45" fmla="*/ 588606 w 720739"/>
                <a:gd name="connsiteY45" fmla="*/ 557888 h 735979"/>
                <a:gd name="connsiteX46" fmla="*/ 133154 w 720739"/>
                <a:gd name="connsiteY46" fmla="*/ 655663 h 735979"/>
                <a:gd name="connsiteX47" fmla="*/ 0 w 720739"/>
                <a:gd name="connsiteY47" fmla="*/ 315347 h 735979"/>
                <a:gd name="connsiteX0" fmla="*/ 348892 w 720739"/>
                <a:gd name="connsiteY0" fmla="*/ 335142 h 719800"/>
                <a:gd name="connsiteX1" fmla="*/ 361732 w 720739"/>
                <a:gd name="connsiteY1" fmla="*/ 326619 h 719800"/>
                <a:gd name="connsiteX2" fmla="*/ 387597 w 720739"/>
                <a:gd name="connsiteY2" fmla="*/ 334106 h 719800"/>
                <a:gd name="connsiteX3" fmla="*/ 399661 w 720739"/>
                <a:gd name="connsiteY3" fmla="*/ 375173 h 719800"/>
                <a:gd name="connsiteX4" fmla="*/ 398080 w 720739"/>
                <a:gd name="connsiteY4" fmla="*/ 380253 h 719800"/>
                <a:gd name="connsiteX5" fmla="*/ 348892 w 720739"/>
                <a:gd name="connsiteY5" fmla="*/ 335142 h 719800"/>
                <a:gd name="connsiteX6" fmla="*/ 230573 w 720739"/>
                <a:gd name="connsiteY6" fmla="*/ 279568 h 719800"/>
                <a:gd name="connsiteX7" fmla="*/ 274785 w 720739"/>
                <a:gd name="connsiteY7" fmla="*/ 320114 h 719800"/>
                <a:gd name="connsiteX8" fmla="*/ 274325 w 720739"/>
                <a:gd name="connsiteY8" fmla="*/ 320230 h 719800"/>
                <a:gd name="connsiteX9" fmla="*/ 239949 w 720739"/>
                <a:gd name="connsiteY9" fmla="*/ 310362 h 719800"/>
                <a:gd name="connsiteX10" fmla="*/ 239704 w 720739"/>
                <a:gd name="connsiteY10" fmla="*/ 310653 h 719800"/>
                <a:gd name="connsiteX11" fmla="*/ 230573 w 720739"/>
                <a:gd name="connsiteY11" fmla="*/ 279568 h 719800"/>
                <a:gd name="connsiteX12" fmla="*/ 175268 w 720739"/>
                <a:gd name="connsiteY12" fmla="*/ 228847 h 719800"/>
                <a:gd name="connsiteX13" fmla="*/ 188006 w 720739"/>
                <a:gd name="connsiteY13" fmla="*/ 240529 h 719800"/>
                <a:gd name="connsiteX14" fmla="*/ 176755 w 720739"/>
                <a:gd name="connsiteY14" fmla="*/ 263979 h 719800"/>
                <a:gd name="connsiteX15" fmla="*/ 204557 w 720739"/>
                <a:gd name="connsiteY15" fmla="*/ 352299 h 719800"/>
                <a:gd name="connsiteX16" fmla="*/ 280854 w 720739"/>
                <a:gd name="connsiteY16" fmla="*/ 374721 h 719800"/>
                <a:gd name="connsiteX17" fmla="*/ 318685 w 720739"/>
                <a:gd name="connsiteY17" fmla="*/ 360374 h 719800"/>
                <a:gd name="connsiteX18" fmla="*/ 369238 w 720739"/>
                <a:gd name="connsiteY18" fmla="*/ 406737 h 719800"/>
                <a:gd name="connsiteX19" fmla="*/ 326994 w 720739"/>
                <a:gd name="connsiteY19" fmla="*/ 395556 h 719800"/>
                <a:gd name="connsiteX20" fmla="*/ 284800 w 720739"/>
                <a:gd name="connsiteY20" fmla="*/ 437405 h 719800"/>
                <a:gd name="connsiteX21" fmla="*/ 385369 w 720739"/>
                <a:gd name="connsiteY21" fmla="*/ 463944 h 719800"/>
                <a:gd name="connsiteX22" fmla="*/ 415793 w 720739"/>
                <a:gd name="connsiteY22" fmla="*/ 449431 h 719800"/>
                <a:gd name="connsiteX23" fmla="*/ 428615 w 720739"/>
                <a:gd name="connsiteY23" fmla="*/ 461191 h 719800"/>
                <a:gd name="connsiteX24" fmla="*/ 454984 w 720739"/>
                <a:gd name="connsiteY24" fmla="*/ 432439 h 719800"/>
                <a:gd name="connsiteX25" fmla="*/ 443119 w 720739"/>
                <a:gd name="connsiteY25" fmla="*/ 421557 h 719800"/>
                <a:gd name="connsiteX26" fmla="*/ 457464 w 720739"/>
                <a:gd name="connsiteY26" fmla="*/ 388972 h 719800"/>
                <a:gd name="connsiteX27" fmla="*/ 428362 w 720739"/>
                <a:gd name="connsiteY27" fmla="*/ 290936 h 719800"/>
                <a:gd name="connsiteX28" fmla="*/ 428522 w 720739"/>
                <a:gd name="connsiteY28" fmla="*/ 290749 h 719800"/>
                <a:gd name="connsiteX29" fmla="*/ 427395 w 720739"/>
                <a:gd name="connsiteY29" fmla="*/ 289921 h 719800"/>
                <a:gd name="connsiteX30" fmla="*/ 427012 w 720739"/>
                <a:gd name="connsiteY30" fmla="*/ 289519 h 719800"/>
                <a:gd name="connsiteX31" fmla="*/ 426946 w 720739"/>
                <a:gd name="connsiteY31" fmla="*/ 289591 h 719800"/>
                <a:gd name="connsiteX32" fmla="*/ 352820 w 720739"/>
                <a:gd name="connsiteY32" fmla="*/ 270558 h 719800"/>
                <a:gd name="connsiteX33" fmla="*/ 307521 w 720739"/>
                <a:gd name="connsiteY33" fmla="*/ 297202 h 719800"/>
                <a:gd name="connsiteX34" fmla="*/ 255205 w 720739"/>
                <a:gd name="connsiteY34" fmla="*/ 249223 h 719800"/>
                <a:gd name="connsiteX35" fmla="*/ 258260 w 720739"/>
                <a:gd name="connsiteY35" fmla="*/ 247904 h 719800"/>
                <a:gd name="connsiteX36" fmla="*/ 296362 w 720739"/>
                <a:gd name="connsiteY36" fmla="*/ 257959 h 719800"/>
                <a:gd name="connsiteX37" fmla="*/ 334346 w 720739"/>
                <a:gd name="connsiteY37" fmla="*/ 220286 h 719800"/>
                <a:gd name="connsiteX38" fmla="*/ 243811 w 720739"/>
                <a:gd name="connsiteY38" fmla="*/ 196395 h 719800"/>
                <a:gd name="connsiteX39" fmla="*/ 213820 w 720739"/>
                <a:gd name="connsiteY39" fmla="*/ 211270 h 719800"/>
                <a:gd name="connsiteX40" fmla="*/ 201636 w 720739"/>
                <a:gd name="connsiteY40" fmla="*/ 200096 h 719800"/>
                <a:gd name="connsiteX41" fmla="*/ 175268 w 720739"/>
                <a:gd name="connsiteY41" fmla="*/ 228847 h 719800"/>
                <a:gd name="connsiteX42" fmla="*/ 0 w 720739"/>
                <a:gd name="connsiteY42" fmla="*/ 315347 h 719800"/>
                <a:gd name="connsiteX43" fmla="*/ 225227 w 720739"/>
                <a:gd name="connsiteY43" fmla="*/ 1283 h 719800"/>
                <a:gd name="connsiteX44" fmla="*/ 638335 w 720739"/>
                <a:gd name="connsiteY44" fmla="*/ 95361 h 719800"/>
                <a:gd name="connsiteX45" fmla="*/ 588606 w 720739"/>
                <a:gd name="connsiteY45" fmla="*/ 557888 h 719800"/>
                <a:gd name="connsiteX46" fmla="*/ 81233 w 720739"/>
                <a:gd name="connsiteY46" fmla="*/ 624201 h 719800"/>
                <a:gd name="connsiteX47" fmla="*/ 0 w 720739"/>
                <a:gd name="connsiteY47" fmla="*/ 315347 h 719800"/>
                <a:gd name="connsiteX0" fmla="*/ 348892 w 720739"/>
                <a:gd name="connsiteY0" fmla="*/ 335142 h 719800"/>
                <a:gd name="connsiteX1" fmla="*/ 361732 w 720739"/>
                <a:gd name="connsiteY1" fmla="*/ 326619 h 719800"/>
                <a:gd name="connsiteX2" fmla="*/ 387597 w 720739"/>
                <a:gd name="connsiteY2" fmla="*/ 334106 h 719800"/>
                <a:gd name="connsiteX3" fmla="*/ 399661 w 720739"/>
                <a:gd name="connsiteY3" fmla="*/ 375173 h 719800"/>
                <a:gd name="connsiteX4" fmla="*/ 398080 w 720739"/>
                <a:gd name="connsiteY4" fmla="*/ 380253 h 719800"/>
                <a:gd name="connsiteX5" fmla="*/ 348892 w 720739"/>
                <a:gd name="connsiteY5" fmla="*/ 335142 h 719800"/>
                <a:gd name="connsiteX6" fmla="*/ 230573 w 720739"/>
                <a:gd name="connsiteY6" fmla="*/ 279568 h 719800"/>
                <a:gd name="connsiteX7" fmla="*/ 274785 w 720739"/>
                <a:gd name="connsiteY7" fmla="*/ 320114 h 719800"/>
                <a:gd name="connsiteX8" fmla="*/ 274325 w 720739"/>
                <a:gd name="connsiteY8" fmla="*/ 320230 h 719800"/>
                <a:gd name="connsiteX9" fmla="*/ 239949 w 720739"/>
                <a:gd name="connsiteY9" fmla="*/ 310362 h 719800"/>
                <a:gd name="connsiteX10" fmla="*/ 239704 w 720739"/>
                <a:gd name="connsiteY10" fmla="*/ 310653 h 719800"/>
                <a:gd name="connsiteX11" fmla="*/ 230573 w 720739"/>
                <a:gd name="connsiteY11" fmla="*/ 279568 h 719800"/>
                <a:gd name="connsiteX12" fmla="*/ 175268 w 720739"/>
                <a:gd name="connsiteY12" fmla="*/ 228847 h 719800"/>
                <a:gd name="connsiteX13" fmla="*/ 188006 w 720739"/>
                <a:gd name="connsiteY13" fmla="*/ 240529 h 719800"/>
                <a:gd name="connsiteX14" fmla="*/ 176755 w 720739"/>
                <a:gd name="connsiteY14" fmla="*/ 263979 h 719800"/>
                <a:gd name="connsiteX15" fmla="*/ 204557 w 720739"/>
                <a:gd name="connsiteY15" fmla="*/ 352299 h 719800"/>
                <a:gd name="connsiteX16" fmla="*/ 280854 w 720739"/>
                <a:gd name="connsiteY16" fmla="*/ 374721 h 719800"/>
                <a:gd name="connsiteX17" fmla="*/ 318685 w 720739"/>
                <a:gd name="connsiteY17" fmla="*/ 360374 h 719800"/>
                <a:gd name="connsiteX18" fmla="*/ 369238 w 720739"/>
                <a:gd name="connsiteY18" fmla="*/ 406737 h 719800"/>
                <a:gd name="connsiteX19" fmla="*/ 326994 w 720739"/>
                <a:gd name="connsiteY19" fmla="*/ 395556 h 719800"/>
                <a:gd name="connsiteX20" fmla="*/ 284800 w 720739"/>
                <a:gd name="connsiteY20" fmla="*/ 437405 h 719800"/>
                <a:gd name="connsiteX21" fmla="*/ 385369 w 720739"/>
                <a:gd name="connsiteY21" fmla="*/ 463944 h 719800"/>
                <a:gd name="connsiteX22" fmla="*/ 415793 w 720739"/>
                <a:gd name="connsiteY22" fmla="*/ 449431 h 719800"/>
                <a:gd name="connsiteX23" fmla="*/ 428615 w 720739"/>
                <a:gd name="connsiteY23" fmla="*/ 461191 h 719800"/>
                <a:gd name="connsiteX24" fmla="*/ 454984 w 720739"/>
                <a:gd name="connsiteY24" fmla="*/ 432439 h 719800"/>
                <a:gd name="connsiteX25" fmla="*/ 443119 w 720739"/>
                <a:gd name="connsiteY25" fmla="*/ 421557 h 719800"/>
                <a:gd name="connsiteX26" fmla="*/ 457464 w 720739"/>
                <a:gd name="connsiteY26" fmla="*/ 388972 h 719800"/>
                <a:gd name="connsiteX27" fmla="*/ 428362 w 720739"/>
                <a:gd name="connsiteY27" fmla="*/ 290936 h 719800"/>
                <a:gd name="connsiteX28" fmla="*/ 428522 w 720739"/>
                <a:gd name="connsiteY28" fmla="*/ 290749 h 719800"/>
                <a:gd name="connsiteX29" fmla="*/ 427395 w 720739"/>
                <a:gd name="connsiteY29" fmla="*/ 289921 h 719800"/>
                <a:gd name="connsiteX30" fmla="*/ 427012 w 720739"/>
                <a:gd name="connsiteY30" fmla="*/ 289519 h 719800"/>
                <a:gd name="connsiteX31" fmla="*/ 426946 w 720739"/>
                <a:gd name="connsiteY31" fmla="*/ 289591 h 719800"/>
                <a:gd name="connsiteX32" fmla="*/ 352820 w 720739"/>
                <a:gd name="connsiteY32" fmla="*/ 270558 h 719800"/>
                <a:gd name="connsiteX33" fmla="*/ 307521 w 720739"/>
                <a:gd name="connsiteY33" fmla="*/ 297202 h 719800"/>
                <a:gd name="connsiteX34" fmla="*/ 255205 w 720739"/>
                <a:gd name="connsiteY34" fmla="*/ 249223 h 719800"/>
                <a:gd name="connsiteX35" fmla="*/ 258260 w 720739"/>
                <a:gd name="connsiteY35" fmla="*/ 247904 h 719800"/>
                <a:gd name="connsiteX36" fmla="*/ 296362 w 720739"/>
                <a:gd name="connsiteY36" fmla="*/ 257959 h 719800"/>
                <a:gd name="connsiteX37" fmla="*/ 334346 w 720739"/>
                <a:gd name="connsiteY37" fmla="*/ 220286 h 719800"/>
                <a:gd name="connsiteX38" fmla="*/ 243811 w 720739"/>
                <a:gd name="connsiteY38" fmla="*/ 196395 h 719800"/>
                <a:gd name="connsiteX39" fmla="*/ 213820 w 720739"/>
                <a:gd name="connsiteY39" fmla="*/ 211270 h 719800"/>
                <a:gd name="connsiteX40" fmla="*/ 201636 w 720739"/>
                <a:gd name="connsiteY40" fmla="*/ 200096 h 719800"/>
                <a:gd name="connsiteX41" fmla="*/ 175268 w 720739"/>
                <a:gd name="connsiteY41" fmla="*/ 228847 h 719800"/>
                <a:gd name="connsiteX42" fmla="*/ 0 w 720739"/>
                <a:gd name="connsiteY42" fmla="*/ 315347 h 719800"/>
                <a:gd name="connsiteX43" fmla="*/ 225227 w 720739"/>
                <a:gd name="connsiteY43" fmla="*/ 1283 h 719800"/>
                <a:gd name="connsiteX44" fmla="*/ 638335 w 720739"/>
                <a:gd name="connsiteY44" fmla="*/ 95361 h 719800"/>
                <a:gd name="connsiteX45" fmla="*/ 588606 w 720739"/>
                <a:gd name="connsiteY45" fmla="*/ 557888 h 719800"/>
                <a:gd name="connsiteX46" fmla="*/ 81233 w 720739"/>
                <a:gd name="connsiteY46" fmla="*/ 624201 h 719800"/>
                <a:gd name="connsiteX47" fmla="*/ 0 w 720739"/>
                <a:gd name="connsiteY47" fmla="*/ 315347 h 719800"/>
                <a:gd name="connsiteX0" fmla="*/ 348892 w 720739"/>
                <a:gd name="connsiteY0" fmla="*/ 335142 h 729933"/>
                <a:gd name="connsiteX1" fmla="*/ 361732 w 720739"/>
                <a:gd name="connsiteY1" fmla="*/ 326619 h 729933"/>
                <a:gd name="connsiteX2" fmla="*/ 387597 w 720739"/>
                <a:gd name="connsiteY2" fmla="*/ 334106 h 729933"/>
                <a:gd name="connsiteX3" fmla="*/ 399661 w 720739"/>
                <a:gd name="connsiteY3" fmla="*/ 375173 h 729933"/>
                <a:gd name="connsiteX4" fmla="*/ 398080 w 720739"/>
                <a:gd name="connsiteY4" fmla="*/ 380253 h 729933"/>
                <a:gd name="connsiteX5" fmla="*/ 348892 w 720739"/>
                <a:gd name="connsiteY5" fmla="*/ 335142 h 729933"/>
                <a:gd name="connsiteX6" fmla="*/ 230573 w 720739"/>
                <a:gd name="connsiteY6" fmla="*/ 279568 h 729933"/>
                <a:gd name="connsiteX7" fmla="*/ 274785 w 720739"/>
                <a:gd name="connsiteY7" fmla="*/ 320114 h 729933"/>
                <a:gd name="connsiteX8" fmla="*/ 274325 w 720739"/>
                <a:gd name="connsiteY8" fmla="*/ 320230 h 729933"/>
                <a:gd name="connsiteX9" fmla="*/ 239949 w 720739"/>
                <a:gd name="connsiteY9" fmla="*/ 310362 h 729933"/>
                <a:gd name="connsiteX10" fmla="*/ 239704 w 720739"/>
                <a:gd name="connsiteY10" fmla="*/ 310653 h 729933"/>
                <a:gd name="connsiteX11" fmla="*/ 230573 w 720739"/>
                <a:gd name="connsiteY11" fmla="*/ 279568 h 729933"/>
                <a:gd name="connsiteX12" fmla="*/ 175268 w 720739"/>
                <a:gd name="connsiteY12" fmla="*/ 228847 h 729933"/>
                <a:gd name="connsiteX13" fmla="*/ 188006 w 720739"/>
                <a:gd name="connsiteY13" fmla="*/ 240529 h 729933"/>
                <a:gd name="connsiteX14" fmla="*/ 176755 w 720739"/>
                <a:gd name="connsiteY14" fmla="*/ 263979 h 729933"/>
                <a:gd name="connsiteX15" fmla="*/ 204557 w 720739"/>
                <a:gd name="connsiteY15" fmla="*/ 352299 h 729933"/>
                <a:gd name="connsiteX16" fmla="*/ 280854 w 720739"/>
                <a:gd name="connsiteY16" fmla="*/ 374721 h 729933"/>
                <a:gd name="connsiteX17" fmla="*/ 318685 w 720739"/>
                <a:gd name="connsiteY17" fmla="*/ 360374 h 729933"/>
                <a:gd name="connsiteX18" fmla="*/ 369238 w 720739"/>
                <a:gd name="connsiteY18" fmla="*/ 406737 h 729933"/>
                <a:gd name="connsiteX19" fmla="*/ 326994 w 720739"/>
                <a:gd name="connsiteY19" fmla="*/ 395556 h 729933"/>
                <a:gd name="connsiteX20" fmla="*/ 284800 w 720739"/>
                <a:gd name="connsiteY20" fmla="*/ 437405 h 729933"/>
                <a:gd name="connsiteX21" fmla="*/ 385369 w 720739"/>
                <a:gd name="connsiteY21" fmla="*/ 463944 h 729933"/>
                <a:gd name="connsiteX22" fmla="*/ 415793 w 720739"/>
                <a:gd name="connsiteY22" fmla="*/ 449431 h 729933"/>
                <a:gd name="connsiteX23" fmla="*/ 428615 w 720739"/>
                <a:gd name="connsiteY23" fmla="*/ 461191 h 729933"/>
                <a:gd name="connsiteX24" fmla="*/ 454984 w 720739"/>
                <a:gd name="connsiteY24" fmla="*/ 432439 h 729933"/>
                <a:gd name="connsiteX25" fmla="*/ 443119 w 720739"/>
                <a:gd name="connsiteY25" fmla="*/ 421557 h 729933"/>
                <a:gd name="connsiteX26" fmla="*/ 457464 w 720739"/>
                <a:gd name="connsiteY26" fmla="*/ 388972 h 729933"/>
                <a:gd name="connsiteX27" fmla="*/ 428362 w 720739"/>
                <a:gd name="connsiteY27" fmla="*/ 290936 h 729933"/>
                <a:gd name="connsiteX28" fmla="*/ 428522 w 720739"/>
                <a:gd name="connsiteY28" fmla="*/ 290749 h 729933"/>
                <a:gd name="connsiteX29" fmla="*/ 427395 w 720739"/>
                <a:gd name="connsiteY29" fmla="*/ 289921 h 729933"/>
                <a:gd name="connsiteX30" fmla="*/ 427012 w 720739"/>
                <a:gd name="connsiteY30" fmla="*/ 289519 h 729933"/>
                <a:gd name="connsiteX31" fmla="*/ 426946 w 720739"/>
                <a:gd name="connsiteY31" fmla="*/ 289591 h 729933"/>
                <a:gd name="connsiteX32" fmla="*/ 352820 w 720739"/>
                <a:gd name="connsiteY32" fmla="*/ 270558 h 729933"/>
                <a:gd name="connsiteX33" fmla="*/ 307521 w 720739"/>
                <a:gd name="connsiteY33" fmla="*/ 297202 h 729933"/>
                <a:gd name="connsiteX34" fmla="*/ 255205 w 720739"/>
                <a:gd name="connsiteY34" fmla="*/ 249223 h 729933"/>
                <a:gd name="connsiteX35" fmla="*/ 258260 w 720739"/>
                <a:gd name="connsiteY35" fmla="*/ 247904 h 729933"/>
                <a:gd name="connsiteX36" fmla="*/ 296362 w 720739"/>
                <a:gd name="connsiteY36" fmla="*/ 257959 h 729933"/>
                <a:gd name="connsiteX37" fmla="*/ 334346 w 720739"/>
                <a:gd name="connsiteY37" fmla="*/ 220286 h 729933"/>
                <a:gd name="connsiteX38" fmla="*/ 243811 w 720739"/>
                <a:gd name="connsiteY38" fmla="*/ 196395 h 729933"/>
                <a:gd name="connsiteX39" fmla="*/ 213820 w 720739"/>
                <a:gd name="connsiteY39" fmla="*/ 211270 h 729933"/>
                <a:gd name="connsiteX40" fmla="*/ 201636 w 720739"/>
                <a:gd name="connsiteY40" fmla="*/ 200096 h 729933"/>
                <a:gd name="connsiteX41" fmla="*/ 175268 w 720739"/>
                <a:gd name="connsiteY41" fmla="*/ 228847 h 729933"/>
                <a:gd name="connsiteX42" fmla="*/ 0 w 720739"/>
                <a:gd name="connsiteY42" fmla="*/ 315347 h 729933"/>
                <a:gd name="connsiteX43" fmla="*/ 225227 w 720739"/>
                <a:gd name="connsiteY43" fmla="*/ 1283 h 729933"/>
                <a:gd name="connsiteX44" fmla="*/ 638335 w 720739"/>
                <a:gd name="connsiteY44" fmla="*/ 95361 h 729933"/>
                <a:gd name="connsiteX45" fmla="*/ 588606 w 720739"/>
                <a:gd name="connsiteY45" fmla="*/ 557888 h 729933"/>
                <a:gd name="connsiteX46" fmla="*/ 120870 w 720739"/>
                <a:gd name="connsiteY46" fmla="*/ 644397 h 729933"/>
                <a:gd name="connsiteX47" fmla="*/ 0 w 720739"/>
                <a:gd name="connsiteY47" fmla="*/ 315347 h 729933"/>
                <a:gd name="connsiteX0" fmla="*/ 348892 w 720739"/>
                <a:gd name="connsiteY0" fmla="*/ 335142 h 731465"/>
                <a:gd name="connsiteX1" fmla="*/ 361732 w 720739"/>
                <a:gd name="connsiteY1" fmla="*/ 326619 h 731465"/>
                <a:gd name="connsiteX2" fmla="*/ 387597 w 720739"/>
                <a:gd name="connsiteY2" fmla="*/ 334106 h 731465"/>
                <a:gd name="connsiteX3" fmla="*/ 399661 w 720739"/>
                <a:gd name="connsiteY3" fmla="*/ 375173 h 731465"/>
                <a:gd name="connsiteX4" fmla="*/ 398080 w 720739"/>
                <a:gd name="connsiteY4" fmla="*/ 380253 h 731465"/>
                <a:gd name="connsiteX5" fmla="*/ 348892 w 720739"/>
                <a:gd name="connsiteY5" fmla="*/ 335142 h 731465"/>
                <a:gd name="connsiteX6" fmla="*/ 230573 w 720739"/>
                <a:gd name="connsiteY6" fmla="*/ 279568 h 731465"/>
                <a:gd name="connsiteX7" fmla="*/ 274785 w 720739"/>
                <a:gd name="connsiteY7" fmla="*/ 320114 h 731465"/>
                <a:gd name="connsiteX8" fmla="*/ 274325 w 720739"/>
                <a:gd name="connsiteY8" fmla="*/ 320230 h 731465"/>
                <a:gd name="connsiteX9" fmla="*/ 239949 w 720739"/>
                <a:gd name="connsiteY9" fmla="*/ 310362 h 731465"/>
                <a:gd name="connsiteX10" fmla="*/ 239704 w 720739"/>
                <a:gd name="connsiteY10" fmla="*/ 310653 h 731465"/>
                <a:gd name="connsiteX11" fmla="*/ 230573 w 720739"/>
                <a:gd name="connsiteY11" fmla="*/ 279568 h 731465"/>
                <a:gd name="connsiteX12" fmla="*/ 175268 w 720739"/>
                <a:gd name="connsiteY12" fmla="*/ 228847 h 731465"/>
                <a:gd name="connsiteX13" fmla="*/ 188006 w 720739"/>
                <a:gd name="connsiteY13" fmla="*/ 240529 h 731465"/>
                <a:gd name="connsiteX14" fmla="*/ 176755 w 720739"/>
                <a:gd name="connsiteY14" fmla="*/ 263979 h 731465"/>
                <a:gd name="connsiteX15" fmla="*/ 204557 w 720739"/>
                <a:gd name="connsiteY15" fmla="*/ 352299 h 731465"/>
                <a:gd name="connsiteX16" fmla="*/ 280854 w 720739"/>
                <a:gd name="connsiteY16" fmla="*/ 374721 h 731465"/>
                <a:gd name="connsiteX17" fmla="*/ 318685 w 720739"/>
                <a:gd name="connsiteY17" fmla="*/ 360374 h 731465"/>
                <a:gd name="connsiteX18" fmla="*/ 369238 w 720739"/>
                <a:gd name="connsiteY18" fmla="*/ 406737 h 731465"/>
                <a:gd name="connsiteX19" fmla="*/ 326994 w 720739"/>
                <a:gd name="connsiteY19" fmla="*/ 395556 h 731465"/>
                <a:gd name="connsiteX20" fmla="*/ 284800 w 720739"/>
                <a:gd name="connsiteY20" fmla="*/ 437405 h 731465"/>
                <a:gd name="connsiteX21" fmla="*/ 385369 w 720739"/>
                <a:gd name="connsiteY21" fmla="*/ 463944 h 731465"/>
                <a:gd name="connsiteX22" fmla="*/ 415793 w 720739"/>
                <a:gd name="connsiteY22" fmla="*/ 449431 h 731465"/>
                <a:gd name="connsiteX23" fmla="*/ 428615 w 720739"/>
                <a:gd name="connsiteY23" fmla="*/ 461191 h 731465"/>
                <a:gd name="connsiteX24" fmla="*/ 454984 w 720739"/>
                <a:gd name="connsiteY24" fmla="*/ 432439 h 731465"/>
                <a:gd name="connsiteX25" fmla="*/ 443119 w 720739"/>
                <a:gd name="connsiteY25" fmla="*/ 421557 h 731465"/>
                <a:gd name="connsiteX26" fmla="*/ 457464 w 720739"/>
                <a:gd name="connsiteY26" fmla="*/ 388972 h 731465"/>
                <a:gd name="connsiteX27" fmla="*/ 428362 w 720739"/>
                <a:gd name="connsiteY27" fmla="*/ 290936 h 731465"/>
                <a:gd name="connsiteX28" fmla="*/ 428522 w 720739"/>
                <a:gd name="connsiteY28" fmla="*/ 290749 h 731465"/>
                <a:gd name="connsiteX29" fmla="*/ 427395 w 720739"/>
                <a:gd name="connsiteY29" fmla="*/ 289921 h 731465"/>
                <a:gd name="connsiteX30" fmla="*/ 427012 w 720739"/>
                <a:gd name="connsiteY30" fmla="*/ 289519 h 731465"/>
                <a:gd name="connsiteX31" fmla="*/ 426946 w 720739"/>
                <a:gd name="connsiteY31" fmla="*/ 289591 h 731465"/>
                <a:gd name="connsiteX32" fmla="*/ 352820 w 720739"/>
                <a:gd name="connsiteY32" fmla="*/ 270558 h 731465"/>
                <a:gd name="connsiteX33" fmla="*/ 307521 w 720739"/>
                <a:gd name="connsiteY33" fmla="*/ 297202 h 731465"/>
                <a:gd name="connsiteX34" fmla="*/ 255205 w 720739"/>
                <a:gd name="connsiteY34" fmla="*/ 249223 h 731465"/>
                <a:gd name="connsiteX35" fmla="*/ 258260 w 720739"/>
                <a:gd name="connsiteY35" fmla="*/ 247904 h 731465"/>
                <a:gd name="connsiteX36" fmla="*/ 296362 w 720739"/>
                <a:gd name="connsiteY36" fmla="*/ 257959 h 731465"/>
                <a:gd name="connsiteX37" fmla="*/ 334346 w 720739"/>
                <a:gd name="connsiteY37" fmla="*/ 220286 h 731465"/>
                <a:gd name="connsiteX38" fmla="*/ 243811 w 720739"/>
                <a:gd name="connsiteY38" fmla="*/ 196395 h 731465"/>
                <a:gd name="connsiteX39" fmla="*/ 213820 w 720739"/>
                <a:gd name="connsiteY39" fmla="*/ 211270 h 731465"/>
                <a:gd name="connsiteX40" fmla="*/ 201636 w 720739"/>
                <a:gd name="connsiteY40" fmla="*/ 200096 h 731465"/>
                <a:gd name="connsiteX41" fmla="*/ 175268 w 720739"/>
                <a:gd name="connsiteY41" fmla="*/ 228847 h 731465"/>
                <a:gd name="connsiteX42" fmla="*/ 0 w 720739"/>
                <a:gd name="connsiteY42" fmla="*/ 315347 h 731465"/>
                <a:gd name="connsiteX43" fmla="*/ 225227 w 720739"/>
                <a:gd name="connsiteY43" fmla="*/ 1283 h 731465"/>
                <a:gd name="connsiteX44" fmla="*/ 638335 w 720739"/>
                <a:gd name="connsiteY44" fmla="*/ 95361 h 731465"/>
                <a:gd name="connsiteX45" fmla="*/ 588606 w 720739"/>
                <a:gd name="connsiteY45" fmla="*/ 557888 h 731465"/>
                <a:gd name="connsiteX46" fmla="*/ 120870 w 720739"/>
                <a:gd name="connsiteY46" fmla="*/ 644397 h 731465"/>
                <a:gd name="connsiteX47" fmla="*/ 0 w 720739"/>
                <a:gd name="connsiteY47" fmla="*/ 315347 h 731465"/>
                <a:gd name="connsiteX0" fmla="*/ 348892 w 731940"/>
                <a:gd name="connsiteY0" fmla="*/ 336207 h 746412"/>
                <a:gd name="connsiteX1" fmla="*/ 361732 w 731940"/>
                <a:gd name="connsiteY1" fmla="*/ 327684 h 746412"/>
                <a:gd name="connsiteX2" fmla="*/ 387597 w 731940"/>
                <a:gd name="connsiteY2" fmla="*/ 335171 h 746412"/>
                <a:gd name="connsiteX3" fmla="*/ 399661 w 731940"/>
                <a:gd name="connsiteY3" fmla="*/ 376238 h 746412"/>
                <a:gd name="connsiteX4" fmla="*/ 398080 w 731940"/>
                <a:gd name="connsiteY4" fmla="*/ 381318 h 746412"/>
                <a:gd name="connsiteX5" fmla="*/ 348892 w 731940"/>
                <a:gd name="connsiteY5" fmla="*/ 336207 h 746412"/>
                <a:gd name="connsiteX6" fmla="*/ 230573 w 731940"/>
                <a:gd name="connsiteY6" fmla="*/ 280633 h 746412"/>
                <a:gd name="connsiteX7" fmla="*/ 274785 w 731940"/>
                <a:gd name="connsiteY7" fmla="*/ 321179 h 746412"/>
                <a:gd name="connsiteX8" fmla="*/ 274325 w 731940"/>
                <a:gd name="connsiteY8" fmla="*/ 321295 h 746412"/>
                <a:gd name="connsiteX9" fmla="*/ 239949 w 731940"/>
                <a:gd name="connsiteY9" fmla="*/ 311427 h 746412"/>
                <a:gd name="connsiteX10" fmla="*/ 239704 w 731940"/>
                <a:gd name="connsiteY10" fmla="*/ 311718 h 746412"/>
                <a:gd name="connsiteX11" fmla="*/ 230573 w 731940"/>
                <a:gd name="connsiteY11" fmla="*/ 280633 h 746412"/>
                <a:gd name="connsiteX12" fmla="*/ 175268 w 731940"/>
                <a:gd name="connsiteY12" fmla="*/ 229912 h 746412"/>
                <a:gd name="connsiteX13" fmla="*/ 188006 w 731940"/>
                <a:gd name="connsiteY13" fmla="*/ 241594 h 746412"/>
                <a:gd name="connsiteX14" fmla="*/ 176755 w 731940"/>
                <a:gd name="connsiteY14" fmla="*/ 265044 h 746412"/>
                <a:gd name="connsiteX15" fmla="*/ 204557 w 731940"/>
                <a:gd name="connsiteY15" fmla="*/ 353364 h 746412"/>
                <a:gd name="connsiteX16" fmla="*/ 280854 w 731940"/>
                <a:gd name="connsiteY16" fmla="*/ 375786 h 746412"/>
                <a:gd name="connsiteX17" fmla="*/ 318685 w 731940"/>
                <a:gd name="connsiteY17" fmla="*/ 361439 h 746412"/>
                <a:gd name="connsiteX18" fmla="*/ 369238 w 731940"/>
                <a:gd name="connsiteY18" fmla="*/ 407802 h 746412"/>
                <a:gd name="connsiteX19" fmla="*/ 326994 w 731940"/>
                <a:gd name="connsiteY19" fmla="*/ 396621 h 746412"/>
                <a:gd name="connsiteX20" fmla="*/ 284800 w 731940"/>
                <a:gd name="connsiteY20" fmla="*/ 438470 h 746412"/>
                <a:gd name="connsiteX21" fmla="*/ 385369 w 731940"/>
                <a:gd name="connsiteY21" fmla="*/ 465009 h 746412"/>
                <a:gd name="connsiteX22" fmla="*/ 415793 w 731940"/>
                <a:gd name="connsiteY22" fmla="*/ 450496 h 746412"/>
                <a:gd name="connsiteX23" fmla="*/ 428615 w 731940"/>
                <a:gd name="connsiteY23" fmla="*/ 462256 h 746412"/>
                <a:gd name="connsiteX24" fmla="*/ 454984 w 731940"/>
                <a:gd name="connsiteY24" fmla="*/ 433504 h 746412"/>
                <a:gd name="connsiteX25" fmla="*/ 443119 w 731940"/>
                <a:gd name="connsiteY25" fmla="*/ 422622 h 746412"/>
                <a:gd name="connsiteX26" fmla="*/ 457464 w 731940"/>
                <a:gd name="connsiteY26" fmla="*/ 390037 h 746412"/>
                <a:gd name="connsiteX27" fmla="*/ 428362 w 731940"/>
                <a:gd name="connsiteY27" fmla="*/ 292001 h 746412"/>
                <a:gd name="connsiteX28" fmla="*/ 428522 w 731940"/>
                <a:gd name="connsiteY28" fmla="*/ 291814 h 746412"/>
                <a:gd name="connsiteX29" fmla="*/ 427395 w 731940"/>
                <a:gd name="connsiteY29" fmla="*/ 290986 h 746412"/>
                <a:gd name="connsiteX30" fmla="*/ 427012 w 731940"/>
                <a:gd name="connsiteY30" fmla="*/ 290584 h 746412"/>
                <a:gd name="connsiteX31" fmla="*/ 426946 w 731940"/>
                <a:gd name="connsiteY31" fmla="*/ 290656 h 746412"/>
                <a:gd name="connsiteX32" fmla="*/ 352820 w 731940"/>
                <a:gd name="connsiteY32" fmla="*/ 271623 h 746412"/>
                <a:gd name="connsiteX33" fmla="*/ 307521 w 731940"/>
                <a:gd name="connsiteY33" fmla="*/ 298267 h 746412"/>
                <a:gd name="connsiteX34" fmla="*/ 255205 w 731940"/>
                <a:gd name="connsiteY34" fmla="*/ 250288 h 746412"/>
                <a:gd name="connsiteX35" fmla="*/ 258260 w 731940"/>
                <a:gd name="connsiteY35" fmla="*/ 248969 h 746412"/>
                <a:gd name="connsiteX36" fmla="*/ 296362 w 731940"/>
                <a:gd name="connsiteY36" fmla="*/ 259024 h 746412"/>
                <a:gd name="connsiteX37" fmla="*/ 334346 w 731940"/>
                <a:gd name="connsiteY37" fmla="*/ 221351 h 746412"/>
                <a:gd name="connsiteX38" fmla="*/ 243811 w 731940"/>
                <a:gd name="connsiteY38" fmla="*/ 197460 h 746412"/>
                <a:gd name="connsiteX39" fmla="*/ 213820 w 731940"/>
                <a:gd name="connsiteY39" fmla="*/ 212335 h 746412"/>
                <a:gd name="connsiteX40" fmla="*/ 201636 w 731940"/>
                <a:gd name="connsiteY40" fmla="*/ 201161 h 746412"/>
                <a:gd name="connsiteX41" fmla="*/ 175268 w 731940"/>
                <a:gd name="connsiteY41" fmla="*/ 229912 h 746412"/>
                <a:gd name="connsiteX42" fmla="*/ 0 w 731940"/>
                <a:gd name="connsiteY42" fmla="*/ 316412 h 746412"/>
                <a:gd name="connsiteX43" fmla="*/ 225227 w 731940"/>
                <a:gd name="connsiteY43" fmla="*/ 2348 h 746412"/>
                <a:gd name="connsiteX44" fmla="*/ 638335 w 731940"/>
                <a:gd name="connsiteY44" fmla="*/ 96426 h 746412"/>
                <a:gd name="connsiteX45" fmla="*/ 611711 w 731940"/>
                <a:gd name="connsiteY45" fmla="*/ 586606 h 746412"/>
                <a:gd name="connsiteX46" fmla="*/ 120870 w 731940"/>
                <a:gd name="connsiteY46" fmla="*/ 645462 h 746412"/>
                <a:gd name="connsiteX47" fmla="*/ 0 w 731940"/>
                <a:gd name="connsiteY47" fmla="*/ 316412 h 746412"/>
                <a:gd name="connsiteX0" fmla="*/ 348892 w 731940"/>
                <a:gd name="connsiteY0" fmla="*/ 336207 h 721787"/>
                <a:gd name="connsiteX1" fmla="*/ 361732 w 731940"/>
                <a:gd name="connsiteY1" fmla="*/ 327684 h 721787"/>
                <a:gd name="connsiteX2" fmla="*/ 387597 w 731940"/>
                <a:gd name="connsiteY2" fmla="*/ 335171 h 721787"/>
                <a:gd name="connsiteX3" fmla="*/ 399661 w 731940"/>
                <a:gd name="connsiteY3" fmla="*/ 376238 h 721787"/>
                <a:gd name="connsiteX4" fmla="*/ 398080 w 731940"/>
                <a:gd name="connsiteY4" fmla="*/ 381318 h 721787"/>
                <a:gd name="connsiteX5" fmla="*/ 348892 w 731940"/>
                <a:gd name="connsiteY5" fmla="*/ 336207 h 721787"/>
                <a:gd name="connsiteX6" fmla="*/ 230573 w 731940"/>
                <a:gd name="connsiteY6" fmla="*/ 280633 h 721787"/>
                <a:gd name="connsiteX7" fmla="*/ 274785 w 731940"/>
                <a:gd name="connsiteY7" fmla="*/ 321179 h 721787"/>
                <a:gd name="connsiteX8" fmla="*/ 274325 w 731940"/>
                <a:gd name="connsiteY8" fmla="*/ 321295 h 721787"/>
                <a:gd name="connsiteX9" fmla="*/ 239949 w 731940"/>
                <a:gd name="connsiteY9" fmla="*/ 311427 h 721787"/>
                <a:gd name="connsiteX10" fmla="*/ 239704 w 731940"/>
                <a:gd name="connsiteY10" fmla="*/ 311718 h 721787"/>
                <a:gd name="connsiteX11" fmla="*/ 230573 w 731940"/>
                <a:gd name="connsiteY11" fmla="*/ 280633 h 721787"/>
                <a:gd name="connsiteX12" fmla="*/ 175268 w 731940"/>
                <a:gd name="connsiteY12" fmla="*/ 229912 h 721787"/>
                <a:gd name="connsiteX13" fmla="*/ 188006 w 731940"/>
                <a:gd name="connsiteY13" fmla="*/ 241594 h 721787"/>
                <a:gd name="connsiteX14" fmla="*/ 176755 w 731940"/>
                <a:gd name="connsiteY14" fmla="*/ 265044 h 721787"/>
                <a:gd name="connsiteX15" fmla="*/ 204557 w 731940"/>
                <a:gd name="connsiteY15" fmla="*/ 353364 h 721787"/>
                <a:gd name="connsiteX16" fmla="*/ 280854 w 731940"/>
                <a:gd name="connsiteY16" fmla="*/ 375786 h 721787"/>
                <a:gd name="connsiteX17" fmla="*/ 318685 w 731940"/>
                <a:gd name="connsiteY17" fmla="*/ 361439 h 721787"/>
                <a:gd name="connsiteX18" fmla="*/ 369238 w 731940"/>
                <a:gd name="connsiteY18" fmla="*/ 407802 h 721787"/>
                <a:gd name="connsiteX19" fmla="*/ 326994 w 731940"/>
                <a:gd name="connsiteY19" fmla="*/ 396621 h 721787"/>
                <a:gd name="connsiteX20" fmla="*/ 284800 w 731940"/>
                <a:gd name="connsiteY20" fmla="*/ 438470 h 721787"/>
                <a:gd name="connsiteX21" fmla="*/ 385369 w 731940"/>
                <a:gd name="connsiteY21" fmla="*/ 465009 h 721787"/>
                <a:gd name="connsiteX22" fmla="*/ 415793 w 731940"/>
                <a:gd name="connsiteY22" fmla="*/ 450496 h 721787"/>
                <a:gd name="connsiteX23" fmla="*/ 428615 w 731940"/>
                <a:gd name="connsiteY23" fmla="*/ 462256 h 721787"/>
                <a:gd name="connsiteX24" fmla="*/ 454984 w 731940"/>
                <a:gd name="connsiteY24" fmla="*/ 433504 h 721787"/>
                <a:gd name="connsiteX25" fmla="*/ 443119 w 731940"/>
                <a:gd name="connsiteY25" fmla="*/ 422622 h 721787"/>
                <a:gd name="connsiteX26" fmla="*/ 457464 w 731940"/>
                <a:gd name="connsiteY26" fmla="*/ 390037 h 721787"/>
                <a:gd name="connsiteX27" fmla="*/ 428362 w 731940"/>
                <a:gd name="connsiteY27" fmla="*/ 292001 h 721787"/>
                <a:gd name="connsiteX28" fmla="*/ 428522 w 731940"/>
                <a:gd name="connsiteY28" fmla="*/ 291814 h 721787"/>
                <a:gd name="connsiteX29" fmla="*/ 427395 w 731940"/>
                <a:gd name="connsiteY29" fmla="*/ 290986 h 721787"/>
                <a:gd name="connsiteX30" fmla="*/ 427012 w 731940"/>
                <a:gd name="connsiteY30" fmla="*/ 290584 h 721787"/>
                <a:gd name="connsiteX31" fmla="*/ 426946 w 731940"/>
                <a:gd name="connsiteY31" fmla="*/ 290656 h 721787"/>
                <a:gd name="connsiteX32" fmla="*/ 352820 w 731940"/>
                <a:gd name="connsiteY32" fmla="*/ 271623 h 721787"/>
                <a:gd name="connsiteX33" fmla="*/ 307521 w 731940"/>
                <a:gd name="connsiteY33" fmla="*/ 298267 h 721787"/>
                <a:gd name="connsiteX34" fmla="*/ 255205 w 731940"/>
                <a:gd name="connsiteY34" fmla="*/ 250288 h 721787"/>
                <a:gd name="connsiteX35" fmla="*/ 258260 w 731940"/>
                <a:gd name="connsiteY35" fmla="*/ 248969 h 721787"/>
                <a:gd name="connsiteX36" fmla="*/ 296362 w 731940"/>
                <a:gd name="connsiteY36" fmla="*/ 259024 h 721787"/>
                <a:gd name="connsiteX37" fmla="*/ 334346 w 731940"/>
                <a:gd name="connsiteY37" fmla="*/ 221351 h 721787"/>
                <a:gd name="connsiteX38" fmla="*/ 243811 w 731940"/>
                <a:gd name="connsiteY38" fmla="*/ 197460 h 721787"/>
                <a:gd name="connsiteX39" fmla="*/ 213820 w 731940"/>
                <a:gd name="connsiteY39" fmla="*/ 212335 h 721787"/>
                <a:gd name="connsiteX40" fmla="*/ 201636 w 731940"/>
                <a:gd name="connsiteY40" fmla="*/ 201161 h 721787"/>
                <a:gd name="connsiteX41" fmla="*/ 175268 w 731940"/>
                <a:gd name="connsiteY41" fmla="*/ 229912 h 721787"/>
                <a:gd name="connsiteX42" fmla="*/ 0 w 731940"/>
                <a:gd name="connsiteY42" fmla="*/ 316412 h 721787"/>
                <a:gd name="connsiteX43" fmla="*/ 225227 w 731940"/>
                <a:gd name="connsiteY43" fmla="*/ 2348 h 721787"/>
                <a:gd name="connsiteX44" fmla="*/ 638335 w 731940"/>
                <a:gd name="connsiteY44" fmla="*/ 96426 h 721787"/>
                <a:gd name="connsiteX45" fmla="*/ 611711 w 731940"/>
                <a:gd name="connsiteY45" fmla="*/ 586606 h 721787"/>
                <a:gd name="connsiteX46" fmla="*/ 120870 w 731940"/>
                <a:gd name="connsiteY46" fmla="*/ 645462 h 721787"/>
                <a:gd name="connsiteX47" fmla="*/ 0 w 731940"/>
                <a:gd name="connsiteY47" fmla="*/ 316412 h 721787"/>
                <a:gd name="connsiteX0" fmla="*/ 348892 w 703658"/>
                <a:gd name="connsiteY0" fmla="*/ 336207 h 721787"/>
                <a:gd name="connsiteX1" fmla="*/ 361732 w 703658"/>
                <a:gd name="connsiteY1" fmla="*/ 327684 h 721787"/>
                <a:gd name="connsiteX2" fmla="*/ 387597 w 703658"/>
                <a:gd name="connsiteY2" fmla="*/ 335171 h 721787"/>
                <a:gd name="connsiteX3" fmla="*/ 399661 w 703658"/>
                <a:gd name="connsiteY3" fmla="*/ 376238 h 721787"/>
                <a:gd name="connsiteX4" fmla="*/ 398080 w 703658"/>
                <a:gd name="connsiteY4" fmla="*/ 381318 h 721787"/>
                <a:gd name="connsiteX5" fmla="*/ 348892 w 703658"/>
                <a:gd name="connsiteY5" fmla="*/ 336207 h 721787"/>
                <a:gd name="connsiteX6" fmla="*/ 230573 w 703658"/>
                <a:gd name="connsiteY6" fmla="*/ 280633 h 721787"/>
                <a:gd name="connsiteX7" fmla="*/ 274785 w 703658"/>
                <a:gd name="connsiteY7" fmla="*/ 321179 h 721787"/>
                <a:gd name="connsiteX8" fmla="*/ 274325 w 703658"/>
                <a:gd name="connsiteY8" fmla="*/ 321295 h 721787"/>
                <a:gd name="connsiteX9" fmla="*/ 239949 w 703658"/>
                <a:gd name="connsiteY9" fmla="*/ 311427 h 721787"/>
                <a:gd name="connsiteX10" fmla="*/ 239704 w 703658"/>
                <a:gd name="connsiteY10" fmla="*/ 311718 h 721787"/>
                <a:gd name="connsiteX11" fmla="*/ 230573 w 703658"/>
                <a:gd name="connsiteY11" fmla="*/ 280633 h 721787"/>
                <a:gd name="connsiteX12" fmla="*/ 175268 w 703658"/>
                <a:gd name="connsiteY12" fmla="*/ 229912 h 721787"/>
                <a:gd name="connsiteX13" fmla="*/ 188006 w 703658"/>
                <a:gd name="connsiteY13" fmla="*/ 241594 h 721787"/>
                <a:gd name="connsiteX14" fmla="*/ 176755 w 703658"/>
                <a:gd name="connsiteY14" fmla="*/ 265044 h 721787"/>
                <a:gd name="connsiteX15" fmla="*/ 204557 w 703658"/>
                <a:gd name="connsiteY15" fmla="*/ 353364 h 721787"/>
                <a:gd name="connsiteX16" fmla="*/ 280854 w 703658"/>
                <a:gd name="connsiteY16" fmla="*/ 375786 h 721787"/>
                <a:gd name="connsiteX17" fmla="*/ 318685 w 703658"/>
                <a:gd name="connsiteY17" fmla="*/ 361439 h 721787"/>
                <a:gd name="connsiteX18" fmla="*/ 369238 w 703658"/>
                <a:gd name="connsiteY18" fmla="*/ 407802 h 721787"/>
                <a:gd name="connsiteX19" fmla="*/ 326994 w 703658"/>
                <a:gd name="connsiteY19" fmla="*/ 396621 h 721787"/>
                <a:gd name="connsiteX20" fmla="*/ 284800 w 703658"/>
                <a:gd name="connsiteY20" fmla="*/ 438470 h 721787"/>
                <a:gd name="connsiteX21" fmla="*/ 385369 w 703658"/>
                <a:gd name="connsiteY21" fmla="*/ 465009 h 721787"/>
                <a:gd name="connsiteX22" fmla="*/ 415793 w 703658"/>
                <a:gd name="connsiteY22" fmla="*/ 450496 h 721787"/>
                <a:gd name="connsiteX23" fmla="*/ 428615 w 703658"/>
                <a:gd name="connsiteY23" fmla="*/ 462256 h 721787"/>
                <a:gd name="connsiteX24" fmla="*/ 454984 w 703658"/>
                <a:gd name="connsiteY24" fmla="*/ 433504 h 721787"/>
                <a:gd name="connsiteX25" fmla="*/ 443119 w 703658"/>
                <a:gd name="connsiteY25" fmla="*/ 422622 h 721787"/>
                <a:gd name="connsiteX26" fmla="*/ 457464 w 703658"/>
                <a:gd name="connsiteY26" fmla="*/ 390037 h 721787"/>
                <a:gd name="connsiteX27" fmla="*/ 428362 w 703658"/>
                <a:gd name="connsiteY27" fmla="*/ 292001 h 721787"/>
                <a:gd name="connsiteX28" fmla="*/ 428522 w 703658"/>
                <a:gd name="connsiteY28" fmla="*/ 291814 h 721787"/>
                <a:gd name="connsiteX29" fmla="*/ 427395 w 703658"/>
                <a:gd name="connsiteY29" fmla="*/ 290986 h 721787"/>
                <a:gd name="connsiteX30" fmla="*/ 427012 w 703658"/>
                <a:gd name="connsiteY30" fmla="*/ 290584 h 721787"/>
                <a:gd name="connsiteX31" fmla="*/ 426946 w 703658"/>
                <a:gd name="connsiteY31" fmla="*/ 290656 h 721787"/>
                <a:gd name="connsiteX32" fmla="*/ 352820 w 703658"/>
                <a:gd name="connsiteY32" fmla="*/ 271623 h 721787"/>
                <a:gd name="connsiteX33" fmla="*/ 307521 w 703658"/>
                <a:gd name="connsiteY33" fmla="*/ 298267 h 721787"/>
                <a:gd name="connsiteX34" fmla="*/ 255205 w 703658"/>
                <a:gd name="connsiteY34" fmla="*/ 250288 h 721787"/>
                <a:gd name="connsiteX35" fmla="*/ 258260 w 703658"/>
                <a:gd name="connsiteY35" fmla="*/ 248969 h 721787"/>
                <a:gd name="connsiteX36" fmla="*/ 296362 w 703658"/>
                <a:gd name="connsiteY36" fmla="*/ 259024 h 721787"/>
                <a:gd name="connsiteX37" fmla="*/ 334346 w 703658"/>
                <a:gd name="connsiteY37" fmla="*/ 221351 h 721787"/>
                <a:gd name="connsiteX38" fmla="*/ 243811 w 703658"/>
                <a:gd name="connsiteY38" fmla="*/ 197460 h 721787"/>
                <a:gd name="connsiteX39" fmla="*/ 213820 w 703658"/>
                <a:gd name="connsiteY39" fmla="*/ 212335 h 721787"/>
                <a:gd name="connsiteX40" fmla="*/ 201636 w 703658"/>
                <a:gd name="connsiteY40" fmla="*/ 201161 h 721787"/>
                <a:gd name="connsiteX41" fmla="*/ 175268 w 703658"/>
                <a:gd name="connsiteY41" fmla="*/ 229912 h 721787"/>
                <a:gd name="connsiteX42" fmla="*/ 0 w 703658"/>
                <a:gd name="connsiteY42" fmla="*/ 316412 h 721787"/>
                <a:gd name="connsiteX43" fmla="*/ 225227 w 703658"/>
                <a:gd name="connsiteY43" fmla="*/ 2348 h 721787"/>
                <a:gd name="connsiteX44" fmla="*/ 638335 w 703658"/>
                <a:gd name="connsiteY44" fmla="*/ 96426 h 721787"/>
                <a:gd name="connsiteX45" fmla="*/ 611711 w 703658"/>
                <a:gd name="connsiteY45" fmla="*/ 586606 h 721787"/>
                <a:gd name="connsiteX46" fmla="*/ 120870 w 703658"/>
                <a:gd name="connsiteY46" fmla="*/ 645462 h 721787"/>
                <a:gd name="connsiteX47" fmla="*/ 0 w 703658"/>
                <a:gd name="connsiteY47" fmla="*/ 316412 h 721787"/>
                <a:gd name="connsiteX0" fmla="*/ 348892 w 712232"/>
                <a:gd name="connsiteY0" fmla="*/ 336300 h 724701"/>
                <a:gd name="connsiteX1" fmla="*/ 361732 w 712232"/>
                <a:gd name="connsiteY1" fmla="*/ 327777 h 724701"/>
                <a:gd name="connsiteX2" fmla="*/ 387597 w 712232"/>
                <a:gd name="connsiteY2" fmla="*/ 335264 h 724701"/>
                <a:gd name="connsiteX3" fmla="*/ 399661 w 712232"/>
                <a:gd name="connsiteY3" fmla="*/ 376331 h 724701"/>
                <a:gd name="connsiteX4" fmla="*/ 398080 w 712232"/>
                <a:gd name="connsiteY4" fmla="*/ 381411 h 724701"/>
                <a:gd name="connsiteX5" fmla="*/ 348892 w 712232"/>
                <a:gd name="connsiteY5" fmla="*/ 336300 h 724701"/>
                <a:gd name="connsiteX6" fmla="*/ 230573 w 712232"/>
                <a:gd name="connsiteY6" fmla="*/ 280726 h 724701"/>
                <a:gd name="connsiteX7" fmla="*/ 274785 w 712232"/>
                <a:gd name="connsiteY7" fmla="*/ 321272 h 724701"/>
                <a:gd name="connsiteX8" fmla="*/ 274325 w 712232"/>
                <a:gd name="connsiteY8" fmla="*/ 321388 h 724701"/>
                <a:gd name="connsiteX9" fmla="*/ 239949 w 712232"/>
                <a:gd name="connsiteY9" fmla="*/ 311520 h 724701"/>
                <a:gd name="connsiteX10" fmla="*/ 239704 w 712232"/>
                <a:gd name="connsiteY10" fmla="*/ 311811 h 724701"/>
                <a:gd name="connsiteX11" fmla="*/ 230573 w 712232"/>
                <a:gd name="connsiteY11" fmla="*/ 280726 h 724701"/>
                <a:gd name="connsiteX12" fmla="*/ 175268 w 712232"/>
                <a:gd name="connsiteY12" fmla="*/ 230005 h 724701"/>
                <a:gd name="connsiteX13" fmla="*/ 188006 w 712232"/>
                <a:gd name="connsiteY13" fmla="*/ 241687 h 724701"/>
                <a:gd name="connsiteX14" fmla="*/ 176755 w 712232"/>
                <a:gd name="connsiteY14" fmla="*/ 265137 h 724701"/>
                <a:gd name="connsiteX15" fmla="*/ 204557 w 712232"/>
                <a:gd name="connsiteY15" fmla="*/ 353457 h 724701"/>
                <a:gd name="connsiteX16" fmla="*/ 280854 w 712232"/>
                <a:gd name="connsiteY16" fmla="*/ 375879 h 724701"/>
                <a:gd name="connsiteX17" fmla="*/ 318685 w 712232"/>
                <a:gd name="connsiteY17" fmla="*/ 361532 h 724701"/>
                <a:gd name="connsiteX18" fmla="*/ 369238 w 712232"/>
                <a:gd name="connsiteY18" fmla="*/ 407895 h 724701"/>
                <a:gd name="connsiteX19" fmla="*/ 326994 w 712232"/>
                <a:gd name="connsiteY19" fmla="*/ 396714 h 724701"/>
                <a:gd name="connsiteX20" fmla="*/ 284800 w 712232"/>
                <a:gd name="connsiteY20" fmla="*/ 438563 h 724701"/>
                <a:gd name="connsiteX21" fmla="*/ 385369 w 712232"/>
                <a:gd name="connsiteY21" fmla="*/ 465102 h 724701"/>
                <a:gd name="connsiteX22" fmla="*/ 415793 w 712232"/>
                <a:gd name="connsiteY22" fmla="*/ 450589 h 724701"/>
                <a:gd name="connsiteX23" fmla="*/ 428615 w 712232"/>
                <a:gd name="connsiteY23" fmla="*/ 462349 h 724701"/>
                <a:gd name="connsiteX24" fmla="*/ 454984 w 712232"/>
                <a:gd name="connsiteY24" fmla="*/ 433597 h 724701"/>
                <a:gd name="connsiteX25" fmla="*/ 443119 w 712232"/>
                <a:gd name="connsiteY25" fmla="*/ 422715 h 724701"/>
                <a:gd name="connsiteX26" fmla="*/ 457464 w 712232"/>
                <a:gd name="connsiteY26" fmla="*/ 390130 h 724701"/>
                <a:gd name="connsiteX27" fmla="*/ 428362 w 712232"/>
                <a:gd name="connsiteY27" fmla="*/ 292094 h 724701"/>
                <a:gd name="connsiteX28" fmla="*/ 428522 w 712232"/>
                <a:gd name="connsiteY28" fmla="*/ 291907 h 724701"/>
                <a:gd name="connsiteX29" fmla="*/ 427395 w 712232"/>
                <a:gd name="connsiteY29" fmla="*/ 291079 h 724701"/>
                <a:gd name="connsiteX30" fmla="*/ 427012 w 712232"/>
                <a:gd name="connsiteY30" fmla="*/ 290677 h 724701"/>
                <a:gd name="connsiteX31" fmla="*/ 426946 w 712232"/>
                <a:gd name="connsiteY31" fmla="*/ 290749 h 724701"/>
                <a:gd name="connsiteX32" fmla="*/ 352820 w 712232"/>
                <a:gd name="connsiteY32" fmla="*/ 271716 h 724701"/>
                <a:gd name="connsiteX33" fmla="*/ 307521 w 712232"/>
                <a:gd name="connsiteY33" fmla="*/ 298360 h 724701"/>
                <a:gd name="connsiteX34" fmla="*/ 255205 w 712232"/>
                <a:gd name="connsiteY34" fmla="*/ 250381 h 724701"/>
                <a:gd name="connsiteX35" fmla="*/ 258260 w 712232"/>
                <a:gd name="connsiteY35" fmla="*/ 249062 h 724701"/>
                <a:gd name="connsiteX36" fmla="*/ 296362 w 712232"/>
                <a:gd name="connsiteY36" fmla="*/ 259117 h 724701"/>
                <a:gd name="connsiteX37" fmla="*/ 334346 w 712232"/>
                <a:gd name="connsiteY37" fmla="*/ 221444 h 724701"/>
                <a:gd name="connsiteX38" fmla="*/ 243811 w 712232"/>
                <a:gd name="connsiteY38" fmla="*/ 197553 h 724701"/>
                <a:gd name="connsiteX39" fmla="*/ 213820 w 712232"/>
                <a:gd name="connsiteY39" fmla="*/ 212428 h 724701"/>
                <a:gd name="connsiteX40" fmla="*/ 201636 w 712232"/>
                <a:gd name="connsiteY40" fmla="*/ 201254 h 724701"/>
                <a:gd name="connsiteX41" fmla="*/ 175268 w 712232"/>
                <a:gd name="connsiteY41" fmla="*/ 230005 h 724701"/>
                <a:gd name="connsiteX42" fmla="*/ 0 w 712232"/>
                <a:gd name="connsiteY42" fmla="*/ 316505 h 724701"/>
                <a:gd name="connsiteX43" fmla="*/ 225227 w 712232"/>
                <a:gd name="connsiteY43" fmla="*/ 2441 h 724701"/>
                <a:gd name="connsiteX44" fmla="*/ 638335 w 712232"/>
                <a:gd name="connsiteY44" fmla="*/ 96519 h 724701"/>
                <a:gd name="connsiteX45" fmla="*/ 625461 w 712232"/>
                <a:gd name="connsiteY45" fmla="*/ 592846 h 724701"/>
                <a:gd name="connsiteX46" fmla="*/ 120870 w 712232"/>
                <a:gd name="connsiteY46" fmla="*/ 645555 h 724701"/>
                <a:gd name="connsiteX47" fmla="*/ 0 w 712232"/>
                <a:gd name="connsiteY47" fmla="*/ 316505 h 724701"/>
                <a:gd name="connsiteX0" fmla="*/ 348892 w 716659"/>
                <a:gd name="connsiteY0" fmla="*/ 335530 h 723931"/>
                <a:gd name="connsiteX1" fmla="*/ 361732 w 716659"/>
                <a:gd name="connsiteY1" fmla="*/ 327007 h 723931"/>
                <a:gd name="connsiteX2" fmla="*/ 387597 w 716659"/>
                <a:gd name="connsiteY2" fmla="*/ 334494 h 723931"/>
                <a:gd name="connsiteX3" fmla="*/ 399661 w 716659"/>
                <a:gd name="connsiteY3" fmla="*/ 375561 h 723931"/>
                <a:gd name="connsiteX4" fmla="*/ 398080 w 716659"/>
                <a:gd name="connsiteY4" fmla="*/ 380641 h 723931"/>
                <a:gd name="connsiteX5" fmla="*/ 348892 w 716659"/>
                <a:gd name="connsiteY5" fmla="*/ 335530 h 723931"/>
                <a:gd name="connsiteX6" fmla="*/ 230573 w 716659"/>
                <a:gd name="connsiteY6" fmla="*/ 279956 h 723931"/>
                <a:gd name="connsiteX7" fmla="*/ 274785 w 716659"/>
                <a:gd name="connsiteY7" fmla="*/ 320502 h 723931"/>
                <a:gd name="connsiteX8" fmla="*/ 274325 w 716659"/>
                <a:gd name="connsiteY8" fmla="*/ 320618 h 723931"/>
                <a:gd name="connsiteX9" fmla="*/ 239949 w 716659"/>
                <a:gd name="connsiteY9" fmla="*/ 310750 h 723931"/>
                <a:gd name="connsiteX10" fmla="*/ 239704 w 716659"/>
                <a:gd name="connsiteY10" fmla="*/ 311041 h 723931"/>
                <a:gd name="connsiteX11" fmla="*/ 230573 w 716659"/>
                <a:gd name="connsiteY11" fmla="*/ 279956 h 723931"/>
                <a:gd name="connsiteX12" fmla="*/ 175268 w 716659"/>
                <a:gd name="connsiteY12" fmla="*/ 229235 h 723931"/>
                <a:gd name="connsiteX13" fmla="*/ 188006 w 716659"/>
                <a:gd name="connsiteY13" fmla="*/ 240917 h 723931"/>
                <a:gd name="connsiteX14" fmla="*/ 176755 w 716659"/>
                <a:gd name="connsiteY14" fmla="*/ 264367 h 723931"/>
                <a:gd name="connsiteX15" fmla="*/ 204557 w 716659"/>
                <a:gd name="connsiteY15" fmla="*/ 352687 h 723931"/>
                <a:gd name="connsiteX16" fmla="*/ 280854 w 716659"/>
                <a:gd name="connsiteY16" fmla="*/ 375109 h 723931"/>
                <a:gd name="connsiteX17" fmla="*/ 318685 w 716659"/>
                <a:gd name="connsiteY17" fmla="*/ 360762 h 723931"/>
                <a:gd name="connsiteX18" fmla="*/ 369238 w 716659"/>
                <a:gd name="connsiteY18" fmla="*/ 407125 h 723931"/>
                <a:gd name="connsiteX19" fmla="*/ 326994 w 716659"/>
                <a:gd name="connsiteY19" fmla="*/ 395944 h 723931"/>
                <a:gd name="connsiteX20" fmla="*/ 284800 w 716659"/>
                <a:gd name="connsiteY20" fmla="*/ 437793 h 723931"/>
                <a:gd name="connsiteX21" fmla="*/ 385369 w 716659"/>
                <a:gd name="connsiteY21" fmla="*/ 464332 h 723931"/>
                <a:gd name="connsiteX22" fmla="*/ 415793 w 716659"/>
                <a:gd name="connsiteY22" fmla="*/ 449819 h 723931"/>
                <a:gd name="connsiteX23" fmla="*/ 428615 w 716659"/>
                <a:gd name="connsiteY23" fmla="*/ 461579 h 723931"/>
                <a:gd name="connsiteX24" fmla="*/ 454984 w 716659"/>
                <a:gd name="connsiteY24" fmla="*/ 432827 h 723931"/>
                <a:gd name="connsiteX25" fmla="*/ 443119 w 716659"/>
                <a:gd name="connsiteY25" fmla="*/ 421945 h 723931"/>
                <a:gd name="connsiteX26" fmla="*/ 457464 w 716659"/>
                <a:gd name="connsiteY26" fmla="*/ 389360 h 723931"/>
                <a:gd name="connsiteX27" fmla="*/ 428362 w 716659"/>
                <a:gd name="connsiteY27" fmla="*/ 291324 h 723931"/>
                <a:gd name="connsiteX28" fmla="*/ 428522 w 716659"/>
                <a:gd name="connsiteY28" fmla="*/ 291137 h 723931"/>
                <a:gd name="connsiteX29" fmla="*/ 427395 w 716659"/>
                <a:gd name="connsiteY29" fmla="*/ 290309 h 723931"/>
                <a:gd name="connsiteX30" fmla="*/ 427012 w 716659"/>
                <a:gd name="connsiteY30" fmla="*/ 289907 h 723931"/>
                <a:gd name="connsiteX31" fmla="*/ 426946 w 716659"/>
                <a:gd name="connsiteY31" fmla="*/ 289979 h 723931"/>
                <a:gd name="connsiteX32" fmla="*/ 352820 w 716659"/>
                <a:gd name="connsiteY32" fmla="*/ 270946 h 723931"/>
                <a:gd name="connsiteX33" fmla="*/ 307521 w 716659"/>
                <a:gd name="connsiteY33" fmla="*/ 297590 h 723931"/>
                <a:gd name="connsiteX34" fmla="*/ 255205 w 716659"/>
                <a:gd name="connsiteY34" fmla="*/ 249611 h 723931"/>
                <a:gd name="connsiteX35" fmla="*/ 258260 w 716659"/>
                <a:gd name="connsiteY35" fmla="*/ 248292 h 723931"/>
                <a:gd name="connsiteX36" fmla="*/ 296362 w 716659"/>
                <a:gd name="connsiteY36" fmla="*/ 258347 h 723931"/>
                <a:gd name="connsiteX37" fmla="*/ 334346 w 716659"/>
                <a:gd name="connsiteY37" fmla="*/ 220674 h 723931"/>
                <a:gd name="connsiteX38" fmla="*/ 243811 w 716659"/>
                <a:gd name="connsiteY38" fmla="*/ 196783 h 723931"/>
                <a:gd name="connsiteX39" fmla="*/ 213820 w 716659"/>
                <a:gd name="connsiteY39" fmla="*/ 211658 h 723931"/>
                <a:gd name="connsiteX40" fmla="*/ 201636 w 716659"/>
                <a:gd name="connsiteY40" fmla="*/ 200484 h 723931"/>
                <a:gd name="connsiteX41" fmla="*/ 175268 w 716659"/>
                <a:gd name="connsiteY41" fmla="*/ 229235 h 723931"/>
                <a:gd name="connsiteX42" fmla="*/ 0 w 716659"/>
                <a:gd name="connsiteY42" fmla="*/ 315735 h 723931"/>
                <a:gd name="connsiteX43" fmla="*/ 225227 w 716659"/>
                <a:gd name="connsiteY43" fmla="*/ 1671 h 723931"/>
                <a:gd name="connsiteX44" fmla="*/ 638335 w 716659"/>
                <a:gd name="connsiteY44" fmla="*/ 95749 h 723931"/>
                <a:gd name="connsiteX45" fmla="*/ 625461 w 716659"/>
                <a:gd name="connsiteY45" fmla="*/ 592076 h 723931"/>
                <a:gd name="connsiteX46" fmla="*/ 120870 w 716659"/>
                <a:gd name="connsiteY46" fmla="*/ 644785 h 723931"/>
                <a:gd name="connsiteX47" fmla="*/ 0 w 716659"/>
                <a:gd name="connsiteY47" fmla="*/ 315735 h 723931"/>
                <a:gd name="connsiteX0" fmla="*/ 348892 w 734416"/>
                <a:gd name="connsiteY0" fmla="*/ 334428 h 722829"/>
                <a:gd name="connsiteX1" fmla="*/ 361732 w 734416"/>
                <a:gd name="connsiteY1" fmla="*/ 325905 h 722829"/>
                <a:gd name="connsiteX2" fmla="*/ 387597 w 734416"/>
                <a:gd name="connsiteY2" fmla="*/ 333392 h 722829"/>
                <a:gd name="connsiteX3" fmla="*/ 399661 w 734416"/>
                <a:gd name="connsiteY3" fmla="*/ 374459 h 722829"/>
                <a:gd name="connsiteX4" fmla="*/ 398080 w 734416"/>
                <a:gd name="connsiteY4" fmla="*/ 379539 h 722829"/>
                <a:gd name="connsiteX5" fmla="*/ 348892 w 734416"/>
                <a:gd name="connsiteY5" fmla="*/ 334428 h 722829"/>
                <a:gd name="connsiteX6" fmla="*/ 230573 w 734416"/>
                <a:gd name="connsiteY6" fmla="*/ 278854 h 722829"/>
                <a:gd name="connsiteX7" fmla="*/ 274785 w 734416"/>
                <a:gd name="connsiteY7" fmla="*/ 319400 h 722829"/>
                <a:gd name="connsiteX8" fmla="*/ 274325 w 734416"/>
                <a:gd name="connsiteY8" fmla="*/ 319516 h 722829"/>
                <a:gd name="connsiteX9" fmla="*/ 239949 w 734416"/>
                <a:gd name="connsiteY9" fmla="*/ 309648 h 722829"/>
                <a:gd name="connsiteX10" fmla="*/ 239704 w 734416"/>
                <a:gd name="connsiteY10" fmla="*/ 309939 h 722829"/>
                <a:gd name="connsiteX11" fmla="*/ 230573 w 734416"/>
                <a:gd name="connsiteY11" fmla="*/ 278854 h 722829"/>
                <a:gd name="connsiteX12" fmla="*/ 175268 w 734416"/>
                <a:gd name="connsiteY12" fmla="*/ 228133 h 722829"/>
                <a:gd name="connsiteX13" fmla="*/ 188006 w 734416"/>
                <a:gd name="connsiteY13" fmla="*/ 239815 h 722829"/>
                <a:gd name="connsiteX14" fmla="*/ 176755 w 734416"/>
                <a:gd name="connsiteY14" fmla="*/ 263265 h 722829"/>
                <a:gd name="connsiteX15" fmla="*/ 204557 w 734416"/>
                <a:gd name="connsiteY15" fmla="*/ 351585 h 722829"/>
                <a:gd name="connsiteX16" fmla="*/ 280854 w 734416"/>
                <a:gd name="connsiteY16" fmla="*/ 374007 h 722829"/>
                <a:gd name="connsiteX17" fmla="*/ 318685 w 734416"/>
                <a:gd name="connsiteY17" fmla="*/ 359660 h 722829"/>
                <a:gd name="connsiteX18" fmla="*/ 369238 w 734416"/>
                <a:gd name="connsiteY18" fmla="*/ 406023 h 722829"/>
                <a:gd name="connsiteX19" fmla="*/ 326994 w 734416"/>
                <a:gd name="connsiteY19" fmla="*/ 394842 h 722829"/>
                <a:gd name="connsiteX20" fmla="*/ 284800 w 734416"/>
                <a:gd name="connsiteY20" fmla="*/ 436691 h 722829"/>
                <a:gd name="connsiteX21" fmla="*/ 385369 w 734416"/>
                <a:gd name="connsiteY21" fmla="*/ 463230 h 722829"/>
                <a:gd name="connsiteX22" fmla="*/ 415793 w 734416"/>
                <a:gd name="connsiteY22" fmla="*/ 448717 h 722829"/>
                <a:gd name="connsiteX23" fmla="*/ 428615 w 734416"/>
                <a:gd name="connsiteY23" fmla="*/ 460477 h 722829"/>
                <a:gd name="connsiteX24" fmla="*/ 454984 w 734416"/>
                <a:gd name="connsiteY24" fmla="*/ 431725 h 722829"/>
                <a:gd name="connsiteX25" fmla="*/ 443119 w 734416"/>
                <a:gd name="connsiteY25" fmla="*/ 420843 h 722829"/>
                <a:gd name="connsiteX26" fmla="*/ 457464 w 734416"/>
                <a:gd name="connsiteY26" fmla="*/ 388258 h 722829"/>
                <a:gd name="connsiteX27" fmla="*/ 428362 w 734416"/>
                <a:gd name="connsiteY27" fmla="*/ 290222 h 722829"/>
                <a:gd name="connsiteX28" fmla="*/ 428522 w 734416"/>
                <a:gd name="connsiteY28" fmla="*/ 290035 h 722829"/>
                <a:gd name="connsiteX29" fmla="*/ 427395 w 734416"/>
                <a:gd name="connsiteY29" fmla="*/ 289207 h 722829"/>
                <a:gd name="connsiteX30" fmla="*/ 427012 w 734416"/>
                <a:gd name="connsiteY30" fmla="*/ 288805 h 722829"/>
                <a:gd name="connsiteX31" fmla="*/ 426946 w 734416"/>
                <a:gd name="connsiteY31" fmla="*/ 288877 h 722829"/>
                <a:gd name="connsiteX32" fmla="*/ 352820 w 734416"/>
                <a:gd name="connsiteY32" fmla="*/ 269844 h 722829"/>
                <a:gd name="connsiteX33" fmla="*/ 307521 w 734416"/>
                <a:gd name="connsiteY33" fmla="*/ 296488 h 722829"/>
                <a:gd name="connsiteX34" fmla="*/ 255205 w 734416"/>
                <a:gd name="connsiteY34" fmla="*/ 248509 h 722829"/>
                <a:gd name="connsiteX35" fmla="*/ 258260 w 734416"/>
                <a:gd name="connsiteY35" fmla="*/ 247190 h 722829"/>
                <a:gd name="connsiteX36" fmla="*/ 296362 w 734416"/>
                <a:gd name="connsiteY36" fmla="*/ 257245 h 722829"/>
                <a:gd name="connsiteX37" fmla="*/ 334346 w 734416"/>
                <a:gd name="connsiteY37" fmla="*/ 219572 h 722829"/>
                <a:gd name="connsiteX38" fmla="*/ 243811 w 734416"/>
                <a:gd name="connsiteY38" fmla="*/ 195681 h 722829"/>
                <a:gd name="connsiteX39" fmla="*/ 213820 w 734416"/>
                <a:gd name="connsiteY39" fmla="*/ 210556 h 722829"/>
                <a:gd name="connsiteX40" fmla="*/ 201636 w 734416"/>
                <a:gd name="connsiteY40" fmla="*/ 199382 h 722829"/>
                <a:gd name="connsiteX41" fmla="*/ 175268 w 734416"/>
                <a:gd name="connsiteY41" fmla="*/ 228133 h 722829"/>
                <a:gd name="connsiteX42" fmla="*/ 0 w 734416"/>
                <a:gd name="connsiteY42" fmla="*/ 314633 h 722829"/>
                <a:gd name="connsiteX43" fmla="*/ 225227 w 734416"/>
                <a:gd name="connsiteY43" fmla="*/ 569 h 722829"/>
                <a:gd name="connsiteX44" fmla="*/ 674161 w 734416"/>
                <a:gd name="connsiteY44" fmla="*/ 143659 h 722829"/>
                <a:gd name="connsiteX45" fmla="*/ 625461 w 734416"/>
                <a:gd name="connsiteY45" fmla="*/ 590974 h 722829"/>
                <a:gd name="connsiteX46" fmla="*/ 120870 w 734416"/>
                <a:gd name="connsiteY46" fmla="*/ 643683 h 722829"/>
                <a:gd name="connsiteX47" fmla="*/ 0 w 734416"/>
                <a:gd name="connsiteY47" fmla="*/ 314633 h 722829"/>
                <a:gd name="connsiteX0" fmla="*/ 348892 w 734000"/>
                <a:gd name="connsiteY0" fmla="*/ 334499 h 722900"/>
                <a:gd name="connsiteX1" fmla="*/ 361732 w 734000"/>
                <a:gd name="connsiteY1" fmla="*/ 325976 h 722900"/>
                <a:gd name="connsiteX2" fmla="*/ 387597 w 734000"/>
                <a:gd name="connsiteY2" fmla="*/ 333463 h 722900"/>
                <a:gd name="connsiteX3" fmla="*/ 399661 w 734000"/>
                <a:gd name="connsiteY3" fmla="*/ 374530 h 722900"/>
                <a:gd name="connsiteX4" fmla="*/ 398080 w 734000"/>
                <a:gd name="connsiteY4" fmla="*/ 379610 h 722900"/>
                <a:gd name="connsiteX5" fmla="*/ 348892 w 734000"/>
                <a:gd name="connsiteY5" fmla="*/ 334499 h 722900"/>
                <a:gd name="connsiteX6" fmla="*/ 230573 w 734000"/>
                <a:gd name="connsiteY6" fmla="*/ 278925 h 722900"/>
                <a:gd name="connsiteX7" fmla="*/ 274785 w 734000"/>
                <a:gd name="connsiteY7" fmla="*/ 319471 h 722900"/>
                <a:gd name="connsiteX8" fmla="*/ 274325 w 734000"/>
                <a:gd name="connsiteY8" fmla="*/ 319587 h 722900"/>
                <a:gd name="connsiteX9" fmla="*/ 239949 w 734000"/>
                <a:gd name="connsiteY9" fmla="*/ 309719 h 722900"/>
                <a:gd name="connsiteX10" fmla="*/ 239704 w 734000"/>
                <a:gd name="connsiteY10" fmla="*/ 310010 h 722900"/>
                <a:gd name="connsiteX11" fmla="*/ 230573 w 734000"/>
                <a:gd name="connsiteY11" fmla="*/ 278925 h 722900"/>
                <a:gd name="connsiteX12" fmla="*/ 175268 w 734000"/>
                <a:gd name="connsiteY12" fmla="*/ 228204 h 722900"/>
                <a:gd name="connsiteX13" fmla="*/ 188006 w 734000"/>
                <a:gd name="connsiteY13" fmla="*/ 239886 h 722900"/>
                <a:gd name="connsiteX14" fmla="*/ 176755 w 734000"/>
                <a:gd name="connsiteY14" fmla="*/ 263336 h 722900"/>
                <a:gd name="connsiteX15" fmla="*/ 204557 w 734000"/>
                <a:gd name="connsiteY15" fmla="*/ 351656 h 722900"/>
                <a:gd name="connsiteX16" fmla="*/ 280854 w 734000"/>
                <a:gd name="connsiteY16" fmla="*/ 374078 h 722900"/>
                <a:gd name="connsiteX17" fmla="*/ 318685 w 734000"/>
                <a:gd name="connsiteY17" fmla="*/ 359731 h 722900"/>
                <a:gd name="connsiteX18" fmla="*/ 369238 w 734000"/>
                <a:gd name="connsiteY18" fmla="*/ 406094 h 722900"/>
                <a:gd name="connsiteX19" fmla="*/ 326994 w 734000"/>
                <a:gd name="connsiteY19" fmla="*/ 394913 h 722900"/>
                <a:gd name="connsiteX20" fmla="*/ 284800 w 734000"/>
                <a:gd name="connsiteY20" fmla="*/ 436762 h 722900"/>
                <a:gd name="connsiteX21" fmla="*/ 385369 w 734000"/>
                <a:gd name="connsiteY21" fmla="*/ 463301 h 722900"/>
                <a:gd name="connsiteX22" fmla="*/ 415793 w 734000"/>
                <a:gd name="connsiteY22" fmla="*/ 448788 h 722900"/>
                <a:gd name="connsiteX23" fmla="*/ 428615 w 734000"/>
                <a:gd name="connsiteY23" fmla="*/ 460548 h 722900"/>
                <a:gd name="connsiteX24" fmla="*/ 454984 w 734000"/>
                <a:gd name="connsiteY24" fmla="*/ 431796 h 722900"/>
                <a:gd name="connsiteX25" fmla="*/ 443119 w 734000"/>
                <a:gd name="connsiteY25" fmla="*/ 420914 h 722900"/>
                <a:gd name="connsiteX26" fmla="*/ 457464 w 734000"/>
                <a:gd name="connsiteY26" fmla="*/ 388329 h 722900"/>
                <a:gd name="connsiteX27" fmla="*/ 428362 w 734000"/>
                <a:gd name="connsiteY27" fmla="*/ 290293 h 722900"/>
                <a:gd name="connsiteX28" fmla="*/ 428522 w 734000"/>
                <a:gd name="connsiteY28" fmla="*/ 290106 h 722900"/>
                <a:gd name="connsiteX29" fmla="*/ 427395 w 734000"/>
                <a:gd name="connsiteY29" fmla="*/ 289278 h 722900"/>
                <a:gd name="connsiteX30" fmla="*/ 427012 w 734000"/>
                <a:gd name="connsiteY30" fmla="*/ 288876 h 722900"/>
                <a:gd name="connsiteX31" fmla="*/ 426946 w 734000"/>
                <a:gd name="connsiteY31" fmla="*/ 288948 h 722900"/>
                <a:gd name="connsiteX32" fmla="*/ 352820 w 734000"/>
                <a:gd name="connsiteY32" fmla="*/ 269915 h 722900"/>
                <a:gd name="connsiteX33" fmla="*/ 307521 w 734000"/>
                <a:gd name="connsiteY33" fmla="*/ 296559 h 722900"/>
                <a:gd name="connsiteX34" fmla="*/ 255205 w 734000"/>
                <a:gd name="connsiteY34" fmla="*/ 248580 h 722900"/>
                <a:gd name="connsiteX35" fmla="*/ 258260 w 734000"/>
                <a:gd name="connsiteY35" fmla="*/ 247261 h 722900"/>
                <a:gd name="connsiteX36" fmla="*/ 296362 w 734000"/>
                <a:gd name="connsiteY36" fmla="*/ 257316 h 722900"/>
                <a:gd name="connsiteX37" fmla="*/ 334346 w 734000"/>
                <a:gd name="connsiteY37" fmla="*/ 219643 h 722900"/>
                <a:gd name="connsiteX38" fmla="*/ 243811 w 734000"/>
                <a:gd name="connsiteY38" fmla="*/ 195752 h 722900"/>
                <a:gd name="connsiteX39" fmla="*/ 213820 w 734000"/>
                <a:gd name="connsiteY39" fmla="*/ 210627 h 722900"/>
                <a:gd name="connsiteX40" fmla="*/ 201636 w 734000"/>
                <a:gd name="connsiteY40" fmla="*/ 199453 h 722900"/>
                <a:gd name="connsiteX41" fmla="*/ 175268 w 734000"/>
                <a:gd name="connsiteY41" fmla="*/ 228204 h 722900"/>
                <a:gd name="connsiteX42" fmla="*/ 0 w 734000"/>
                <a:gd name="connsiteY42" fmla="*/ 314704 h 722900"/>
                <a:gd name="connsiteX43" fmla="*/ 225227 w 734000"/>
                <a:gd name="connsiteY43" fmla="*/ 640 h 722900"/>
                <a:gd name="connsiteX44" fmla="*/ 674161 w 734000"/>
                <a:gd name="connsiteY44" fmla="*/ 143730 h 722900"/>
                <a:gd name="connsiteX45" fmla="*/ 625461 w 734000"/>
                <a:gd name="connsiteY45" fmla="*/ 591045 h 722900"/>
                <a:gd name="connsiteX46" fmla="*/ 120870 w 734000"/>
                <a:gd name="connsiteY46" fmla="*/ 643754 h 722900"/>
                <a:gd name="connsiteX47" fmla="*/ 0 w 734000"/>
                <a:gd name="connsiteY47" fmla="*/ 314704 h 722900"/>
                <a:gd name="connsiteX0" fmla="*/ 348892 w 734000"/>
                <a:gd name="connsiteY0" fmla="*/ 334499 h 722205"/>
                <a:gd name="connsiteX1" fmla="*/ 361732 w 734000"/>
                <a:gd name="connsiteY1" fmla="*/ 325976 h 722205"/>
                <a:gd name="connsiteX2" fmla="*/ 387597 w 734000"/>
                <a:gd name="connsiteY2" fmla="*/ 333463 h 722205"/>
                <a:gd name="connsiteX3" fmla="*/ 399661 w 734000"/>
                <a:gd name="connsiteY3" fmla="*/ 374530 h 722205"/>
                <a:gd name="connsiteX4" fmla="*/ 398080 w 734000"/>
                <a:gd name="connsiteY4" fmla="*/ 379610 h 722205"/>
                <a:gd name="connsiteX5" fmla="*/ 348892 w 734000"/>
                <a:gd name="connsiteY5" fmla="*/ 334499 h 722205"/>
                <a:gd name="connsiteX6" fmla="*/ 230573 w 734000"/>
                <a:gd name="connsiteY6" fmla="*/ 278925 h 722205"/>
                <a:gd name="connsiteX7" fmla="*/ 274785 w 734000"/>
                <a:gd name="connsiteY7" fmla="*/ 319471 h 722205"/>
                <a:gd name="connsiteX8" fmla="*/ 274325 w 734000"/>
                <a:gd name="connsiteY8" fmla="*/ 319587 h 722205"/>
                <a:gd name="connsiteX9" fmla="*/ 239949 w 734000"/>
                <a:gd name="connsiteY9" fmla="*/ 309719 h 722205"/>
                <a:gd name="connsiteX10" fmla="*/ 239704 w 734000"/>
                <a:gd name="connsiteY10" fmla="*/ 310010 h 722205"/>
                <a:gd name="connsiteX11" fmla="*/ 230573 w 734000"/>
                <a:gd name="connsiteY11" fmla="*/ 278925 h 722205"/>
                <a:gd name="connsiteX12" fmla="*/ 175268 w 734000"/>
                <a:gd name="connsiteY12" fmla="*/ 228204 h 722205"/>
                <a:gd name="connsiteX13" fmla="*/ 188006 w 734000"/>
                <a:gd name="connsiteY13" fmla="*/ 239886 h 722205"/>
                <a:gd name="connsiteX14" fmla="*/ 176755 w 734000"/>
                <a:gd name="connsiteY14" fmla="*/ 263336 h 722205"/>
                <a:gd name="connsiteX15" fmla="*/ 204557 w 734000"/>
                <a:gd name="connsiteY15" fmla="*/ 351656 h 722205"/>
                <a:gd name="connsiteX16" fmla="*/ 280854 w 734000"/>
                <a:gd name="connsiteY16" fmla="*/ 374078 h 722205"/>
                <a:gd name="connsiteX17" fmla="*/ 318685 w 734000"/>
                <a:gd name="connsiteY17" fmla="*/ 359731 h 722205"/>
                <a:gd name="connsiteX18" fmla="*/ 369238 w 734000"/>
                <a:gd name="connsiteY18" fmla="*/ 406094 h 722205"/>
                <a:gd name="connsiteX19" fmla="*/ 326994 w 734000"/>
                <a:gd name="connsiteY19" fmla="*/ 394913 h 722205"/>
                <a:gd name="connsiteX20" fmla="*/ 284800 w 734000"/>
                <a:gd name="connsiteY20" fmla="*/ 436762 h 722205"/>
                <a:gd name="connsiteX21" fmla="*/ 385369 w 734000"/>
                <a:gd name="connsiteY21" fmla="*/ 463301 h 722205"/>
                <a:gd name="connsiteX22" fmla="*/ 415793 w 734000"/>
                <a:gd name="connsiteY22" fmla="*/ 448788 h 722205"/>
                <a:gd name="connsiteX23" fmla="*/ 428615 w 734000"/>
                <a:gd name="connsiteY23" fmla="*/ 460548 h 722205"/>
                <a:gd name="connsiteX24" fmla="*/ 454984 w 734000"/>
                <a:gd name="connsiteY24" fmla="*/ 431796 h 722205"/>
                <a:gd name="connsiteX25" fmla="*/ 443119 w 734000"/>
                <a:gd name="connsiteY25" fmla="*/ 420914 h 722205"/>
                <a:gd name="connsiteX26" fmla="*/ 457464 w 734000"/>
                <a:gd name="connsiteY26" fmla="*/ 388329 h 722205"/>
                <a:gd name="connsiteX27" fmla="*/ 428362 w 734000"/>
                <a:gd name="connsiteY27" fmla="*/ 290293 h 722205"/>
                <a:gd name="connsiteX28" fmla="*/ 428522 w 734000"/>
                <a:gd name="connsiteY28" fmla="*/ 290106 h 722205"/>
                <a:gd name="connsiteX29" fmla="*/ 427395 w 734000"/>
                <a:gd name="connsiteY29" fmla="*/ 289278 h 722205"/>
                <a:gd name="connsiteX30" fmla="*/ 427012 w 734000"/>
                <a:gd name="connsiteY30" fmla="*/ 288876 h 722205"/>
                <a:gd name="connsiteX31" fmla="*/ 426946 w 734000"/>
                <a:gd name="connsiteY31" fmla="*/ 288948 h 722205"/>
                <a:gd name="connsiteX32" fmla="*/ 352820 w 734000"/>
                <a:gd name="connsiteY32" fmla="*/ 269915 h 722205"/>
                <a:gd name="connsiteX33" fmla="*/ 307521 w 734000"/>
                <a:gd name="connsiteY33" fmla="*/ 296559 h 722205"/>
                <a:gd name="connsiteX34" fmla="*/ 255205 w 734000"/>
                <a:gd name="connsiteY34" fmla="*/ 248580 h 722205"/>
                <a:gd name="connsiteX35" fmla="*/ 258260 w 734000"/>
                <a:gd name="connsiteY35" fmla="*/ 247261 h 722205"/>
                <a:gd name="connsiteX36" fmla="*/ 296362 w 734000"/>
                <a:gd name="connsiteY36" fmla="*/ 257316 h 722205"/>
                <a:gd name="connsiteX37" fmla="*/ 334346 w 734000"/>
                <a:gd name="connsiteY37" fmla="*/ 219643 h 722205"/>
                <a:gd name="connsiteX38" fmla="*/ 243811 w 734000"/>
                <a:gd name="connsiteY38" fmla="*/ 195752 h 722205"/>
                <a:gd name="connsiteX39" fmla="*/ 213820 w 734000"/>
                <a:gd name="connsiteY39" fmla="*/ 210627 h 722205"/>
                <a:gd name="connsiteX40" fmla="*/ 201636 w 734000"/>
                <a:gd name="connsiteY40" fmla="*/ 199453 h 722205"/>
                <a:gd name="connsiteX41" fmla="*/ 175268 w 734000"/>
                <a:gd name="connsiteY41" fmla="*/ 228204 h 722205"/>
                <a:gd name="connsiteX42" fmla="*/ 0 w 734000"/>
                <a:gd name="connsiteY42" fmla="*/ 314704 h 722205"/>
                <a:gd name="connsiteX43" fmla="*/ 225227 w 734000"/>
                <a:gd name="connsiteY43" fmla="*/ 640 h 722205"/>
                <a:gd name="connsiteX44" fmla="*/ 674161 w 734000"/>
                <a:gd name="connsiteY44" fmla="*/ 143730 h 722205"/>
                <a:gd name="connsiteX45" fmla="*/ 625461 w 734000"/>
                <a:gd name="connsiteY45" fmla="*/ 591045 h 722205"/>
                <a:gd name="connsiteX46" fmla="*/ 151149 w 734000"/>
                <a:gd name="connsiteY46" fmla="*/ 642445 h 722205"/>
                <a:gd name="connsiteX47" fmla="*/ 0 w 734000"/>
                <a:gd name="connsiteY47" fmla="*/ 314704 h 722205"/>
                <a:gd name="connsiteX0" fmla="*/ 348892 w 734000"/>
                <a:gd name="connsiteY0" fmla="*/ 334499 h 722205"/>
                <a:gd name="connsiteX1" fmla="*/ 361732 w 734000"/>
                <a:gd name="connsiteY1" fmla="*/ 325976 h 722205"/>
                <a:gd name="connsiteX2" fmla="*/ 387597 w 734000"/>
                <a:gd name="connsiteY2" fmla="*/ 333463 h 722205"/>
                <a:gd name="connsiteX3" fmla="*/ 399661 w 734000"/>
                <a:gd name="connsiteY3" fmla="*/ 374530 h 722205"/>
                <a:gd name="connsiteX4" fmla="*/ 398080 w 734000"/>
                <a:gd name="connsiteY4" fmla="*/ 379610 h 722205"/>
                <a:gd name="connsiteX5" fmla="*/ 348892 w 734000"/>
                <a:gd name="connsiteY5" fmla="*/ 334499 h 722205"/>
                <a:gd name="connsiteX6" fmla="*/ 230573 w 734000"/>
                <a:gd name="connsiteY6" fmla="*/ 278925 h 722205"/>
                <a:gd name="connsiteX7" fmla="*/ 274785 w 734000"/>
                <a:gd name="connsiteY7" fmla="*/ 319471 h 722205"/>
                <a:gd name="connsiteX8" fmla="*/ 274325 w 734000"/>
                <a:gd name="connsiteY8" fmla="*/ 319587 h 722205"/>
                <a:gd name="connsiteX9" fmla="*/ 239949 w 734000"/>
                <a:gd name="connsiteY9" fmla="*/ 309719 h 722205"/>
                <a:gd name="connsiteX10" fmla="*/ 239704 w 734000"/>
                <a:gd name="connsiteY10" fmla="*/ 310010 h 722205"/>
                <a:gd name="connsiteX11" fmla="*/ 230573 w 734000"/>
                <a:gd name="connsiteY11" fmla="*/ 278925 h 722205"/>
                <a:gd name="connsiteX12" fmla="*/ 175268 w 734000"/>
                <a:gd name="connsiteY12" fmla="*/ 228204 h 722205"/>
                <a:gd name="connsiteX13" fmla="*/ 188006 w 734000"/>
                <a:gd name="connsiteY13" fmla="*/ 239886 h 722205"/>
                <a:gd name="connsiteX14" fmla="*/ 176755 w 734000"/>
                <a:gd name="connsiteY14" fmla="*/ 263336 h 722205"/>
                <a:gd name="connsiteX15" fmla="*/ 204557 w 734000"/>
                <a:gd name="connsiteY15" fmla="*/ 351656 h 722205"/>
                <a:gd name="connsiteX16" fmla="*/ 280854 w 734000"/>
                <a:gd name="connsiteY16" fmla="*/ 374078 h 722205"/>
                <a:gd name="connsiteX17" fmla="*/ 318685 w 734000"/>
                <a:gd name="connsiteY17" fmla="*/ 359731 h 722205"/>
                <a:gd name="connsiteX18" fmla="*/ 369238 w 734000"/>
                <a:gd name="connsiteY18" fmla="*/ 406094 h 722205"/>
                <a:gd name="connsiteX19" fmla="*/ 326994 w 734000"/>
                <a:gd name="connsiteY19" fmla="*/ 394913 h 722205"/>
                <a:gd name="connsiteX20" fmla="*/ 284800 w 734000"/>
                <a:gd name="connsiteY20" fmla="*/ 436762 h 722205"/>
                <a:gd name="connsiteX21" fmla="*/ 385369 w 734000"/>
                <a:gd name="connsiteY21" fmla="*/ 463301 h 722205"/>
                <a:gd name="connsiteX22" fmla="*/ 415793 w 734000"/>
                <a:gd name="connsiteY22" fmla="*/ 448788 h 722205"/>
                <a:gd name="connsiteX23" fmla="*/ 428615 w 734000"/>
                <a:gd name="connsiteY23" fmla="*/ 460548 h 722205"/>
                <a:gd name="connsiteX24" fmla="*/ 454984 w 734000"/>
                <a:gd name="connsiteY24" fmla="*/ 431796 h 722205"/>
                <a:gd name="connsiteX25" fmla="*/ 443119 w 734000"/>
                <a:gd name="connsiteY25" fmla="*/ 420914 h 722205"/>
                <a:gd name="connsiteX26" fmla="*/ 457464 w 734000"/>
                <a:gd name="connsiteY26" fmla="*/ 388329 h 722205"/>
                <a:gd name="connsiteX27" fmla="*/ 428362 w 734000"/>
                <a:gd name="connsiteY27" fmla="*/ 290293 h 722205"/>
                <a:gd name="connsiteX28" fmla="*/ 428522 w 734000"/>
                <a:gd name="connsiteY28" fmla="*/ 290106 h 722205"/>
                <a:gd name="connsiteX29" fmla="*/ 427395 w 734000"/>
                <a:gd name="connsiteY29" fmla="*/ 289278 h 722205"/>
                <a:gd name="connsiteX30" fmla="*/ 427012 w 734000"/>
                <a:gd name="connsiteY30" fmla="*/ 288876 h 722205"/>
                <a:gd name="connsiteX31" fmla="*/ 426946 w 734000"/>
                <a:gd name="connsiteY31" fmla="*/ 288948 h 722205"/>
                <a:gd name="connsiteX32" fmla="*/ 352820 w 734000"/>
                <a:gd name="connsiteY32" fmla="*/ 269915 h 722205"/>
                <a:gd name="connsiteX33" fmla="*/ 307521 w 734000"/>
                <a:gd name="connsiteY33" fmla="*/ 296559 h 722205"/>
                <a:gd name="connsiteX34" fmla="*/ 255205 w 734000"/>
                <a:gd name="connsiteY34" fmla="*/ 248580 h 722205"/>
                <a:gd name="connsiteX35" fmla="*/ 258260 w 734000"/>
                <a:gd name="connsiteY35" fmla="*/ 247261 h 722205"/>
                <a:gd name="connsiteX36" fmla="*/ 296362 w 734000"/>
                <a:gd name="connsiteY36" fmla="*/ 257316 h 722205"/>
                <a:gd name="connsiteX37" fmla="*/ 334346 w 734000"/>
                <a:gd name="connsiteY37" fmla="*/ 219643 h 722205"/>
                <a:gd name="connsiteX38" fmla="*/ 243811 w 734000"/>
                <a:gd name="connsiteY38" fmla="*/ 195752 h 722205"/>
                <a:gd name="connsiteX39" fmla="*/ 213820 w 734000"/>
                <a:gd name="connsiteY39" fmla="*/ 210627 h 722205"/>
                <a:gd name="connsiteX40" fmla="*/ 201636 w 734000"/>
                <a:gd name="connsiteY40" fmla="*/ 199453 h 722205"/>
                <a:gd name="connsiteX41" fmla="*/ 175268 w 734000"/>
                <a:gd name="connsiteY41" fmla="*/ 228204 h 722205"/>
                <a:gd name="connsiteX42" fmla="*/ 0 w 734000"/>
                <a:gd name="connsiteY42" fmla="*/ 314704 h 722205"/>
                <a:gd name="connsiteX43" fmla="*/ 225227 w 734000"/>
                <a:gd name="connsiteY43" fmla="*/ 640 h 722205"/>
                <a:gd name="connsiteX44" fmla="*/ 674161 w 734000"/>
                <a:gd name="connsiteY44" fmla="*/ 143730 h 722205"/>
                <a:gd name="connsiteX45" fmla="*/ 625461 w 734000"/>
                <a:gd name="connsiteY45" fmla="*/ 591045 h 722205"/>
                <a:gd name="connsiteX46" fmla="*/ 151149 w 734000"/>
                <a:gd name="connsiteY46" fmla="*/ 642445 h 722205"/>
                <a:gd name="connsiteX47" fmla="*/ 0 w 734000"/>
                <a:gd name="connsiteY47" fmla="*/ 314704 h 722205"/>
                <a:gd name="connsiteX0" fmla="*/ 348892 w 734000"/>
                <a:gd name="connsiteY0" fmla="*/ 334499 h 725930"/>
                <a:gd name="connsiteX1" fmla="*/ 361732 w 734000"/>
                <a:gd name="connsiteY1" fmla="*/ 325976 h 725930"/>
                <a:gd name="connsiteX2" fmla="*/ 387597 w 734000"/>
                <a:gd name="connsiteY2" fmla="*/ 333463 h 725930"/>
                <a:gd name="connsiteX3" fmla="*/ 399661 w 734000"/>
                <a:gd name="connsiteY3" fmla="*/ 374530 h 725930"/>
                <a:gd name="connsiteX4" fmla="*/ 398080 w 734000"/>
                <a:gd name="connsiteY4" fmla="*/ 379610 h 725930"/>
                <a:gd name="connsiteX5" fmla="*/ 348892 w 734000"/>
                <a:gd name="connsiteY5" fmla="*/ 334499 h 725930"/>
                <a:gd name="connsiteX6" fmla="*/ 230573 w 734000"/>
                <a:gd name="connsiteY6" fmla="*/ 278925 h 725930"/>
                <a:gd name="connsiteX7" fmla="*/ 274785 w 734000"/>
                <a:gd name="connsiteY7" fmla="*/ 319471 h 725930"/>
                <a:gd name="connsiteX8" fmla="*/ 274325 w 734000"/>
                <a:gd name="connsiteY8" fmla="*/ 319587 h 725930"/>
                <a:gd name="connsiteX9" fmla="*/ 239949 w 734000"/>
                <a:gd name="connsiteY9" fmla="*/ 309719 h 725930"/>
                <a:gd name="connsiteX10" fmla="*/ 239704 w 734000"/>
                <a:gd name="connsiteY10" fmla="*/ 310010 h 725930"/>
                <a:gd name="connsiteX11" fmla="*/ 230573 w 734000"/>
                <a:gd name="connsiteY11" fmla="*/ 278925 h 725930"/>
                <a:gd name="connsiteX12" fmla="*/ 175268 w 734000"/>
                <a:gd name="connsiteY12" fmla="*/ 228204 h 725930"/>
                <a:gd name="connsiteX13" fmla="*/ 188006 w 734000"/>
                <a:gd name="connsiteY13" fmla="*/ 239886 h 725930"/>
                <a:gd name="connsiteX14" fmla="*/ 176755 w 734000"/>
                <a:gd name="connsiteY14" fmla="*/ 263336 h 725930"/>
                <a:gd name="connsiteX15" fmla="*/ 204557 w 734000"/>
                <a:gd name="connsiteY15" fmla="*/ 351656 h 725930"/>
                <a:gd name="connsiteX16" fmla="*/ 280854 w 734000"/>
                <a:gd name="connsiteY16" fmla="*/ 374078 h 725930"/>
                <a:gd name="connsiteX17" fmla="*/ 318685 w 734000"/>
                <a:gd name="connsiteY17" fmla="*/ 359731 h 725930"/>
                <a:gd name="connsiteX18" fmla="*/ 369238 w 734000"/>
                <a:gd name="connsiteY18" fmla="*/ 406094 h 725930"/>
                <a:gd name="connsiteX19" fmla="*/ 326994 w 734000"/>
                <a:gd name="connsiteY19" fmla="*/ 394913 h 725930"/>
                <a:gd name="connsiteX20" fmla="*/ 284800 w 734000"/>
                <a:gd name="connsiteY20" fmla="*/ 436762 h 725930"/>
                <a:gd name="connsiteX21" fmla="*/ 385369 w 734000"/>
                <a:gd name="connsiteY21" fmla="*/ 463301 h 725930"/>
                <a:gd name="connsiteX22" fmla="*/ 415793 w 734000"/>
                <a:gd name="connsiteY22" fmla="*/ 448788 h 725930"/>
                <a:gd name="connsiteX23" fmla="*/ 428615 w 734000"/>
                <a:gd name="connsiteY23" fmla="*/ 460548 h 725930"/>
                <a:gd name="connsiteX24" fmla="*/ 454984 w 734000"/>
                <a:gd name="connsiteY24" fmla="*/ 431796 h 725930"/>
                <a:gd name="connsiteX25" fmla="*/ 443119 w 734000"/>
                <a:gd name="connsiteY25" fmla="*/ 420914 h 725930"/>
                <a:gd name="connsiteX26" fmla="*/ 457464 w 734000"/>
                <a:gd name="connsiteY26" fmla="*/ 388329 h 725930"/>
                <a:gd name="connsiteX27" fmla="*/ 428362 w 734000"/>
                <a:gd name="connsiteY27" fmla="*/ 290293 h 725930"/>
                <a:gd name="connsiteX28" fmla="*/ 428522 w 734000"/>
                <a:gd name="connsiteY28" fmla="*/ 290106 h 725930"/>
                <a:gd name="connsiteX29" fmla="*/ 427395 w 734000"/>
                <a:gd name="connsiteY29" fmla="*/ 289278 h 725930"/>
                <a:gd name="connsiteX30" fmla="*/ 427012 w 734000"/>
                <a:gd name="connsiteY30" fmla="*/ 288876 h 725930"/>
                <a:gd name="connsiteX31" fmla="*/ 426946 w 734000"/>
                <a:gd name="connsiteY31" fmla="*/ 288948 h 725930"/>
                <a:gd name="connsiteX32" fmla="*/ 352820 w 734000"/>
                <a:gd name="connsiteY32" fmla="*/ 269915 h 725930"/>
                <a:gd name="connsiteX33" fmla="*/ 307521 w 734000"/>
                <a:gd name="connsiteY33" fmla="*/ 296559 h 725930"/>
                <a:gd name="connsiteX34" fmla="*/ 255205 w 734000"/>
                <a:gd name="connsiteY34" fmla="*/ 248580 h 725930"/>
                <a:gd name="connsiteX35" fmla="*/ 258260 w 734000"/>
                <a:gd name="connsiteY35" fmla="*/ 247261 h 725930"/>
                <a:gd name="connsiteX36" fmla="*/ 296362 w 734000"/>
                <a:gd name="connsiteY36" fmla="*/ 257316 h 725930"/>
                <a:gd name="connsiteX37" fmla="*/ 334346 w 734000"/>
                <a:gd name="connsiteY37" fmla="*/ 219643 h 725930"/>
                <a:gd name="connsiteX38" fmla="*/ 243811 w 734000"/>
                <a:gd name="connsiteY38" fmla="*/ 195752 h 725930"/>
                <a:gd name="connsiteX39" fmla="*/ 213820 w 734000"/>
                <a:gd name="connsiteY39" fmla="*/ 210627 h 725930"/>
                <a:gd name="connsiteX40" fmla="*/ 201636 w 734000"/>
                <a:gd name="connsiteY40" fmla="*/ 199453 h 725930"/>
                <a:gd name="connsiteX41" fmla="*/ 175268 w 734000"/>
                <a:gd name="connsiteY41" fmla="*/ 228204 h 725930"/>
                <a:gd name="connsiteX42" fmla="*/ 0 w 734000"/>
                <a:gd name="connsiteY42" fmla="*/ 314704 h 725930"/>
                <a:gd name="connsiteX43" fmla="*/ 225227 w 734000"/>
                <a:gd name="connsiteY43" fmla="*/ 640 h 725930"/>
                <a:gd name="connsiteX44" fmla="*/ 674161 w 734000"/>
                <a:gd name="connsiteY44" fmla="*/ 143730 h 725930"/>
                <a:gd name="connsiteX45" fmla="*/ 625461 w 734000"/>
                <a:gd name="connsiteY45" fmla="*/ 591045 h 725930"/>
                <a:gd name="connsiteX46" fmla="*/ 151149 w 734000"/>
                <a:gd name="connsiteY46" fmla="*/ 642445 h 725930"/>
                <a:gd name="connsiteX47" fmla="*/ 0 w 734000"/>
                <a:gd name="connsiteY47" fmla="*/ 314704 h 725930"/>
                <a:gd name="connsiteX0" fmla="*/ 348892 w 734000"/>
                <a:gd name="connsiteY0" fmla="*/ 334499 h 750920"/>
                <a:gd name="connsiteX1" fmla="*/ 361732 w 734000"/>
                <a:gd name="connsiteY1" fmla="*/ 325976 h 750920"/>
                <a:gd name="connsiteX2" fmla="*/ 387597 w 734000"/>
                <a:gd name="connsiteY2" fmla="*/ 333463 h 750920"/>
                <a:gd name="connsiteX3" fmla="*/ 399661 w 734000"/>
                <a:gd name="connsiteY3" fmla="*/ 374530 h 750920"/>
                <a:gd name="connsiteX4" fmla="*/ 398080 w 734000"/>
                <a:gd name="connsiteY4" fmla="*/ 379610 h 750920"/>
                <a:gd name="connsiteX5" fmla="*/ 348892 w 734000"/>
                <a:gd name="connsiteY5" fmla="*/ 334499 h 750920"/>
                <a:gd name="connsiteX6" fmla="*/ 230573 w 734000"/>
                <a:gd name="connsiteY6" fmla="*/ 278925 h 750920"/>
                <a:gd name="connsiteX7" fmla="*/ 274785 w 734000"/>
                <a:gd name="connsiteY7" fmla="*/ 319471 h 750920"/>
                <a:gd name="connsiteX8" fmla="*/ 274325 w 734000"/>
                <a:gd name="connsiteY8" fmla="*/ 319587 h 750920"/>
                <a:gd name="connsiteX9" fmla="*/ 239949 w 734000"/>
                <a:gd name="connsiteY9" fmla="*/ 309719 h 750920"/>
                <a:gd name="connsiteX10" fmla="*/ 239704 w 734000"/>
                <a:gd name="connsiteY10" fmla="*/ 310010 h 750920"/>
                <a:gd name="connsiteX11" fmla="*/ 230573 w 734000"/>
                <a:gd name="connsiteY11" fmla="*/ 278925 h 750920"/>
                <a:gd name="connsiteX12" fmla="*/ 175268 w 734000"/>
                <a:gd name="connsiteY12" fmla="*/ 228204 h 750920"/>
                <a:gd name="connsiteX13" fmla="*/ 188006 w 734000"/>
                <a:gd name="connsiteY13" fmla="*/ 239886 h 750920"/>
                <a:gd name="connsiteX14" fmla="*/ 176755 w 734000"/>
                <a:gd name="connsiteY14" fmla="*/ 263336 h 750920"/>
                <a:gd name="connsiteX15" fmla="*/ 204557 w 734000"/>
                <a:gd name="connsiteY15" fmla="*/ 351656 h 750920"/>
                <a:gd name="connsiteX16" fmla="*/ 280854 w 734000"/>
                <a:gd name="connsiteY16" fmla="*/ 374078 h 750920"/>
                <a:gd name="connsiteX17" fmla="*/ 318685 w 734000"/>
                <a:gd name="connsiteY17" fmla="*/ 359731 h 750920"/>
                <a:gd name="connsiteX18" fmla="*/ 369238 w 734000"/>
                <a:gd name="connsiteY18" fmla="*/ 406094 h 750920"/>
                <a:gd name="connsiteX19" fmla="*/ 326994 w 734000"/>
                <a:gd name="connsiteY19" fmla="*/ 394913 h 750920"/>
                <a:gd name="connsiteX20" fmla="*/ 284800 w 734000"/>
                <a:gd name="connsiteY20" fmla="*/ 436762 h 750920"/>
                <a:gd name="connsiteX21" fmla="*/ 385369 w 734000"/>
                <a:gd name="connsiteY21" fmla="*/ 463301 h 750920"/>
                <a:gd name="connsiteX22" fmla="*/ 415793 w 734000"/>
                <a:gd name="connsiteY22" fmla="*/ 448788 h 750920"/>
                <a:gd name="connsiteX23" fmla="*/ 428615 w 734000"/>
                <a:gd name="connsiteY23" fmla="*/ 460548 h 750920"/>
                <a:gd name="connsiteX24" fmla="*/ 454984 w 734000"/>
                <a:gd name="connsiteY24" fmla="*/ 431796 h 750920"/>
                <a:gd name="connsiteX25" fmla="*/ 443119 w 734000"/>
                <a:gd name="connsiteY25" fmla="*/ 420914 h 750920"/>
                <a:gd name="connsiteX26" fmla="*/ 457464 w 734000"/>
                <a:gd name="connsiteY26" fmla="*/ 388329 h 750920"/>
                <a:gd name="connsiteX27" fmla="*/ 428362 w 734000"/>
                <a:gd name="connsiteY27" fmla="*/ 290293 h 750920"/>
                <a:gd name="connsiteX28" fmla="*/ 428522 w 734000"/>
                <a:gd name="connsiteY28" fmla="*/ 290106 h 750920"/>
                <a:gd name="connsiteX29" fmla="*/ 427395 w 734000"/>
                <a:gd name="connsiteY29" fmla="*/ 289278 h 750920"/>
                <a:gd name="connsiteX30" fmla="*/ 427012 w 734000"/>
                <a:gd name="connsiteY30" fmla="*/ 288876 h 750920"/>
                <a:gd name="connsiteX31" fmla="*/ 426946 w 734000"/>
                <a:gd name="connsiteY31" fmla="*/ 288948 h 750920"/>
                <a:gd name="connsiteX32" fmla="*/ 352820 w 734000"/>
                <a:gd name="connsiteY32" fmla="*/ 269915 h 750920"/>
                <a:gd name="connsiteX33" fmla="*/ 307521 w 734000"/>
                <a:gd name="connsiteY33" fmla="*/ 296559 h 750920"/>
                <a:gd name="connsiteX34" fmla="*/ 255205 w 734000"/>
                <a:gd name="connsiteY34" fmla="*/ 248580 h 750920"/>
                <a:gd name="connsiteX35" fmla="*/ 258260 w 734000"/>
                <a:gd name="connsiteY35" fmla="*/ 247261 h 750920"/>
                <a:gd name="connsiteX36" fmla="*/ 296362 w 734000"/>
                <a:gd name="connsiteY36" fmla="*/ 257316 h 750920"/>
                <a:gd name="connsiteX37" fmla="*/ 334346 w 734000"/>
                <a:gd name="connsiteY37" fmla="*/ 219643 h 750920"/>
                <a:gd name="connsiteX38" fmla="*/ 243811 w 734000"/>
                <a:gd name="connsiteY38" fmla="*/ 195752 h 750920"/>
                <a:gd name="connsiteX39" fmla="*/ 213820 w 734000"/>
                <a:gd name="connsiteY39" fmla="*/ 210627 h 750920"/>
                <a:gd name="connsiteX40" fmla="*/ 201636 w 734000"/>
                <a:gd name="connsiteY40" fmla="*/ 199453 h 750920"/>
                <a:gd name="connsiteX41" fmla="*/ 175268 w 734000"/>
                <a:gd name="connsiteY41" fmla="*/ 228204 h 750920"/>
                <a:gd name="connsiteX42" fmla="*/ 0 w 734000"/>
                <a:gd name="connsiteY42" fmla="*/ 314704 h 750920"/>
                <a:gd name="connsiteX43" fmla="*/ 225227 w 734000"/>
                <a:gd name="connsiteY43" fmla="*/ 640 h 750920"/>
                <a:gd name="connsiteX44" fmla="*/ 674161 w 734000"/>
                <a:gd name="connsiteY44" fmla="*/ 143730 h 750920"/>
                <a:gd name="connsiteX45" fmla="*/ 625461 w 734000"/>
                <a:gd name="connsiteY45" fmla="*/ 591045 h 750920"/>
                <a:gd name="connsiteX46" fmla="*/ 193414 w 734000"/>
                <a:gd name="connsiteY46" fmla="*/ 684437 h 750920"/>
                <a:gd name="connsiteX47" fmla="*/ 0 w 734000"/>
                <a:gd name="connsiteY47" fmla="*/ 314704 h 750920"/>
                <a:gd name="connsiteX0" fmla="*/ 348892 w 734000"/>
                <a:gd name="connsiteY0" fmla="*/ 334499 h 740807"/>
                <a:gd name="connsiteX1" fmla="*/ 361732 w 734000"/>
                <a:gd name="connsiteY1" fmla="*/ 325976 h 740807"/>
                <a:gd name="connsiteX2" fmla="*/ 387597 w 734000"/>
                <a:gd name="connsiteY2" fmla="*/ 333463 h 740807"/>
                <a:gd name="connsiteX3" fmla="*/ 399661 w 734000"/>
                <a:gd name="connsiteY3" fmla="*/ 374530 h 740807"/>
                <a:gd name="connsiteX4" fmla="*/ 398080 w 734000"/>
                <a:gd name="connsiteY4" fmla="*/ 379610 h 740807"/>
                <a:gd name="connsiteX5" fmla="*/ 348892 w 734000"/>
                <a:gd name="connsiteY5" fmla="*/ 334499 h 740807"/>
                <a:gd name="connsiteX6" fmla="*/ 230573 w 734000"/>
                <a:gd name="connsiteY6" fmla="*/ 278925 h 740807"/>
                <a:gd name="connsiteX7" fmla="*/ 274785 w 734000"/>
                <a:gd name="connsiteY7" fmla="*/ 319471 h 740807"/>
                <a:gd name="connsiteX8" fmla="*/ 274325 w 734000"/>
                <a:gd name="connsiteY8" fmla="*/ 319587 h 740807"/>
                <a:gd name="connsiteX9" fmla="*/ 239949 w 734000"/>
                <a:gd name="connsiteY9" fmla="*/ 309719 h 740807"/>
                <a:gd name="connsiteX10" fmla="*/ 239704 w 734000"/>
                <a:gd name="connsiteY10" fmla="*/ 310010 h 740807"/>
                <a:gd name="connsiteX11" fmla="*/ 230573 w 734000"/>
                <a:gd name="connsiteY11" fmla="*/ 278925 h 740807"/>
                <a:gd name="connsiteX12" fmla="*/ 175268 w 734000"/>
                <a:gd name="connsiteY12" fmla="*/ 228204 h 740807"/>
                <a:gd name="connsiteX13" fmla="*/ 188006 w 734000"/>
                <a:gd name="connsiteY13" fmla="*/ 239886 h 740807"/>
                <a:gd name="connsiteX14" fmla="*/ 176755 w 734000"/>
                <a:gd name="connsiteY14" fmla="*/ 263336 h 740807"/>
                <a:gd name="connsiteX15" fmla="*/ 204557 w 734000"/>
                <a:gd name="connsiteY15" fmla="*/ 351656 h 740807"/>
                <a:gd name="connsiteX16" fmla="*/ 280854 w 734000"/>
                <a:gd name="connsiteY16" fmla="*/ 374078 h 740807"/>
                <a:gd name="connsiteX17" fmla="*/ 318685 w 734000"/>
                <a:gd name="connsiteY17" fmla="*/ 359731 h 740807"/>
                <a:gd name="connsiteX18" fmla="*/ 369238 w 734000"/>
                <a:gd name="connsiteY18" fmla="*/ 406094 h 740807"/>
                <a:gd name="connsiteX19" fmla="*/ 326994 w 734000"/>
                <a:gd name="connsiteY19" fmla="*/ 394913 h 740807"/>
                <a:gd name="connsiteX20" fmla="*/ 284800 w 734000"/>
                <a:gd name="connsiteY20" fmla="*/ 436762 h 740807"/>
                <a:gd name="connsiteX21" fmla="*/ 385369 w 734000"/>
                <a:gd name="connsiteY21" fmla="*/ 463301 h 740807"/>
                <a:gd name="connsiteX22" fmla="*/ 415793 w 734000"/>
                <a:gd name="connsiteY22" fmla="*/ 448788 h 740807"/>
                <a:gd name="connsiteX23" fmla="*/ 428615 w 734000"/>
                <a:gd name="connsiteY23" fmla="*/ 460548 h 740807"/>
                <a:gd name="connsiteX24" fmla="*/ 454984 w 734000"/>
                <a:gd name="connsiteY24" fmla="*/ 431796 h 740807"/>
                <a:gd name="connsiteX25" fmla="*/ 443119 w 734000"/>
                <a:gd name="connsiteY25" fmla="*/ 420914 h 740807"/>
                <a:gd name="connsiteX26" fmla="*/ 457464 w 734000"/>
                <a:gd name="connsiteY26" fmla="*/ 388329 h 740807"/>
                <a:gd name="connsiteX27" fmla="*/ 428362 w 734000"/>
                <a:gd name="connsiteY27" fmla="*/ 290293 h 740807"/>
                <a:gd name="connsiteX28" fmla="*/ 428522 w 734000"/>
                <a:gd name="connsiteY28" fmla="*/ 290106 h 740807"/>
                <a:gd name="connsiteX29" fmla="*/ 427395 w 734000"/>
                <a:gd name="connsiteY29" fmla="*/ 289278 h 740807"/>
                <a:gd name="connsiteX30" fmla="*/ 427012 w 734000"/>
                <a:gd name="connsiteY30" fmla="*/ 288876 h 740807"/>
                <a:gd name="connsiteX31" fmla="*/ 426946 w 734000"/>
                <a:gd name="connsiteY31" fmla="*/ 288948 h 740807"/>
                <a:gd name="connsiteX32" fmla="*/ 352820 w 734000"/>
                <a:gd name="connsiteY32" fmla="*/ 269915 h 740807"/>
                <a:gd name="connsiteX33" fmla="*/ 307521 w 734000"/>
                <a:gd name="connsiteY33" fmla="*/ 296559 h 740807"/>
                <a:gd name="connsiteX34" fmla="*/ 255205 w 734000"/>
                <a:gd name="connsiteY34" fmla="*/ 248580 h 740807"/>
                <a:gd name="connsiteX35" fmla="*/ 258260 w 734000"/>
                <a:gd name="connsiteY35" fmla="*/ 247261 h 740807"/>
                <a:gd name="connsiteX36" fmla="*/ 296362 w 734000"/>
                <a:gd name="connsiteY36" fmla="*/ 257316 h 740807"/>
                <a:gd name="connsiteX37" fmla="*/ 334346 w 734000"/>
                <a:gd name="connsiteY37" fmla="*/ 219643 h 740807"/>
                <a:gd name="connsiteX38" fmla="*/ 243811 w 734000"/>
                <a:gd name="connsiteY38" fmla="*/ 195752 h 740807"/>
                <a:gd name="connsiteX39" fmla="*/ 213820 w 734000"/>
                <a:gd name="connsiteY39" fmla="*/ 210627 h 740807"/>
                <a:gd name="connsiteX40" fmla="*/ 201636 w 734000"/>
                <a:gd name="connsiteY40" fmla="*/ 199453 h 740807"/>
                <a:gd name="connsiteX41" fmla="*/ 175268 w 734000"/>
                <a:gd name="connsiteY41" fmla="*/ 228204 h 740807"/>
                <a:gd name="connsiteX42" fmla="*/ 0 w 734000"/>
                <a:gd name="connsiteY42" fmla="*/ 314704 h 740807"/>
                <a:gd name="connsiteX43" fmla="*/ 225227 w 734000"/>
                <a:gd name="connsiteY43" fmla="*/ 640 h 740807"/>
                <a:gd name="connsiteX44" fmla="*/ 674161 w 734000"/>
                <a:gd name="connsiteY44" fmla="*/ 143730 h 740807"/>
                <a:gd name="connsiteX45" fmla="*/ 625461 w 734000"/>
                <a:gd name="connsiteY45" fmla="*/ 591045 h 740807"/>
                <a:gd name="connsiteX46" fmla="*/ 175864 w 734000"/>
                <a:gd name="connsiteY46" fmla="*/ 668341 h 740807"/>
                <a:gd name="connsiteX47" fmla="*/ 0 w 734000"/>
                <a:gd name="connsiteY47" fmla="*/ 314704 h 740807"/>
                <a:gd name="connsiteX0" fmla="*/ 348892 w 734000"/>
                <a:gd name="connsiteY0" fmla="*/ 334499 h 746516"/>
                <a:gd name="connsiteX1" fmla="*/ 361732 w 734000"/>
                <a:gd name="connsiteY1" fmla="*/ 325976 h 746516"/>
                <a:gd name="connsiteX2" fmla="*/ 387597 w 734000"/>
                <a:gd name="connsiteY2" fmla="*/ 333463 h 746516"/>
                <a:gd name="connsiteX3" fmla="*/ 399661 w 734000"/>
                <a:gd name="connsiteY3" fmla="*/ 374530 h 746516"/>
                <a:gd name="connsiteX4" fmla="*/ 398080 w 734000"/>
                <a:gd name="connsiteY4" fmla="*/ 379610 h 746516"/>
                <a:gd name="connsiteX5" fmla="*/ 348892 w 734000"/>
                <a:gd name="connsiteY5" fmla="*/ 334499 h 746516"/>
                <a:gd name="connsiteX6" fmla="*/ 230573 w 734000"/>
                <a:gd name="connsiteY6" fmla="*/ 278925 h 746516"/>
                <a:gd name="connsiteX7" fmla="*/ 274785 w 734000"/>
                <a:gd name="connsiteY7" fmla="*/ 319471 h 746516"/>
                <a:gd name="connsiteX8" fmla="*/ 274325 w 734000"/>
                <a:gd name="connsiteY8" fmla="*/ 319587 h 746516"/>
                <a:gd name="connsiteX9" fmla="*/ 239949 w 734000"/>
                <a:gd name="connsiteY9" fmla="*/ 309719 h 746516"/>
                <a:gd name="connsiteX10" fmla="*/ 239704 w 734000"/>
                <a:gd name="connsiteY10" fmla="*/ 310010 h 746516"/>
                <a:gd name="connsiteX11" fmla="*/ 230573 w 734000"/>
                <a:gd name="connsiteY11" fmla="*/ 278925 h 746516"/>
                <a:gd name="connsiteX12" fmla="*/ 175268 w 734000"/>
                <a:gd name="connsiteY12" fmla="*/ 228204 h 746516"/>
                <a:gd name="connsiteX13" fmla="*/ 188006 w 734000"/>
                <a:gd name="connsiteY13" fmla="*/ 239886 h 746516"/>
                <a:gd name="connsiteX14" fmla="*/ 176755 w 734000"/>
                <a:gd name="connsiteY14" fmla="*/ 263336 h 746516"/>
                <a:gd name="connsiteX15" fmla="*/ 204557 w 734000"/>
                <a:gd name="connsiteY15" fmla="*/ 351656 h 746516"/>
                <a:gd name="connsiteX16" fmla="*/ 280854 w 734000"/>
                <a:gd name="connsiteY16" fmla="*/ 374078 h 746516"/>
                <a:gd name="connsiteX17" fmla="*/ 318685 w 734000"/>
                <a:gd name="connsiteY17" fmla="*/ 359731 h 746516"/>
                <a:gd name="connsiteX18" fmla="*/ 369238 w 734000"/>
                <a:gd name="connsiteY18" fmla="*/ 406094 h 746516"/>
                <a:gd name="connsiteX19" fmla="*/ 326994 w 734000"/>
                <a:gd name="connsiteY19" fmla="*/ 394913 h 746516"/>
                <a:gd name="connsiteX20" fmla="*/ 284800 w 734000"/>
                <a:gd name="connsiteY20" fmla="*/ 436762 h 746516"/>
                <a:gd name="connsiteX21" fmla="*/ 385369 w 734000"/>
                <a:gd name="connsiteY21" fmla="*/ 463301 h 746516"/>
                <a:gd name="connsiteX22" fmla="*/ 415793 w 734000"/>
                <a:gd name="connsiteY22" fmla="*/ 448788 h 746516"/>
                <a:gd name="connsiteX23" fmla="*/ 428615 w 734000"/>
                <a:gd name="connsiteY23" fmla="*/ 460548 h 746516"/>
                <a:gd name="connsiteX24" fmla="*/ 454984 w 734000"/>
                <a:gd name="connsiteY24" fmla="*/ 431796 h 746516"/>
                <a:gd name="connsiteX25" fmla="*/ 443119 w 734000"/>
                <a:gd name="connsiteY25" fmla="*/ 420914 h 746516"/>
                <a:gd name="connsiteX26" fmla="*/ 457464 w 734000"/>
                <a:gd name="connsiteY26" fmla="*/ 388329 h 746516"/>
                <a:gd name="connsiteX27" fmla="*/ 428362 w 734000"/>
                <a:gd name="connsiteY27" fmla="*/ 290293 h 746516"/>
                <a:gd name="connsiteX28" fmla="*/ 428522 w 734000"/>
                <a:gd name="connsiteY28" fmla="*/ 290106 h 746516"/>
                <a:gd name="connsiteX29" fmla="*/ 427395 w 734000"/>
                <a:gd name="connsiteY29" fmla="*/ 289278 h 746516"/>
                <a:gd name="connsiteX30" fmla="*/ 427012 w 734000"/>
                <a:gd name="connsiteY30" fmla="*/ 288876 h 746516"/>
                <a:gd name="connsiteX31" fmla="*/ 426946 w 734000"/>
                <a:gd name="connsiteY31" fmla="*/ 288948 h 746516"/>
                <a:gd name="connsiteX32" fmla="*/ 352820 w 734000"/>
                <a:gd name="connsiteY32" fmla="*/ 269915 h 746516"/>
                <a:gd name="connsiteX33" fmla="*/ 307521 w 734000"/>
                <a:gd name="connsiteY33" fmla="*/ 296559 h 746516"/>
                <a:gd name="connsiteX34" fmla="*/ 255205 w 734000"/>
                <a:gd name="connsiteY34" fmla="*/ 248580 h 746516"/>
                <a:gd name="connsiteX35" fmla="*/ 258260 w 734000"/>
                <a:gd name="connsiteY35" fmla="*/ 247261 h 746516"/>
                <a:gd name="connsiteX36" fmla="*/ 296362 w 734000"/>
                <a:gd name="connsiteY36" fmla="*/ 257316 h 746516"/>
                <a:gd name="connsiteX37" fmla="*/ 334346 w 734000"/>
                <a:gd name="connsiteY37" fmla="*/ 219643 h 746516"/>
                <a:gd name="connsiteX38" fmla="*/ 243811 w 734000"/>
                <a:gd name="connsiteY38" fmla="*/ 195752 h 746516"/>
                <a:gd name="connsiteX39" fmla="*/ 213820 w 734000"/>
                <a:gd name="connsiteY39" fmla="*/ 210627 h 746516"/>
                <a:gd name="connsiteX40" fmla="*/ 201636 w 734000"/>
                <a:gd name="connsiteY40" fmla="*/ 199453 h 746516"/>
                <a:gd name="connsiteX41" fmla="*/ 175268 w 734000"/>
                <a:gd name="connsiteY41" fmla="*/ 228204 h 746516"/>
                <a:gd name="connsiteX42" fmla="*/ 0 w 734000"/>
                <a:gd name="connsiteY42" fmla="*/ 314704 h 746516"/>
                <a:gd name="connsiteX43" fmla="*/ 225227 w 734000"/>
                <a:gd name="connsiteY43" fmla="*/ 640 h 746516"/>
                <a:gd name="connsiteX44" fmla="*/ 674161 w 734000"/>
                <a:gd name="connsiteY44" fmla="*/ 143730 h 746516"/>
                <a:gd name="connsiteX45" fmla="*/ 625461 w 734000"/>
                <a:gd name="connsiteY45" fmla="*/ 591045 h 746516"/>
                <a:gd name="connsiteX46" fmla="*/ 157724 w 734000"/>
                <a:gd name="connsiteY46" fmla="*/ 677553 h 746516"/>
                <a:gd name="connsiteX47" fmla="*/ 0 w 734000"/>
                <a:gd name="connsiteY47" fmla="*/ 314704 h 746516"/>
                <a:gd name="connsiteX0" fmla="*/ 348892 w 729929"/>
                <a:gd name="connsiteY0" fmla="*/ 332354 h 744371"/>
                <a:gd name="connsiteX1" fmla="*/ 361732 w 729929"/>
                <a:gd name="connsiteY1" fmla="*/ 323831 h 744371"/>
                <a:gd name="connsiteX2" fmla="*/ 387597 w 729929"/>
                <a:gd name="connsiteY2" fmla="*/ 331318 h 744371"/>
                <a:gd name="connsiteX3" fmla="*/ 399661 w 729929"/>
                <a:gd name="connsiteY3" fmla="*/ 372385 h 744371"/>
                <a:gd name="connsiteX4" fmla="*/ 398080 w 729929"/>
                <a:gd name="connsiteY4" fmla="*/ 377465 h 744371"/>
                <a:gd name="connsiteX5" fmla="*/ 348892 w 729929"/>
                <a:gd name="connsiteY5" fmla="*/ 332354 h 744371"/>
                <a:gd name="connsiteX6" fmla="*/ 230573 w 729929"/>
                <a:gd name="connsiteY6" fmla="*/ 276780 h 744371"/>
                <a:gd name="connsiteX7" fmla="*/ 274785 w 729929"/>
                <a:gd name="connsiteY7" fmla="*/ 317326 h 744371"/>
                <a:gd name="connsiteX8" fmla="*/ 274325 w 729929"/>
                <a:gd name="connsiteY8" fmla="*/ 317442 h 744371"/>
                <a:gd name="connsiteX9" fmla="*/ 239949 w 729929"/>
                <a:gd name="connsiteY9" fmla="*/ 307574 h 744371"/>
                <a:gd name="connsiteX10" fmla="*/ 239704 w 729929"/>
                <a:gd name="connsiteY10" fmla="*/ 307865 h 744371"/>
                <a:gd name="connsiteX11" fmla="*/ 230573 w 729929"/>
                <a:gd name="connsiteY11" fmla="*/ 276780 h 744371"/>
                <a:gd name="connsiteX12" fmla="*/ 175268 w 729929"/>
                <a:gd name="connsiteY12" fmla="*/ 226059 h 744371"/>
                <a:gd name="connsiteX13" fmla="*/ 188006 w 729929"/>
                <a:gd name="connsiteY13" fmla="*/ 237741 h 744371"/>
                <a:gd name="connsiteX14" fmla="*/ 176755 w 729929"/>
                <a:gd name="connsiteY14" fmla="*/ 261191 h 744371"/>
                <a:gd name="connsiteX15" fmla="*/ 204557 w 729929"/>
                <a:gd name="connsiteY15" fmla="*/ 349511 h 744371"/>
                <a:gd name="connsiteX16" fmla="*/ 280854 w 729929"/>
                <a:gd name="connsiteY16" fmla="*/ 371933 h 744371"/>
                <a:gd name="connsiteX17" fmla="*/ 318685 w 729929"/>
                <a:gd name="connsiteY17" fmla="*/ 357586 h 744371"/>
                <a:gd name="connsiteX18" fmla="*/ 369238 w 729929"/>
                <a:gd name="connsiteY18" fmla="*/ 403949 h 744371"/>
                <a:gd name="connsiteX19" fmla="*/ 326994 w 729929"/>
                <a:gd name="connsiteY19" fmla="*/ 392768 h 744371"/>
                <a:gd name="connsiteX20" fmla="*/ 284800 w 729929"/>
                <a:gd name="connsiteY20" fmla="*/ 434617 h 744371"/>
                <a:gd name="connsiteX21" fmla="*/ 385369 w 729929"/>
                <a:gd name="connsiteY21" fmla="*/ 461156 h 744371"/>
                <a:gd name="connsiteX22" fmla="*/ 415793 w 729929"/>
                <a:gd name="connsiteY22" fmla="*/ 446643 h 744371"/>
                <a:gd name="connsiteX23" fmla="*/ 428615 w 729929"/>
                <a:gd name="connsiteY23" fmla="*/ 458403 h 744371"/>
                <a:gd name="connsiteX24" fmla="*/ 454984 w 729929"/>
                <a:gd name="connsiteY24" fmla="*/ 429651 h 744371"/>
                <a:gd name="connsiteX25" fmla="*/ 443119 w 729929"/>
                <a:gd name="connsiteY25" fmla="*/ 418769 h 744371"/>
                <a:gd name="connsiteX26" fmla="*/ 457464 w 729929"/>
                <a:gd name="connsiteY26" fmla="*/ 386184 h 744371"/>
                <a:gd name="connsiteX27" fmla="*/ 428362 w 729929"/>
                <a:gd name="connsiteY27" fmla="*/ 288148 h 744371"/>
                <a:gd name="connsiteX28" fmla="*/ 428522 w 729929"/>
                <a:gd name="connsiteY28" fmla="*/ 287961 h 744371"/>
                <a:gd name="connsiteX29" fmla="*/ 427395 w 729929"/>
                <a:gd name="connsiteY29" fmla="*/ 287133 h 744371"/>
                <a:gd name="connsiteX30" fmla="*/ 427012 w 729929"/>
                <a:gd name="connsiteY30" fmla="*/ 286731 h 744371"/>
                <a:gd name="connsiteX31" fmla="*/ 426946 w 729929"/>
                <a:gd name="connsiteY31" fmla="*/ 286803 h 744371"/>
                <a:gd name="connsiteX32" fmla="*/ 352820 w 729929"/>
                <a:gd name="connsiteY32" fmla="*/ 267770 h 744371"/>
                <a:gd name="connsiteX33" fmla="*/ 307521 w 729929"/>
                <a:gd name="connsiteY33" fmla="*/ 294414 h 744371"/>
                <a:gd name="connsiteX34" fmla="*/ 255205 w 729929"/>
                <a:gd name="connsiteY34" fmla="*/ 246435 h 744371"/>
                <a:gd name="connsiteX35" fmla="*/ 258260 w 729929"/>
                <a:gd name="connsiteY35" fmla="*/ 245116 h 744371"/>
                <a:gd name="connsiteX36" fmla="*/ 296362 w 729929"/>
                <a:gd name="connsiteY36" fmla="*/ 255171 h 744371"/>
                <a:gd name="connsiteX37" fmla="*/ 334346 w 729929"/>
                <a:gd name="connsiteY37" fmla="*/ 217498 h 744371"/>
                <a:gd name="connsiteX38" fmla="*/ 243811 w 729929"/>
                <a:gd name="connsiteY38" fmla="*/ 193607 h 744371"/>
                <a:gd name="connsiteX39" fmla="*/ 213820 w 729929"/>
                <a:gd name="connsiteY39" fmla="*/ 208482 h 744371"/>
                <a:gd name="connsiteX40" fmla="*/ 201636 w 729929"/>
                <a:gd name="connsiteY40" fmla="*/ 197308 h 744371"/>
                <a:gd name="connsiteX41" fmla="*/ 175268 w 729929"/>
                <a:gd name="connsiteY41" fmla="*/ 226059 h 744371"/>
                <a:gd name="connsiteX42" fmla="*/ 0 w 729929"/>
                <a:gd name="connsiteY42" fmla="*/ 312559 h 744371"/>
                <a:gd name="connsiteX43" fmla="*/ 213524 w 729929"/>
                <a:gd name="connsiteY43" fmla="*/ 687 h 744371"/>
                <a:gd name="connsiteX44" fmla="*/ 674161 w 729929"/>
                <a:gd name="connsiteY44" fmla="*/ 141585 h 744371"/>
                <a:gd name="connsiteX45" fmla="*/ 625461 w 729929"/>
                <a:gd name="connsiteY45" fmla="*/ 588900 h 744371"/>
                <a:gd name="connsiteX46" fmla="*/ 157724 w 729929"/>
                <a:gd name="connsiteY46" fmla="*/ 675408 h 744371"/>
                <a:gd name="connsiteX47" fmla="*/ 0 w 729929"/>
                <a:gd name="connsiteY47" fmla="*/ 312559 h 7443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</a:cxnLst>
              <a:rect l="l" t="t" r="r" b="b"/>
              <a:pathLst>
                <a:path w="729929" h="744371">
                  <a:moveTo>
                    <a:pt x="348892" y="332354"/>
                  </a:moveTo>
                  <a:cubicBezTo>
                    <a:pt x="352388" y="329029"/>
                    <a:pt x="356359" y="326061"/>
                    <a:pt x="361732" y="323831"/>
                  </a:cubicBezTo>
                  <a:cubicBezTo>
                    <a:pt x="374189" y="321528"/>
                    <a:pt x="379381" y="323623"/>
                    <a:pt x="387597" y="331318"/>
                  </a:cubicBezTo>
                  <a:cubicBezTo>
                    <a:pt x="398618" y="341866"/>
                    <a:pt x="403216" y="357495"/>
                    <a:pt x="399661" y="372385"/>
                  </a:cubicBezTo>
                  <a:cubicBezTo>
                    <a:pt x="399245" y="374125"/>
                    <a:pt x="398726" y="375825"/>
                    <a:pt x="398080" y="377465"/>
                  </a:cubicBezTo>
                  <a:lnTo>
                    <a:pt x="348892" y="332354"/>
                  </a:lnTo>
                  <a:close/>
                  <a:moveTo>
                    <a:pt x="230573" y="276780"/>
                  </a:moveTo>
                  <a:lnTo>
                    <a:pt x="274785" y="317326"/>
                  </a:lnTo>
                  <a:lnTo>
                    <a:pt x="274325" y="317442"/>
                  </a:lnTo>
                  <a:cubicBezTo>
                    <a:pt x="260660" y="320930"/>
                    <a:pt x="248947" y="316497"/>
                    <a:pt x="239949" y="307574"/>
                  </a:cubicBezTo>
                  <a:lnTo>
                    <a:pt x="239704" y="307865"/>
                  </a:lnTo>
                  <a:cubicBezTo>
                    <a:pt x="231988" y="299485"/>
                    <a:pt x="228612" y="288033"/>
                    <a:pt x="230573" y="276780"/>
                  </a:cubicBezTo>
                  <a:close/>
                  <a:moveTo>
                    <a:pt x="175268" y="226059"/>
                  </a:moveTo>
                  <a:lnTo>
                    <a:pt x="188006" y="237741"/>
                  </a:lnTo>
                  <a:cubicBezTo>
                    <a:pt x="183964" y="244973"/>
                    <a:pt x="178732" y="252910"/>
                    <a:pt x="176755" y="261191"/>
                  </a:cubicBezTo>
                  <a:cubicBezTo>
                    <a:pt x="168623" y="294406"/>
                    <a:pt x="174493" y="321834"/>
                    <a:pt x="204557" y="349511"/>
                  </a:cubicBezTo>
                  <a:cubicBezTo>
                    <a:pt x="225638" y="367415"/>
                    <a:pt x="253310" y="375547"/>
                    <a:pt x="280854" y="371933"/>
                  </a:cubicBezTo>
                  <a:cubicBezTo>
                    <a:pt x="294628" y="370126"/>
                    <a:pt x="307353" y="365103"/>
                    <a:pt x="318685" y="357586"/>
                  </a:cubicBezTo>
                  <a:lnTo>
                    <a:pt x="369238" y="403949"/>
                  </a:lnTo>
                  <a:cubicBezTo>
                    <a:pt x="354173" y="408155"/>
                    <a:pt x="338011" y="403876"/>
                    <a:pt x="326994" y="392768"/>
                  </a:cubicBezTo>
                  <a:lnTo>
                    <a:pt x="284800" y="434617"/>
                  </a:lnTo>
                  <a:cubicBezTo>
                    <a:pt x="311024" y="461056"/>
                    <a:pt x="349514" y="471213"/>
                    <a:pt x="385369" y="461156"/>
                  </a:cubicBezTo>
                  <a:cubicBezTo>
                    <a:pt x="396446" y="458049"/>
                    <a:pt x="406734" y="453163"/>
                    <a:pt x="415793" y="446643"/>
                  </a:cubicBezTo>
                  <a:lnTo>
                    <a:pt x="428615" y="458403"/>
                  </a:lnTo>
                  <a:lnTo>
                    <a:pt x="454984" y="429651"/>
                  </a:lnTo>
                  <a:lnTo>
                    <a:pt x="443119" y="418769"/>
                  </a:lnTo>
                  <a:cubicBezTo>
                    <a:pt x="449792" y="409048"/>
                    <a:pt x="454639" y="398018"/>
                    <a:pt x="457464" y="386184"/>
                  </a:cubicBezTo>
                  <a:cubicBezTo>
                    <a:pt x="465960" y="350599"/>
                    <a:pt x="454859" y="313234"/>
                    <a:pt x="428362" y="288148"/>
                  </a:cubicBezTo>
                  <a:lnTo>
                    <a:pt x="428522" y="287961"/>
                  </a:lnTo>
                  <a:cubicBezTo>
                    <a:pt x="428167" y="287660"/>
                    <a:pt x="427809" y="287362"/>
                    <a:pt x="427395" y="287133"/>
                  </a:cubicBezTo>
                  <a:lnTo>
                    <a:pt x="427012" y="286731"/>
                  </a:lnTo>
                  <a:lnTo>
                    <a:pt x="426946" y="286803"/>
                  </a:lnTo>
                  <a:cubicBezTo>
                    <a:pt x="406154" y="269986"/>
                    <a:pt x="378148" y="260836"/>
                    <a:pt x="352820" y="267770"/>
                  </a:cubicBezTo>
                  <a:cubicBezTo>
                    <a:pt x="336255" y="272306"/>
                    <a:pt x="322112" y="280465"/>
                    <a:pt x="307521" y="294414"/>
                  </a:cubicBezTo>
                  <a:lnTo>
                    <a:pt x="255205" y="246435"/>
                  </a:lnTo>
                  <a:lnTo>
                    <a:pt x="258260" y="245116"/>
                  </a:lnTo>
                  <a:cubicBezTo>
                    <a:pt x="271844" y="241306"/>
                    <a:pt x="286426" y="245154"/>
                    <a:pt x="296362" y="255171"/>
                  </a:cubicBezTo>
                  <a:lnTo>
                    <a:pt x="334346" y="217498"/>
                  </a:lnTo>
                  <a:cubicBezTo>
                    <a:pt x="310738" y="193696"/>
                    <a:pt x="276089" y="184553"/>
                    <a:pt x="243811" y="193607"/>
                  </a:cubicBezTo>
                  <a:cubicBezTo>
                    <a:pt x="232788" y="196699"/>
                    <a:pt x="222632" y="201748"/>
                    <a:pt x="213820" y="208482"/>
                  </a:cubicBezTo>
                  <a:lnTo>
                    <a:pt x="201636" y="197308"/>
                  </a:lnTo>
                  <a:lnTo>
                    <a:pt x="175268" y="226059"/>
                  </a:lnTo>
                  <a:close/>
                  <a:moveTo>
                    <a:pt x="0" y="312559"/>
                  </a:moveTo>
                  <a:cubicBezTo>
                    <a:pt x="86239" y="219186"/>
                    <a:pt x="140005" y="115419"/>
                    <a:pt x="213524" y="687"/>
                  </a:cubicBezTo>
                  <a:cubicBezTo>
                    <a:pt x="387144" y="-6545"/>
                    <a:pt x="605505" y="43550"/>
                    <a:pt x="674161" y="141585"/>
                  </a:cubicBezTo>
                  <a:cubicBezTo>
                    <a:pt x="742817" y="239621"/>
                    <a:pt x="769900" y="428944"/>
                    <a:pt x="625461" y="588900"/>
                  </a:cubicBezTo>
                  <a:cubicBezTo>
                    <a:pt x="475818" y="769866"/>
                    <a:pt x="290388" y="784759"/>
                    <a:pt x="157724" y="675408"/>
                  </a:cubicBezTo>
                  <a:cubicBezTo>
                    <a:pt x="49897" y="575950"/>
                    <a:pt x="27078" y="415510"/>
                    <a:pt x="0" y="312559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1" dirty="0">
                <a:solidFill>
                  <a:schemeClr val="tx1"/>
                </a:solidFill>
              </a:endParaRPr>
            </a:p>
          </p:txBody>
        </p:sp>
        <p:sp>
          <p:nvSpPr>
            <p:cNvPr id="75" name="Diagonal Stripe 18">
              <a:extLst>
                <a:ext uri="{FF2B5EF4-FFF2-40B4-BE49-F238E27FC236}">
                  <a16:creationId xmlns:a16="http://schemas.microsoft.com/office/drawing/2014/main" id="{3DCD951F-E329-484F-BCFB-31A2A9A5FCA6}"/>
                </a:ext>
              </a:extLst>
            </p:cNvPr>
            <p:cNvSpPr>
              <a:spLocks noChangeAspect="1"/>
            </p:cNvSpPr>
            <p:nvPr/>
          </p:nvSpPr>
          <p:spPr>
            <a:xfrm rot="1410982">
              <a:off x="4070449" y="2766517"/>
              <a:ext cx="664631" cy="516467"/>
            </a:xfrm>
            <a:custGeom>
              <a:avLst/>
              <a:gdLst>
                <a:gd name="connsiteX0" fmla="*/ 135309 w 423074"/>
                <a:gd name="connsiteY0" fmla="*/ 155518 h 479287"/>
                <a:gd name="connsiteX1" fmla="*/ 261657 w 423074"/>
                <a:gd name="connsiteY1" fmla="*/ 130931 h 479287"/>
                <a:gd name="connsiteX2" fmla="*/ 348802 w 423074"/>
                <a:gd name="connsiteY2" fmla="*/ 966 h 479287"/>
                <a:gd name="connsiteX3" fmla="*/ 413416 w 423074"/>
                <a:gd name="connsiteY3" fmla="*/ 197164 h 479287"/>
                <a:gd name="connsiteX4" fmla="*/ 341534 w 423074"/>
                <a:gd name="connsiteY4" fmla="*/ 362378 h 479287"/>
                <a:gd name="connsiteX5" fmla="*/ 185579 w 423074"/>
                <a:gd name="connsiteY5" fmla="*/ 451773 h 479287"/>
                <a:gd name="connsiteX6" fmla="*/ 28008 w 423074"/>
                <a:gd name="connsiteY6" fmla="*/ 458124 h 479287"/>
                <a:gd name="connsiteX7" fmla="*/ 98259 w 423074"/>
                <a:gd name="connsiteY7" fmla="*/ 319870 h 479287"/>
                <a:gd name="connsiteX8" fmla="*/ 135309 w 423074"/>
                <a:gd name="connsiteY8" fmla="*/ 155518 h 479287"/>
                <a:gd name="connsiteX0" fmla="*/ 135309 w 423074"/>
                <a:gd name="connsiteY0" fmla="*/ 155518 h 479287"/>
                <a:gd name="connsiteX1" fmla="*/ 261657 w 423074"/>
                <a:gd name="connsiteY1" fmla="*/ 130931 h 479287"/>
                <a:gd name="connsiteX2" fmla="*/ 348802 w 423074"/>
                <a:gd name="connsiteY2" fmla="*/ 966 h 479287"/>
                <a:gd name="connsiteX3" fmla="*/ 413416 w 423074"/>
                <a:gd name="connsiteY3" fmla="*/ 197164 h 479287"/>
                <a:gd name="connsiteX4" fmla="*/ 353673 w 423074"/>
                <a:gd name="connsiteY4" fmla="*/ 370280 h 479287"/>
                <a:gd name="connsiteX5" fmla="*/ 185579 w 423074"/>
                <a:gd name="connsiteY5" fmla="*/ 451773 h 479287"/>
                <a:gd name="connsiteX6" fmla="*/ 28008 w 423074"/>
                <a:gd name="connsiteY6" fmla="*/ 458124 h 479287"/>
                <a:gd name="connsiteX7" fmla="*/ 98259 w 423074"/>
                <a:gd name="connsiteY7" fmla="*/ 319870 h 479287"/>
                <a:gd name="connsiteX8" fmla="*/ 135309 w 423074"/>
                <a:gd name="connsiteY8" fmla="*/ 155518 h 479287"/>
                <a:gd name="connsiteX0" fmla="*/ 135309 w 423074"/>
                <a:gd name="connsiteY0" fmla="*/ 155518 h 479287"/>
                <a:gd name="connsiteX1" fmla="*/ 261657 w 423074"/>
                <a:gd name="connsiteY1" fmla="*/ 130931 h 479287"/>
                <a:gd name="connsiteX2" fmla="*/ 348802 w 423074"/>
                <a:gd name="connsiteY2" fmla="*/ 966 h 479287"/>
                <a:gd name="connsiteX3" fmla="*/ 413416 w 423074"/>
                <a:gd name="connsiteY3" fmla="*/ 197164 h 479287"/>
                <a:gd name="connsiteX4" fmla="*/ 324557 w 423074"/>
                <a:gd name="connsiteY4" fmla="*/ 398504 h 479287"/>
                <a:gd name="connsiteX5" fmla="*/ 185579 w 423074"/>
                <a:gd name="connsiteY5" fmla="*/ 451773 h 479287"/>
                <a:gd name="connsiteX6" fmla="*/ 28008 w 423074"/>
                <a:gd name="connsiteY6" fmla="*/ 458124 h 479287"/>
                <a:gd name="connsiteX7" fmla="*/ 98259 w 423074"/>
                <a:gd name="connsiteY7" fmla="*/ 319870 h 479287"/>
                <a:gd name="connsiteX8" fmla="*/ 135309 w 423074"/>
                <a:gd name="connsiteY8" fmla="*/ 155518 h 479287"/>
                <a:gd name="connsiteX0" fmla="*/ 135309 w 423074"/>
                <a:gd name="connsiteY0" fmla="*/ 155518 h 479287"/>
                <a:gd name="connsiteX1" fmla="*/ 261657 w 423074"/>
                <a:gd name="connsiteY1" fmla="*/ 130931 h 479287"/>
                <a:gd name="connsiteX2" fmla="*/ 348802 w 423074"/>
                <a:gd name="connsiteY2" fmla="*/ 966 h 479287"/>
                <a:gd name="connsiteX3" fmla="*/ 413416 w 423074"/>
                <a:gd name="connsiteY3" fmla="*/ 197164 h 479287"/>
                <a:gd name="connsiteX4" fmla="*/ 389082 w 423074"/>
                <a:gd name="connsiteY4" fmla="*/ 331670 h 479287"/>
                <a:gd name="connsiteX5" fmla="*/ 324557 w 423074"/>
                <a:gd name="connsiteY5" fmla="*/ 398504 h 479287"/>
                <a:gd name="connsiteX6" fmla="*/ 185579 w 423074"/>
                <a:gd name="connsiteY6" fmla="*/ 451773 h 479287"/>
                <a:gd name="connsiteX7" fmla="*/ 28008 w 423074"/>
                <a:gd name="connsiteY7" fmla="*/ 458124 h 479287"/>
                <a:gd name="connsiteX8" fmla="*/ 98259 w 423074"/>
                <a:gd name="connsiteY8" fmla="*/ 319870 h 479287"/>
                <a:gd name="connsiteX9" fmla="*/ 135309 w 423074"/>
                <a:gd name="connsiteY9" fmla="*/ 155518 h 479287"/>
                <a:gd name="connsiteX0" fmla="*/ 135309 w 423074"/>
                <a:gd name="connsiteY0" fmla="*/ 155518 h 479286"/>
                <a:gd name="connsiteX1" fmla="*/ 261657 w 423074"/>
                <a:gd name="connsiteY1" fmla="*/ 130931 h 479286"/>
                <a:gd name="connsiteX2" fmla="*/ 348802 w 423074"/>
                <a:gd name="connsiteY2" fmla="*/ 966 h 479286"/>
                <a:gd name="connsiteX3" fmla="*/ 413416 w 423074"/>
                <a:gd name="connsiteY3" fmla="*/ 197164 h 479286"/>
                <a:gd name="connsiteX4" fmla="*/ 389082 w 423074"/>
                <a:gd name="connsiteY4" fmla="*/ 331670 h 479286"/>
                <a:gd name="connsiteX5" fmla="*/ 324557 w 423074"/>
                <a:gd name="connsiteY5" fmla="*/ 398504 h 479286"/>
                <a:gd name="connsiteX6" fmla="*/ 185579 w 423074"/>
                <a:gd name="connsiteY6" fmla="*/ 451772 h 479286"/>
                <a:gd name="connsiteX7" fmla="*/ 28008 w 423074"/>
                <a:gd name="connsiteY7" fmla="*/ 458124 h 479286"/>
                <a:gd name="connsiteX8" fmla="*/ 98259 w 423074"/>
                <a:gd name="connsiteY8" fmla="*/ 319870 h 479286"/>
                <a:gd name="connsiteX9" fmla="*/ 135309 w 423074"/>
                <a:gd name="connsiteY9" fmla="*/ 155518 h 479286"/>
                <a:gd name="connsiteX0" fmla="*/ 135309 w 423074"/>
                <a:gd name="connsiteY0" fmla="*/ 155518 h 479286"/>
                <a:gd name="connsiteX1" fmla="*/ 261657 w 423074"/>
                <a:gd name="connsiteY1" fmla="*/ 130931 h 479286"/>
                <a:gd name="connsiteX2" fmla="*/ 348802 w 423074"/>
                <a:gd name="connsiteY2" fmla="*/ 966 h 479286"/>
                <a:gd name="connsiteX3" fmla="*/ 413416 w 423074"/>
                <a:gd name="connsiteY3" fmla="*/ 197164 h 479286"/>
                <a:gd name="connsiteX4" fmla="*/ 398593 w 423074"/>
                <a:gd name="connsiteY4" fmla="*/ 317776 h 479286"/>
                <a:gd name="connsiteX5" fmla="*/ 324557 w 423074"/>
                <a:gd name="connsiteY5" fmla="*/ 398504 h 479286"/>
                <a:gd name="connsiteX6" fmla="*/ 185579 w 423074"/>
                <a:gd name="connsiteY6" fmla="*/ 451772 h 479286"/>
                <a:gd name="connsiteX7" fmla="*/ 28008 w 423074"/>
                <a:gd name="connsiteY7" fmla="*/ 458124 h 479286"/>
                <a:gd name="connsiteX8" fmla="*/ 98259 w 423074"/>
                <a:gd name="connsiteY8" fmla="*/ 319870 h 479286"/>
                <a:gd name="connsiteX9" fmla="*/ 135309 w 423074"/>
                <a:gd name="connsiteY9" fmla="*/ 155518 h 479286"/>
                <a:gd name="connsiteX0" fmla="*/ 135309 w 423074"/>
                <a:gd name="connsiteY0" fmla="*/ 155518 h 479286"/>
                <a:gd name="connsiteX1" fmla="*/ 261657 w 423074"/>
                <a:gd name="connsiteY1" fmla="*/ 130931 h 479286"/>
                <a:gd name="connsiteX2" fmla="*/ 348802 w 423074"/>
                <a:gd name="connsiteY2" fmla="*/ 966 h 479286"/>
                <a:gd name="connsiteX3" fmla="*/ 413416 w 423074"/>
                <a:gd name="connsiteY3" fmla="*/ 197164 h 479286"/>
                <a:gd name="connsiteX4" fmla="*/ 398593 w 423074"/>
                <a:gd name="connsiteY4" fmla="*/ 317776 h 479286"/>
                <a:gd name="connsiteX5" fmla="*/ 330849 w 423074"/>
                <a:gd name="connsiteY5" fmla="*/ 388120 h 479286"/>
                <a:gd name="connsiteX6" fmla="*/ 185579 w 423074"/>
                <a:gd name="connsiteY6" fmla="*/ 451772 h 479286"/>
                <a:gd name="connsiteX7" fmla="*/ 28008 w 423074"/>
                <a:gd name="connsiteY7" fmla="*/ 458124 h 479286"/>
                <a:gd name="connsiteX8" fmla="*/ 98259 w 423074"/>
                <a:gd name="connsiteY8" fmla="*/ 319870 h 479286"/>
                <a:gd name="connsiteX9" fmla="*/ 135309 w 423074"/>
                <a:gd name="connsiteY9" fmla="*/ 155518 h 479286"/>
                <a:gd name="connsiteX0" fmla="*/ 135309 w 423074"/>
                <a:gd name="connsiteY0" fmla="*/ 155518 h 479286"/>
                <a:gd name="connsiteX1" fmla="*/ 261657 w 423074"/>
                <a:gd name="connsiteY1" fmla="*/ 130931 h 479286"/>
                <a:gd name="connsiteX2" fmla="*/ 348802 w 423074"/>
                <a:gd name="connsiteY2" fmla="*/ 966 h 479286"/>
                <a:gd name="connsiteX3" fmla="*/ 413416 w 423074"/>
                <a:gd name="connsiteY3" fmla="*/ 197164 h 479286"/>
                <a:gd name="connsiteX4" fmla="*/ 398593 w 423074"/>
                <a:gd name="connsiteY4" fmla="*/ 317776 h 479286"/>
                <a:gd name="connsiteX5" fmla="*/ 330849 w 423074"/>
                <a:gd name="connsiteY5" fmla="*/ 388120 h 479286"/>
                <a:gd name="connsiteX6" fmla="*/ 185579 w 423074"/>
                <a:gd name="connsiteY6" fmla="*/ 451772 h 479286"/>
                <a:gd name="connsiteX7" fmla="*/ 28008 w 423074"/>
                <a:gd name="connsiteY7" fmla="*/ 458124 h 479286"/>
                <a:gd name="connsiteX8" fmla="*/ 98259 w 423074"/>
                <a:gd name="connsiteY8" fmla="*/ 319870 h 479286"/>
                <a:gd name="connsiteX9" fmla="*/ 135309 w 423074"/>
                <a:gd name="connsiteY9" fmla="*/ 155518 h 479286"/>
                <a:gd name="connsiteX0" fmla="*/ 135309 w 423074"/>
                <a:gd name="connsiteY0" fmla="*/ 155518 h 479286"/>
                <a:gd name="connsiteX1" fmla="*/ 261657 w 423074"/>
                <a:gd name="connsiteY1" fmla="*/ 130931 h 479286"/>
                <a:gd name="connsiteX2" fmla="*/ 348802 w 423074"/>
                <a:gd name="connsiteY2" fmla="*/ 966 h 479286"/>
                <a:gd name="connsiteX3" fmla="*/ 413416 w 423074"/>
                <a:gd name="connsiteY3" fmla="*/ 197164 h 479286"/>
                <a:gd name="connsiteX4" fmla="*/ 398593 w 423074"/>
                <a:gd name="connsiteY4" fmla="*/ 317776 h 479286"/>
                <a:gd name="connsiteX5" fmla="*/ 338605 w 423074"/>
                <a:gd name="connsiteY5" fmla="*/ 372615 h 479286"/>
                <a:gd name="connsiteX6" fmla="*/ 185579 w 423074"/>
                <a:gd name="connsiteY6" fmla="*/ 451772 h 479286"/>
                <a:gd name="connsiteX7" fmla="*/ 28008 w 423074"/>
                <a:gd name="connsiteY7" fmla="*/ 458124 h 479286"/>
                <a:gd name="connsiteX8" fmla="*/ 98259 w 423074"/>
                <a:gd name="connsiteY8" fmla="*/ 319870 h 479286"/>
                <a:gd name="connsiteX9" fmla="*/ 135309 w 423074"/>
                <a:gd name="connsiteY9" fmla="*/ 155518 h 479286"/>
                <a:gd name="connsiteX0" fmla="*/ 135309 w 423074"/>
                <a:gd name="connsiteY0" fmla="*/ 155518 h 479286"/>
                <a:gd name="connsiteX1" fmla="*/ 261657 w 423074"/>
                <a:gd name="connsiteY1" fmla="*/ 130931 h 479286"/>
                <a:gd name="connsiteX2" fmla="*/ 348802 w 423074"/>
                <a:gd name="connsiteY2" fmla="*/ 966 h 479286"/>
                <a:gd name="connsiteX3" fmla="*/ 413416 w 423074"/>
                <a:gd name="connsiteY3" fmla="*/ 197164 h 479286"/>
                <a:gd name="connsiteX4" fmla="*/ 398593 w 423074"/>
                <a:gd name="connsiteY4" fmla="*/ 317776 h 479286"/>
                <a:gd name="connsiteX5" fmla="*/ 338605 w 423074"/>
                <a:gd name="connsiteY5" fmla="*/ 372615 h 479286"/>
                <a:gd name="connsiteX6" fmla="*/ 185579 w 423074"/>
                <a:gd name="connsiteY6" fmla="*/ 451772 h 479286"/>
                <a:gd name="connsiteX7" fmla="*/ 28008 w 423074"/>
                <a:gd name="connsiteY7" fmla="*/ 458124 h 479286"/>
                <a:gd name="connsiteX8" fmla="*/ 98259 w 423074"/>
                <a:gd name="connsiteY8" fmla="*/ 319870 h 479286"/>
                <a:gd name="connsiteX9" fmla="*/ 135309 w 423074"/>
                <a:gd name="connsiteY9" fmla="*/ 155518 h 479286"/>
                <a:gd name="connsiteX0" fmla="*/ 135309 w 423074"/>
                <a:gd name="connsiteY0" fmla="*/ 155518 h 479286"/>
                <a:gd name="connsiteX1" fmla="*/ 261657 w 423074"/>
                <a:gd name="connsiteY1" fmla="*/ 130931 h 479286"/>
                <a:gd name="connsiteX2" fmla="*/ 348802 w 423074"/>
                <a:gd name="connsiteY2" fmla="*/ 966 h 479286"/>
                <a:gd name="connsiteX3" fmla="*/ 413416 w 423074"/>
                <a:gd name="connsiteY3" fmla="*/ 197164 h 479286"/>
                <a:gd name="connsiteX4" fmla="*/ 388499 w 423074"/>
                <a:gd name="connsiteY4" fmla="*/ 318212 h 479286"/>
                <a:gd name="connsiteX5" fmla="*/ 338605 w 423074"/>
                <a:gd name="connsiteY5" fmla="*/ 372615 h 479286"/>
                <a:gd name="connsiteX6" fmla="*/ 185579 w 423074"/>
                <a:gd name="connsiteY6" fmla="*/ 451772 h 479286"/>
                <a:gd name="connsiteX7" fmla="*/ 28008 w 423074"/>
                <a:gd name="connsiteY7" fmla="*/ 458124 h 479286"/>
                <a:gd name="connsiteX8" fmla="*/ 98259 w 423074"/>
                <a:gd name="connsiteY8" fmla="*/ 319870 h 479286"/>
                <a:gd name="connsiteX9" fmla="*/ 135309 w 423074"/>
                <a:gd name="connsiteY9" fmla="*/ 155518 h 479286"/>
                <a:gd name="connsiteX0" fmla="*/ 135309 w 423074"/>
                <a:gd name="connsiteY0" fmla="*/ 155518 h 479286"/>
                <a:gd name="connsiteX1" fmla="*/ 261657 w 423074"/>
                <a:gd name="connsiteY1" fmla="*/ 130931 h 479286"/>
                <a:gd name="connsiteX2" fmla="*/ 348802 w 423074"/>
                <a:gd name="connsiteY2" fmla="*/ 966 h 479286"/>
                <a:gd name="connsiteX3" fmla="*/ 413416 w 423074"/>
                <a:gd name="connsiteY3" fmla="*/ 197164 h 479286"/>
                <a:gd name="connsiteX4" fmla="*/ 388499 w 423074"/>
                <a:gd name="connsiteY4" fmla="*/ 318212 h 479286"/>
                <a:gd name="connsiteX5" fmla="*/ 347379 w 423074"/>
                <a:gd name="connsiteY5" fmla="*/ 380662 h 479286"/>
                <a:gd name="connsiteX6" fmla="*/ 185579 w 423074"/>
                <a:gd name="connsiteY6" fmla="*/ 451772 h 479286"/>
                <a:gd name="connsiteX7" fmla="*/ 28008 w 423074"/>
                <a:gd name="connsiteY7" fmla="*/ 458124 h 479286"/>
                <a:gd name="connsiteX8" fmla="*/ 98259 w 423074"/>
                <a:gd name="connsiteY8" fmla="*/ 319870 h 479286"/>
                <a:gd name="connsiteX9" fmla="*/ 135309 w 423074"/>
                <a:gd name="connsiteY9" fmla="*/ 155518 h 479286"/>
                <a:gd name="connsiteX0" fmla="*/ 135309 w 396687"/>
                <a:gd name="connsiteY0" fmla="*/ 155783 h 479551"/>
                <a:gd name="connsiteX1" fmla="*/ 261657 w 396687"/>
                <a:gd name="connsiteY1" fmla="*/ 131196 h 479551"/>
                <a:gd name="connsiteX2" fmla="*/ 348802 w 396687"/>
                <a:gd name="connsiteY2" fmla="*/ 1231 h 479551"/>
                <a:gd name="connsiteX3" fmla="*/ 384590 w 396687"/>
                <a:gd name="connsiteY3" fmla="*/ 232383 h 479551"/>
                <a:gd name="connsiteX4" fmla="*/ 388499 w 396687"/>
                <a:gd name="connsiteY4" fmla="*/ 318477 h 479551"/>
                <a:gd name="connsiteX5" fmla="*/ 347379 w 396687"/>
                <a:gd name="connsiteY5" fmla="*/ 380927 h 479551"/>
                <a:gd name="connsiteX6" fmla="*/ 185579 w 396687"/>
                <a:gd name="connsiteY6" fmla="*/ 452037 h 479551"/>
                <a:gd name="connsiteX7" fmla="*/ 28008 w 396687"/>
                <a:gd name="connsiteY7" fmla="*/ 458389 h 479551"/>
                <a:gd name="connsiteX8" fmla="*/ 98259 w 396687"/>
                <a:gd name="connsiteY8" fmla="*/ 320135 h 479551"/>
                <a:gd name="connsiteX9" fmla="*/ 135309 w 396687"/>
                <a:gd name="connsiteY9" fmla="*/ 155783 h 479551"/>
                <a:gd name="connsiteX0" fmla="*/ 135309 w 411002"/>
                <a:gd name="connsiteY0" fmla="*/ 155418 h 479186"/>
                <a:gd name="connsiteX1" fmla="*/ 261657 w 411002"/>
                <a:gd name="connsiteY1" fmla="*/ 130831 h 479186"/>
                <a:gd name="connsiteX2" fmla="*/ 348802 w 411002"/>
                <a:gd name="connsiteY2" fmla="*/ 866 h 479186"/>
                <a:gd name="connsiteX3" fmla="*/ 400684 w 411002"/>
                <a:gd name="connsiteY3" fmla="*/ 214469 h 479186"/>
                <a:gd name="connsiteX4" fmla="*/ 388499 w 411002"/>
                <a:gd name="connsiteY4" fmla="*/ 318112 h 479186"/>
                <a:gd name="connsiteX5" fmla="*/ 347379 w 411002"/>
                <a:gd name="connsiteY5" fmla="*/ 380562 h 479186"/>
                <a:gd name="connsiteX6" fmla="*/ 185579 w 411002"/>
                <a:gd name="connsiteY6" fmla="*/ 451672 h 479186"/>
                <a:gd name="connsiteX7" fmla="*/ 28008 w 411002"/>
                <a:gd name="connsiteY7" fmla="*/ 458024 h 479186"/>
                <a:gd name="connsiteX8" fmla="*/ 98259 w 411002"/>
                <a:gd name="connsiteY8" fmla="*/ 319770 h 479186"/>
                <a:gd name="connsiteX9" fmla="*/ 135309 w 411002"/>
                <a:gd name="connsiteY9" fmla="*/ 155418 h 479186"/>
                <a:gd name="connsiteX0" fmla="*/ 135309 w 421299"/>
                <a:gd name="connsiteY0" fmla="*/ 155195 h 478963"/>
                <a:gd name="connsiteX1" fmla="*/ 261657 w 421299"/>
                <a:gd name="connsiteY1" fmla="*/ 130608 h 478963"/>
                <a:gd name="connsiteX2" fmla="*/ 348802 w 421299"/>
                <a:gd name="connsiteY2" fmla="*/ 643 h 478963"/>
                <a:gd name="connsiteX3" fmla="*/ 411949 w 421299"/>
                <a:gd name="connsiteY3" fmla="*/ 201961 h 478963"/>
                <a:gd name="connsiteX4" fmla="*/ 388499 w 421299"/>
                <a:gd name="connsiteY4" fmla="*/ 317889 h 478963"/>
                <a:gd name="connsiteX5" fmla="*/ 347379 w 421299"/>
                <a:gd name="connsiteY5" fmla="*/ 380339 h 478963"/>
                <a:gd name="connsiteX6" fmla="*/ 185579 w 421299"/>
                <a:gd name="connsiteY6" fmla="*/ 451449 h 478963"/>
                <a:gd name="connsiteX7" fmla="*/ 28008 w 421299"/>
                <a:gd name="connsiteY7" fmla="*/ 457801 h 478963"/>
                <a:gd name="connsiteX8" fmla="*/ 98259 w 421299"/>
                <a:gd name="connsiteY8" fmla="*/ 319547 h 478963"/>
                <a:gd name="connsiteX9" fmla="*/ 135309 w 421299"/>
                <a:gd name="connsiteY9" fmla="*/ 155195 h 478963"/>
                <a:gd name="connsiteX0" fmla="*/ 135309 w 421299"/>
                <a:gd name="connsiteY0" fmla="*/ 155195 h 478963"/>
                <a:gd name="connsiteX1" fmla="*/ 261657 w 421299"/>
                <a:gd name="connsiteY1" fmla="*/ 130608 h 478963"/>
                <a:gd name="connsiteX2" fmla="*/ 348802 w 421299"/>
                <a:gd name="connsiteY2" fmla="*/ 643 h 478963"/>
                <a:gd name="connsiteX3" fmla="*/ 411949 w 421299"/>
                <a:gd name="connsiteY3" fmla="*/ 201961 h 478963"/>
                <a:gd name="connsiteX4" fmla="*/ 388499 w 421299"/>
                <a:gd name="connsiteY4" fmla="*/ 317889 h 478963"/>
                <a:gd name="connsiteX5" fmla="*/ 347379 w 421299"/>
                <a:gd name="connsiteY5" fmla="*/ 380339 h 478963"/>
                <a:gd name="connsiteX6" fmla="*/ 185579 w 421299"/>
                <a:gd name="connsiteY6" fmla="*/ 451449 h 478963"/>
                <a:gd name="connsiteX7" fmla="*/ 28008 w 421299"/>
                <a:gd name="connsiteY7" fmla="*/ 457801 h 478963"/>
                <a:gd name="connsiteX8" fmla="*/ 98259 w 421299"/>
                <a:gd name="connsiteY8" fmla="*/ 319547 h 478963"/>
                <a:gd name="connsiteX9" fmla="*/ 135309 w 421299"/>
                <a:gd name="connsiteY9" fmla="*/ 155195 h 478963"/>
                <a:gd name="connsiteX0" fmla="*/ 135309 w 421299"/>
                <a:gd name="connsiteY0" fmla="*/ 155195 h 478963"/>
                <a:gd name="connsiteX1" fmla="*/ 261657 w 421299"/>
                <a:gd name="connsiteY1" fmla="*/ 130608 h 478963"/>
                <a:gd name="connsiteX2" fmla="*/ 348802 w 421299"/>
                <a:gd name="connsiteY2" fmla="*/ 643 h 478963"/>
                <a:gd name="connsiteX3" fmla="*/ 411949 w 421299"/>
                <a:gd name="connsiteY3" fmla="*/ 201961 h 478963"/>
                <a:gd name="connsiteX4" fmla="*/ 388499 w 421299"/>
                <a:gd name="connsiteY4" fmla="*/ 317889 h 478963"/>
                <a:gd name="connsiteX5" fmla="*/ 298292 w 421299"/>
                <a:gd name="connsiteY5" fmla="*/ 380924 h 478963"/>
                <a:gd name="connsiteX6" fmla="*/ 185579 w 421299"/>
                <a:gd name="connsiteY6" fmla="*/ 451449 h 478963"/>
                <a:gd name="connsiteX7" fmla="*/ 28008 w 421299"/>
                <a:gd name="connsiteY7" fmla="*/ 457801 h 478963"/>
                <a:gd name="connsiteX8" fmla="*/ 98259 w 421299"/>
                <a:gd name="connsiteY8" fmla="*/ 319547 h 478963"/>
                <a:gd name="connsiteX9" fmla="*/ 135309 w 421299"/>
                <a:gd name="connsiteY9" fmla="*/ 155195 h 478963"/>
                <a:gd name="connsiteX0" fmla="*/ 135309 w 421299"/>
                <a:gd name="connsiteY0" fmla="*/ 155195 h 478963"/>
                <a:gd name="connsiteX1" fmla="*/ 261657 w 421299"/>
                <a:gd name="connsiteY1" fmla="*/ 130608 h 478963"/>
                <a:gd name="connsiteX2" fmla="*/ 348802 w 421299"/>
                <a:gd name="connsiteY2" fmla="*/ 643 h 478963"/>
                <a:gd name="connsiteX3" fmla="*/ 411949 w 421299"/>
                <a:gd name="connsiteY3" fmla="*/ 201961 h 478963"/>
                <a:gd name="connsiteX4" fmla="*/ 371696 w 421299"/>
                <a:gd name="connsiteY4" fmla="*/ 332990 h 478963"/>
                <a:gd name="connsiteX5" fmla="*/ 298292 w 421299"/>
                <a:gd name="connsiteY5" fmla="*/ 380924 h 478963"/>
                <a:gd name="connsiteX6" fmla="*/ 185579 w 421299"/>
                <a:gd name="connsiteY6" fmla="*/ 451449 h 478963"/>
                <a:gd name="connsiteX7" fmla="*/ 28008 w 421299"/>
                <a:gd name="connsiteY7" fmla="*/ 457801 h 478963"/>
                <a:gd name="connsiteX8" fmla="*/ 98259 w 421299"/>
                <a:gd name="connsiteY8" fmla="*/ 319547 h 478963"/>
                <a:gd name="connsiteX9" fmla="*/ 135309 w 421299"/>
                <a:gd name="connsiteY9" fmla="*/ 155195 h 478963"/>
                <a:gd name="connsiteX0" fmla="*/ 135309 w 421299"/>
                <a:gd name="connsiteY0" fmla="*/ 155195 h 478963"/>
                <a:gd name="connsiteX1" fmla="*/ 261657 w 421299"/>
                <a:gd name="connsiteY1" fmla="*/ 130608 h 478963"/>
                <a:gd name="connsiteX2" fmla="*/ 348802 w 421299"/>
                <a:gd name="connsiteY2" fmla="*/ 643 h 478963"/>
                <a:gd name="connsiteX3" fmla="*/ 411949 w 421299"/>
                <a:gd name="connsiteY3" fmla="*/ 201961 h 478963"/>
                <a:gd name="connsiteX4" fmla="*/ 384515 w 421299"/>
                <a:gd name="connsiteY4" fmla="*/ 332607 h 478963"/>
                <a:gd name="connsiteX5" fmla="*/ 298292 w 421299"/>
                <a:gd name="connsiteY5" fmla="*/ 380924 h 478963"/>
                <a:gd name="connsiteX6" fmla="*/ 185579 w 421299"/>
                <a:gd name="connsiteY6" fmla="*/ 451449 h 478963"/>
                <a:gd name="connsiteX7" fmla="*/ 28008 w 421299"/>
                <a:gd name="connsiteY7" fmla="*/ 457801 h 478963"/>
                <a:gd name="connsiteX8" fmla="*/ 98259 w 421299"/>
                <a:gd name="connsiteY8" fmla="*/ 319547 h 478963"/>
                <a:gd name="connsiteX9" fmla="*/ 135309 w 421299"/>
                <a:gd name="connsiteY9" fmla="*/ 155195 h 478963"/>
                <a:gd name="connsiteX0" fmla="*/ 135309 w 406960"/>
                <a:gd name="connsiteY0" fmla="*/ 155910 h 479678"/>
                <a:gd name="connsiteX1" fmla="*/ 261657 w 406960"/>
                <a:gd name="connsiteY1" fmla="*/ 131323 h 479678"/>
                <a:gd name="connsiteX2" fmla="*/ 348802 w 406960"/>
                <a:gd name="connsiteY2" fmla="*/ 1358 h 479678"/>
                <a:gd name="connsiteX3" fmla="*/ 396200 w 406960"/>
                <a:gd name="connsiteY3" fmla="*/ 238096 h 479678"/>
                <a:gd name="connsiteX4" fmla="*/ 384515 w 406960"/>
                <a:gd name="connsiteY4" fmla="*/ 333322 h 479678"/>
                <a:gd name="connsiteX5" fmla="*/ 298292 w 406960"/>
                <a:gd name="connsiteY5" fmla="*/ 381639 h 479678"/>
                <a:gd name="connsiteX6" fmla="*/ 185579 w 406960"/>
                <a:gd name="connsiteY6" fmla="*/ 452164 h 479678"/>
                <a:gd name="connsiteX7" fmla="*/ 28008 w 406960"/>
                <a:gd name="connsiteY7" fmla="*/ 458516 h 479678"/>
                <a:gd name="connsiteX8" fmla="*/ 98259 w 406960"/>
                <a:gd name="connsiteY8" fmla="*/ 320262 h 479678"/>
                <a:gd name="connsiteX9" fmla="*/ 135309 w 406960"/>
                <a:gd name="connsiteY9" fmla="*/ 155910 h 479678"/>
                <a:gd name="connsiteX0" fmla="*/ 135309 w 406960"/>
                <a:gd name="connsiteY0" fmla="*/ 155910 h 479678"/>
                <a:gd name="connsiteX1" fmla="*/ 261657 w 406960"/>
                <a:gd name="connsiteY1" fmla="*/ 131323 h 479678"/>
                <a:gd name="connsiteX2" fmla="*/ 348802 w 406960"/>
                <a:gd name="connsiteY2" fmla="*/ 1358 h 479678"/>
                <a:gd name="connsiteX3" fmla="*/ 396200 w 406960"/>
                <a:gd name="connsiteY3" fmla="*/ 238096 h 479678"/>
                <a:gd name="connsiteX4" fmla="*/ 384515 w 406960"/>
                <a:gd name="connsiteY4" fmla="*/ 333322 h 479678"/>
                <a:gd name="connsiteX5" fmla="*/ 298292 w 406960"/>
                <a:gd name="connsiteY5" fmla="*/ 381639 h 479678"/>
                <a:gd name="connsiteX6" fmla="*/ 185579 w 406960"/>
                <a:gd name="connsiteY6" fmla="*/ 452164 h 479678"/>
                <a:gd name="connsiteX7" fmla="*/ 28008 w 406960"/>
                <a:gd name="connsiteY7" fmla="*/ 458516 h 479678"/>
                <a:gd name="connsiteX8" fmla="*/ 98259 w 406960"/>
                <a:gd name="connsiteY8" fmla="*/ 320262 h 479678"/>
                <a:gd name="connsiteX9" fmla="*/ 135309 w 406960"/>
                <a:gd name="connsiteY9" fmla="*/ 155910 h 479678"/>
                <a:gd name="connsiteX0" fmla="*/ 135309 w 408346"/>
                <a:gd name="connsiteY0" fmla="*/ 68274 h 392042"/>
                <a:gd name="connsiteX1" fmla="*/ 261657 w 408346"/>
                <a:gd name="connsiteY1" fmla="*/ 43687 h 392042"/>
                <a:gd name="connsiteX2" fmla="*/ 358989 w 408346"/>
                <a:gd name="connsiteY2" fmla="*/ 2779 h 392042"/>
                <a:gd name="connsiteX3" fmla="*/ 396200 w 408346"/>
                <a:gd name="connsiteY3" fmla="*/ 150460 h 392042"/>
                <a:gd name="connsiteX4" fmla="*/ 384515 w 408346"/>
                <a:gd name="connsiteY4" fmla="*/ 245686 h 392042"/>
                <a:gd name="connsiteX5" fmla="*/ 298292 w 408346"/>
                <a:gd name="connsiteY5" fmla="*/ 294003 h 392042"/>
                <a:gd name="connsiteX6" fmla="*/ 185579 w 408346"/>
                <a:gd name="connsiteY6" fmla="*/ 364528 h 392042"/>
                <a:gd name="connsiteX7" fmla="*/ 28008 w 408346"/>
                <a:gd name="connsiteY7" fmla="*/ 370880 h 392042"/>
                <a:gd name="connsiteX8" fmla="*/ 98259 w 408346"/>
                <a:gd name="connsiteY8" fmla="*/ 232626 h 392042"/>
                <a:gd name="connsiteX9" fmla="*/ 135309 w 408346"/>
                <a:gd name="connsiteY9" fmla="*/ 68274 h 392042"/>
                <a:gd name="connsiteX0" fmla="*/ 135309 w 409233"/>
                <a:gd name="connsiteY0" fmla="*/ 65611 h 389379"/>
                <a:gd name="connsiteX1" fmla="*/ 261657 w 409233"/>
                <a:gd name="connsiteY1" fmla="*/ 41024 h 389379"/>
                <a:gd name="connsiteX2" fmla="*/ 358989 w 409233"/>
                <a:gd name="connsiteY2" fmla="*/ 116 h 389379"/>
                <a:gd name="connsiteX3" fmla="*/ 396200 w 409233"/>
                <a:gd name="connsiteY3" fmla="*/ 147797 h 389379"/>
                <a:gd name="connsiteX4" fmla="*/ 384515 w 409233"/>
                <a:gd name="connsiteY4" fmla="*/ 243023 h 389379"/>
                <a:gd name="connsiteX5" fmla="*/ 298292 w 409233"/>
                <a:gd name="connsiteY5" fmla="*/ 291340 h 389379"/>
                <a:gd name="connsiteX6" fmla="*/ 185579 w 409233"/>
                <a:gd name="connsiteY6" fmla="*/ 361865 h 389379"/>
                <a:gd name="connsiteX7" fmla="*/ 28008 w 409233"/>
                <a:gd name="connsiteY7" fmla="*/ 368217 h 389379"/>
                <a:gd name="connsiteX8" fmla="*/ 98259 w 409233"/>
                <a:gd name="connsiteY8" fmla="*/ 229963 h 389379"/>
                <a:gd name="connsiteX9" fmla="*/ 135309 w 409233"/>
                <a:gd name="connsiteY9" fmla="*/ 65611 h 389379"/>
                <a:gd name="connsiteX0" fmla="*/ 135309 w 408718"/>
                <a:gd name="connsiteY0" fmla="*/ 67195 h 390963"/>
                <a:gd name="connsiteX1" fmla="*/ 245806 w 408718"/>
                <a:gd name="connsiteY1" fmla="*/ 59894 h 390963"/>
                <a:gd name="connsiteX2" fmla="*/ 358989 w 408718"/>
                <a:gd name="connsiteY2" fmla="*/ 1700 h 390963"/>
                <a:gd name="connsiteX3" fmla="*/ 396200 w 408718"/>
                <a:gd name="connsiteY3" fmla="*/ 149381 h 390963"/>
                <a:gd name="connsiteX4" fmla="*/ 384515 w 408718"/>
                <a:gd name="connsiteY4" fmla="*/ 244607 h 390963"/>
                <a:gd name="connsiteX5" fmla="*/ 298292 w 408718"/>
                <a:gd name="connsiteY5" fmla="*/ 292924 h 390963"/>
                <a:gd name="connsiteX6" fmla="*/ 185579 w 408718"/>
                <a:gd name="connsiteY6" fmla="*/ 363449 h 390963"/>
                <a:gd name="connsiteX7" fmla="*/ 28008 w 408718"/>
                <a:gd name="connsiteY7" fmla="*/ 369801 h 390963"/>
                <a:gd name="connsiteX8" fmla="*/ 98259 w 408718"/>
                <a:gd name="connsiteY8" fmla="*/ 231547 h 390963"/>
                <a:gd name="connsiteX9" fmla="*/ 135309 w 408718"/>
                <a:gd name="connsiteY9" fmla="*/ 67195 h 390963"/>
                <a:gd name="connsiteX0" fmla="*/ 135309 w 411878"/>
                <a:gd name="connsiteY0" fmla="*/ 68198 h 391966"/>
                <a:gd name="connsiteX1" fmla="*/ 358989 w 411878"/>
                <a:gd name="connsiteY1" fmla="*/ 2703 h 391966"/>
                <a:gd name="connsiteX2" fmla="*/ 396200 w 411878"/>
                <a:gd name="connsiteY2" fmla="*/ 150384 h 391966"/>
                <a:gd name="connsiteX3" fmla="*/ 384515 w 411878"/>
                <a:gd name="connsiteY3" fmla="*/ 245610 h 391966"/>
                <a:gd name="connsiteX4" fmla="*/ 298292 w 411878"/>
                <a:gd name="connsiteY4" fmla="*/ 293927 h 391966"/>
                <a:gd name="connsiteX5" fmla="*/ 185579 w 411878"/>
                <a:gd name="connsiteY5" fmla="*/ 364452 h 391966"/>
                <a:gd name="connsiteX6" fmla="*/ 28008 w 411878"/>
                <a:gd name="connsiteY6" fmla="*/ 370804 h 391966"/>
                <a:gd name="connsiteX7" fmla="*/ 98259 w 411878"/>
                <a:gd name="connsiteY7" fmla="*/ 232550 h 391966"/>
                <a:gd name="connsiteX8" fmla="*/ 135309 w 411878"/>
                <a:gd name="connsiteY8" fmla="*/ 68198 h 391966"/>
                <a:gd name="connsiteX0" fmla="*/ 135309 w 411115"/>
                <a:gd name="connsiteY0" fmla="*/ 70375 h 394143"/>
                <a:gd name="connsiteX1" fmla="*/ 358989 w 411115"/>
                <a:gd name="connsiteY1" fmla="*/ 4880 h 394143"/>
                <a:gd name="connsiteX2" fmla="*/ 396200 w 411115"/>
                <a:gd name="connsiteY2" fmla="*/ 152561 h 394143"/>
                <a:gd name="connsiteX3" fmla="*/ 384515 w 411115"/>
                <a:gd name="connsiteY3" fmla="*/ 247787 h 394143"/>
                <a:gd name="connsiteX4" fmla="*/ 298292 w 411115"/>
                <a:gd name="connsiteY4" fmla="*/ 296104 h 394143"/>
                <a:gd name="connsiteX5" fmla="*/ 185579 w 411115"/>
                <a:gd name="connsiteY5" fmla="*/ 366629 h 394143"/>
                <a:gd name="connsiteX6" fmla="*/ 28008 w 411115"/>
                <a:gd name="connsiteY6" fmla="*/ 372981 h 394143"/>
                <a:gd name="connsiteX7" fmla="*/ 98259 w 411115"/>
                <a:gd name="connsiteY7" fmla="*/ 234727 h 394143"/>
                <a:gd name="connsiteX8" fmla="*/ 135309 w 411115"/>
                <a:gd name="connsiteY8" fmla="*/ 70375 h 394143"/>
                <a:gd name="connsiteX0" fmla="*/ 135309 w 411115"/>
                <a:gd name="connsiteY0" fmla="*/ 70375 h 394143"/>
                <a:gd name="connsiteX1" fmla="*/ 358989 w 411115"/>
                <a:gd name="connsiteY1" fmla="*/ 4880 h 394143"/>
                <a:gd name="connsiteX2" fmla="*/ 396200 w 411115"/>
                <a:gd name="connsiteY2" fmla="*/ 152561 h 394143"/>
                <a:gd name="connsiteX3" fmla="*/ 384515 w 411115"/>
                <a:gd name="connsiteY3" fmla="*/ 247787 h 394143"/>
                <a:gd name="connsiteX4" fmla="*/ 298292 w 411115"/>
                <a:gd name="connsiteY4" fmla="*/ 296104 h 394143"/>
                <a:gd name="connsiteX5" fmla="*/ 185579 w 411115"/>
                <a:gd name="connsiteY5" fmla="*/ 366629 h 394143"/>
                <a:gd name="connsiteX6" fmla="*/ 28008 w 411115"/>
                <a:gd name="connsiteY6" fmla="*/ 372981 h 394143"/>
                <a:gd name="connsiteX7" fmla="*/ 98259 w 411115"/>
                <a:gd name="connsiteY7" fmla="*/ 234727 h 394143"/>
                <a:gd name="connsiteX8" fmla="*/ 135309 w 411115"/>
                <a:gd name="connsiteY8" fmla="*/ 70375 h 394143"/>
                <a:gd name="connsiteX0" fmla="*/ 108083 w 383889"/>
                <a:gd name="connsiteY0" fmla="*/ 70375 h 394143"/>
                <a:gd name="connsiteX1" fmla="*/ 331763 w 383889"/>
                <a:gd name="connsiteY1" fmla="*/ 4880 h 394143"/>
                <a:gd name="connsiteX2" fmla="*/ 368974 w 383889"/>
                <a:gd name="connsiteY2" fmla="*/ 152561 h 394143"/>
                <a:gd name="connsiteX3" fmla="*/ 357289 w 383889"/>
                <a:gd name="connsiteY3" fmla="*/ 247787 h 394143"/>
                <a:gd name="connsiteX4" fmla="*/ 271066 w 383889"/>
                <a:gd name="connsiteY4" fmla="*/ 296104 h 394143"/>
                <a:gd name="connsiteX5" fmla="*/ 158353 w 383889"/>
                <a:gd name="connsiteY5" fmla="*/ 366629 h 394143"/>
                <a:gd name="connsiteX6" fmla="*/ 782 w 383889"/>
                <a:gd name="connsiteY6" fmla="*/ 372981 h 394143"/>
                <a:gd name="connsiteX7" fmla="*/ 108083 w 383889"/>
                <a:gd name="connsiteY7" fmla="*/ 70375 h 394143"/>
                <a:gd name="connsiteX0" fmla="*/ 117788 w 393594"/>
                <a:gd name="connsiteY0" fmla="*/ 70375 h 394143"/>
                <a:gd name="connsiteX1" fmla="*/ 341468 w 393594"/>
                <a:gd name="connsiteY1" fmla="*/ 4880 h 394143"/>
                <a:gd name="connsiteX2" fmla="*/ 378679 w 393594"/>
                <a:gd name="connsiteY2" fmla="*/ 152561 h 394143"/>
                <a:gd name="connsiteX3" fmla="*/ 366994 w 393594"/>
                <a:gd name="connsiteY3" fmla="*/ 247787 h 394143"/>
                <a:gd name="connsiteX4" fmla="*/ 280771 w 393594"/>
                <a:gd name="connsiteY4" fmla="*/ 296104 h 394143"/>
                <a:gd name="connsiteX5" fmla="*/ 168058 w 393594"/>
                <a:gd name="connsiteY5" fmla="*/ 366629 h 394143"/>
                <a:gd name="connsiteX6" fmla="*/ 10487 w 393594"/>
                <a:gd name="connsiteY6" fmla="*/ 372981 h 394143"/>
                <a:gd name="connsiteX7" fmla="*/ 117788 w 393594"/>
                <a:gd name="connsiteY7" fmla="*/ 70375 h 394143"/>
                <a:gd name="connsiteX0" fmla="*/ 126405 w 402211"/>
                <a:gd name="connsiteY0" fmla="*/ 70375 h 394143"/>
                <a:gd name="connsiteX1" fmla="*/ 350085 w 402211"/>
                <a:gd name="connsiteY1" fmla="*/ 4880 h 394143"/>
                <a:gd name="connsiteX2" fmla="*/ 387296 w 402211"/>
                <a:gd name="connsiteY2" fmla="*/ 152561 h 394143"/>
                <a:gd name="connsiteX3" fmla="*/ 375611 w 402211"/>
                <a:gd name="connsiteY3" fmla="*/ 247787 h 394143"/>
                <a:gd name="connsiteX4" fmla="*/ 289388 w 402211"/>
                <a:gd name="connsiteY4" fmla="*/ 296104 h 394143"/>
                <a:gd name="connsiteX5" fmla="*/ 176675 w 402211"/>
                <a:gd name="connsiteY5" fmla="*/ 366629 h 394143"/>
                <a:gd name="connsiteX6" fmla="*/ 19104 w 402211"/>
                <a:gd name="connsiteY6" fmla="*/ 372981 h 394143"/>
                <a:gd name="connsiteX7" fmla="*/ 126405 w 402211"/>
                <a:gd name="connsiteY7" fmla="*/ 70375 h 394143"/>
                <a:gd name="connsiteX0" fmla="*/ 123649 w 399455"/>
                <a:gd name="connsiteY0" fmla="*/ 70375 h 394143"/>
                <a:gd name="connsiteX1" fmla="*/ 347329 w 399455"/>
                <a:gd name="connsiteY1" fmla="*/ 4880 h 394143"/>
                <a:gd name="connsiteX2" fmla="*/ 384540 w 399455"/>
                <a:gd name="connsiteY2" fmla="*/ 152561 h 394143"/>
                <a:gd name="connsiteX3" fmla="*/ 372855 w 399455"/>
                <a:gd name="connsiteY3" fmla="*/ 247787 h 394143"/>
                <a:gd name="connsiteX4" fmla="*/ 286632 w 399455"/>
                <a:gd name="connsiteY4" fmla="*/ 296104 h 394143"/>
                <a:gd name="connsiteX5" fmla="*/ 173919 w 399455"/>
                <a:gd name="connsiteY5" fmla="*/ 366629 h 394143"/>
                <a:gd name="connsiteX6" fmla="*/ 16348 w 399455"/>
                <a:gd name="connsiteY6" fmla="*/ 372981 h 394143"/>
                <a:gd name="connsiteX7" fmla="*/ 123649 w 399455"/>
                <a:gd name="connsiteY7" fmla="*/ 70375 h 394143"/>
                <a:gd name="connsiteX0" fmla="*/ 109959 w 385765"/>
                <a:gd name="connsiteY0" fmla="*/ 70375 h 394143"/>
                <a:gd name="connsiteX1" fmla="*/ 333639 w 385765"/>
                <a:gd name="connsiteY1" fmla="*/ 4880 h 394143"/>
                <a:gd name="connsiteX2" fmla="*/ 370850 w 385765"/>
                <a:gd name="connsiteY2" fmla="*/ 152561 h 394143"/>
                <a:gd name="connsiteX3" fmla="*/ 359165 w 385765"/>
                <a:gd name="connsiteY3" fmla="*/ 247787 h 394143"/>
                <a:gd name="connsiteX4" fmla="*/ 272942 w 385765"/>
                <a:gd name="connsiteY4" fmla="*/ 296104 h 394143"/>
                <a:gd name="connsiteX5" fmla="*/ 160229 w 385765"/>
                <a:gd name="connsiteY5" fmla="*/ 366629 h 394143"/>
                <a:gd name="connsiteX6" fmla="*/ 2658 w 385765"/>
                <a:gd name="connsiteY6" fmla="*/ 372981 h 394143"/>
                <a:gd name="connsiteX7" fmla="*/ 64907 w 385765"/>
                <a:gd name="connsiteY7" fmla="*/ 229031 h 394143"/>
                <a:gd name="connsiteX8" fmla="*/ 109959 w 385765"/>
                <a:gd name="connsiteY8" fmla="*/ 70375 h 394143"/>
                <a:gd name="connsiteX0" fmla="*/ 111916 w 387722"/>
                <a:gd name="connsiteY0" fmla="*/ 70375 h 394143"/>
                <a:gd name="connsiteX1" fmla="*/ 335596 w 387722"/>
                <a:gd name="connsiteY1" fmla="*/ 4880 h 394143"/>
                <a:gd name="connsiteX2" fmla="*/ 372807 w 387722"/>
                <a:gd name="connsiteY2" fmla="*/ 152561 h 394143"/>
                <a:gd name="connsiteX3" fmla="*/ 361122 w 387722"/>
                <a:gd name="connsiteY3" fmla="*/ 247787 h 394143"/>
                <a:gd name="connsiteX4" fmla="*/ 274899 w 387722"/>
                <a:gd name="connsiteY4" fmla="*/ 296104 h 394143"/>
                <a:gd name="connsiteX5" fmla="*/ 162186 w 387722"/>
                <a:gd name="connsiteY5" fmla="*/ 366629 h 394143"/>
                <a:gd name="connsiteX6" fmla="*/ 4615 w 387722"/>
                <a:gd name="connsiteY6" fmla="*/ 372981 h 394143"/>
                <a:gd name="connsiteX7" fmla="*/ 66864 w 387722"/>
                <a:gd name="connsiteY7" fmla="*/ 229031 h 394143"/>
                <a:gd name="connsiteX8" fmla="*/ 111916 w 387722"/>
                <a:gd name="connsiteY8" fmla="*/ 70375 h 394143"/>
                <a:gd name="connsiteX0" fmla="*/ 129146 w 404952"/>
                <a:gd name="connsiteY0" fmla="*/ 70375 h 394143"/>
                <a:gd name="connsiteX1" fmla="*/ 352826 w 404952"/>
                <a:gd name="connsiteY1" fmla="*/ 4880 h 394143"/>
                <a:gd name="connsiteX2" fmla="*/ 390037 w 404952"/>
                <a:gd name="connsiteY2" fmla="*/ 152561 h 394143"/>
                <a:gd name="connsiteX3" fmla="*/ 378352 w 404952"/>
                <a:gd name="connsiteY3" fmla="*/ 247787 h 394143"/>
                <a:gd name="connsiteX4" fmla="*/ 292129 w 404952"/>
                <a:gd name="connsiteY4" fmla="*/ 296104 h 394143"/>
                <a:gd name="connsiteX5" fmla="*/ 179416 w 404952"/>
                <a:gd name="connsiteY5" fmla="*/ 366629 h 394143"/>
                <a:gd name="connsiteX6" fmla="*/ 21845 w 404952"/>
                <a:gd name="connsiteY6" fmla="*/ 372981 h 394143"/>
                <a:gd name="connsiteX7" fmla="*/ 84094 w 404952"/>
                <a:gd name="connsiteY7" fmla="*/ 229031 h 394143"/>
                <a:gd name="connsiteX8" fmla="*/ 129146 w 404952"/>
                <a:gd name="connsiteY8" fmla="*/ 70375 h 394143"/>
                <a:gd name="connsiteX0" fmla="*/ 129146 w 404952"/>
                <a:gd name="connsiteY0" fmla="*/ 70375 h 394143"/>
                <a:gd name="connsiteX1" fmla="*/ 352826 w 404952"/>
                <a:gd name="connsiteY1" fmla="*/ 4880 h 394143"/>
                <a:gd name="connsiteX2" fmla="*/ 390037 w 404952"/>
                <a:gd name="connsiteY2" fmla="*/ 152561 h 394143"/>
                <a:gd name="connsiteX3" fmla="*/ 378352 w 404952"/>
                <a:gd name="connsiteY3" fmla="*/ 247787 h 394143"/>
                <a:gd name="connsiteX4" fmla="*/ 292129 w 404952"/>
                <a:gd name="connsiteY4" fmla="*/ 296104 h 394143"/>
                <a:gd name="connsiteX5" fmla="*/ 179416 w 404952"/>
                <a:gd name="connsiteY5" fmla="*/ 366629 h 394143"/>
                <a:gd name="connsiteX6" fmla="*/ 21845 w 404952"/>
                <a:gd name="connsiteY6" fmla="*/ 372981 h 394143"/>
                <a:gd name="connsiteX7" fmla="*/ 84094 w 404952"/>
                <a:gd name="connsiteY7" fmla="*/ 229031 h 394143"/>
                <a:gd name="connsiteX8" fmla="*/ 129146 w 404952"/>
                <a:gd name="connsiteY8" fmla="*/ 70375 h 394143"/>
                <a:gd name="connsiteX0" fmla="*/ 129146 w 404952"/>
                <a:gd name="connsiteY0" fmla="*/ 70375 h 394143"/>
                <a:gd name="connsiteX1" fmla="*/ 352826 w 404952"/>
                <a:gd name="connsiteY1" fmla="*/ 4880 h 394143"/>
                <a:gd name="connsiteX2" fmla="*/ 390037 w 404952"/>
                <a:gd name="connsiteY2" fmla="*/ 152561 h 394143"/>
                <a:gd name="connsiteX3" fmla="*/ 378352 w 404952"/>
                <a:gd name="connsiteY3" fmla="*/ 247787 h 394143"/>
                <a:gd name="connsiteX4" fmla="*/ 292129 w 404952"/>
                <a:gd name="connsiteY4" fmla="*/ 296104 h 394143"/>
                <a:gd name="connsiteX5" fmla="*/ 179416 w 404952"/>
                <a:gd name="connsiteY5" fmla="*/ 366629 h 394143"/>
                <a:gd name="connsiteX6" fmla="*/ 21845 w 404952"/>
                <a:gd name="connsiteY6" fmla="*/ 372981 h 394143"/>
                <a:gd name="connsiteX7" fmla="*/ 84094 w 404952"/>
                <a:gd name="connsiteY7" fmla="*/ 229031 h 394143"/>
                <a:gd name="connsiteX8" fmla="*/ 129146 w 404952"/>
                <a:gd name="connsiteY8" fmla="*/ 70375 h 394143"/>
                <a:gd name="connsiteX0" fmla="*/ 129146 w 404952"/>
                <a:gd name="connsiteY0" fmla="*/ 70375 h 394143"/>
                <a:gd name="connsiteX1" fmla="*/ 352826 w 404952"/>
                <a:gd name="connsiteY1" fmla="*/ 4880 h 394143"/>
                <a:gd name="connsiteX2" fmla="*/ 390037 w 404952"/>
                <a:gd name="connsiteY2" fmla="*/ 152561 h 394143"/>
                <a:gd name="connsiteX3" fmla="*/ 378352 w 404952"/>
                <a:gd name="connsiteY3" fmla="*/ 247787 h 394143"/>
                <a:gd name="connsiteX4" fmla="*/ 292129 w 404952"/>
                <a:gd name="connsiteY4" fmla="*/ 296104 h 394143"/>
                <a:gd name="connsiteX5" fmla="*/ 179416 w 404952"/>
                <a:gd name="connsiteY5" fmla="*/ 366629 h 394143"/>
                <a:gd name="connsiteX6" fmla="*/ 21845 w 404952"/>
                <a:gd name="connsiteY6" fmla="*/ 372981 h 394143"/>
                <a:gd name="connsiteX7" fmla="*/ 84094 w 404952"/>
                <a:gd name="connsiteY7" fmla="*/ 229031 h 394143"/>
                <a:gd name="connsiteX8" fmla="*/ 129146 w 404952"/>
                <a:gd name="connsiteY8" fmla="*/ 70375 h 394143"/>
                <a:gd name="connsiteX0" fmla="*/ 129146 w 404952"/>
                <a:gd name="connsiteY0" fmla="*/ 70375 h 394143"/>
                <a:gd name="connsiteX1" fmla="*/ 352826 w 404952"/>
                <a:gd name="connsiteY1" fmla="*/ 4880 h 394143"/>
                <a:gd name="connsiteX2" fmla="*/ 390037 w 404952"/>
                <a:gd name="connsiteY2" fmla="*/ 152561 h 394143"/>
                <a:gd name="connsiteX3" fmla="*/ 378352 w 404952"/>
                <a:gd name="connsiteY3" fmla="*/ 247787 h 394143"/>
                <a:gd name="connsiteX4" fmla="*/ 292129 w 404952"/>
                <a:gd name="connsiteY4" fmla="*/ 296104 h 394143"/>
                <a:gd name="connsiteX5" fmla="*/ 179416 w 404952"/>
                <a:gd name="connsiteY5" fmla="*/ 366629 h 394143"/>
                <a:gd name="connsiteX6" fmla="*/ 21845 w 404952"/>
                <a:gd name="connsiteY6" fmla="*/ 372981 h 394143"/>
                <a:gd name="connsiteX7" fmla="*/ 84094 w 404952"/>
                <a:gd name="connsiteY7" fmla="*/ 229031 h 394143"/>
                <a:gd name="connsiteX8" fmla="*/ 129146 w 404952"/>
                <a:gd name="connsiteY8" fmla="*/ 70375 h 394143"/>
                <a:gd name="connsiteX0" fmla="*/ 129146 w 404952"/>
                <a:gd name="connsiteY0" fmla="*/ 70375 h 394143"/>
                <a:gd name="connsiteX1" fmla="*/ 352826 w 404952"/>
                <a:gd name="connsiteY1" fmla="*/ 4880 h 394143"/>
                <a:gd name="connsiteX2" fmla="*/ 390037 w 404952"/>
                <a:gd name="connsiteY2" fmla="*/ 152561 h 394143"/>
                <a:gd name="connsiteX3" fmla="*/ 378352 w 404952"/>
                <a:gd name="connsiteY3" fmla="*/ 247787 h 394143"/>
                <a:gd name="connsiteX4" fmla="*/ 292129 w 404952"/>
                <a:gd name="connsiteY4" fmla="*/ 296104 h 394143"/>
                <a:gd name="connsiteX5" fmla="*/ 179416 w 404952"/>
                <a:gd name="connsiteY5" fmla="*/ 366629 h 394143"/>
                <a:gd name="connsiteX6" fmla="*/ 21845 w 404952"/>
                <a:gd name="connsiteY6" fmla="*/ 372981 h 394143"/>
                <a:gd name="connsiteX7" fmla="*/ 84094 w 404952"/>
                <a:gd name="connsiteY7" fmla="*/ 229031 h 394143"/>
                <a:gd name="connsiteX8" fmla="*/ 129146 w 404952"/>
                <a:gd name="connsiteY8" fmla="*/ 70375 h 394143"/>
                <a:gd name="connsiteX0" fmla="*/ 129146 w 404952"/>
                <a:gd name="connsiteY0" fmla="*/ 70375 h 394143"/>
                <a:gd name="connsiteX1" fmla="*/ 352826 w 404952"/>
                <a:gd name="connsiteY1" fmla="*/ 4880 h 394143"/>
                <a:gd name="connsiteX2" fmla="*/ 390037 w 404952"/>
                <a:gd name="connsiteY2" fmla="*/ 152561 h 394143"/>
                <a:gd name="connsiteX3" fmla="*/ 378352 w 404952"/>
                <a:gd name="connsiteY3" fmla="*/ 247787 h 394143"/>
                <a:gd name="connsiteX4" fmla="*/ 292129 w 404952"/>
                <a:gd name="connsiteY4" fmla="*/ 296104 h 394143"/>
                <a:gd name="connsiteX5" fmla="*/ 179416 w 404952"/>
                <a:gd name="connsiteY5" fmla="*/ 366629 h 394143"/>
                <a:gd name="connsiteX6" fmla="*/ 21845 w 404952"/>
                <a:gd name="connsiteY6" fmla="*/ 372981 h 394143"/>
                <a:gd name="connsiteX7" fmla="*/ 84094 w 404952"/>
                <a:gd name="connsiteY7" fmla="*/ 229031 h 394143"/>
                <a:gd name="connsiteX8" fmla="*/ 129146 w 404952"/>
                <a:gd name="connsiteY8" fmla="*/ 70375 h 394143"/>
                <a:gd name="connsiteX0" fmla="*/ 129146 w 404600"/>
                <a:gd name="connsiteY0" fmla="*/ 71361 h 395129"/>
                <a:gd name="connsiteX1" fmla="*/ 352826 w 404600"/>
                <a:gd name="connsiteY1" fmla="*/ 5866 h 395129"/>
                <a:gd name="connsiteX2" fmla="*/ 390037 w 404600"/>
                <a:gd name="connsiteY2" fmla="*/ 153547 h 395129"/>
                <a:gd name="connsiteX3" fmla="*/ 378352 w 404600"/>
                <a:gd name="connsiteY3" fmla="*/ 248773 h 395129"/>
                <a:gd name="connsiteX4" fmla="*/ 292129 w 404600"/>
                <a:gd name="connsiteY4" fmla="*/ 297090 h 395129"/>
                <a:gd name="connsiteX5" fmla="*/ 179416 w 404600"/>
                <a:gd name="connsiteY5" fmla="*/ 367615 h 395129"/>
                <a:gd name="connsiteX6" fmla="*/ 21845 w 404600"/>
                <a:gd name="connsiteY6" fmla="*/ 373967 h 395129"/>
                <a:gd name="connsiteX7" fmla="*/ 84094 w 404600"/>
                <a:gd name="connsiteY7" fmla="*/ 230017 h 395129"/>
                <a:gd name="connsiteX8" fmla="*/ 129146 w 404600"/>
                <a:gd name="connsiteY8" fmla="*/ 71361 h 395129"/>
                <a:gd name="connsiteX0" fmla="*/ 129146 w 404600"/>
                <a:gd name="connsiteY0" fmla="*/ 71361 h 395129"/>
                <a:gd name="connsiteX1" fmla="*/ 352826 w 404600"/>
                <a:gd name="connsiteY1" fmla="*/ 5866 h 395129"/>
                <a:gd name="connsiteX2" fmla="*/ 390037 w 404600"/>
                <a:gd name="connsiteY2" fmla="*/ 153547 h 395129"/>
                <a:gd name="connsiteX3" fmla="*/ 378352 w 404600"/>
                <a:gd name="connsiteY3" fmla="*/ 248773 h 395129"/>
                <a:gd name="connsiteX4" fmla="*/ 292129 w 404600"/>
                <a:gd name="connsiteY4" fmla="*/ 297090 h 395129"/>
                <a:gd name="connsiteX5" fmla="*/ 179416 w 404600"/>
                <a:gd name="connsiteY5" fmla="*/ 367615 h 395129"/>
                <a:gd name="connsiteX6" fmla="*/ 21845 w 404600"/>
                <a:gd name="connsiteY6" fmla="*/ 373967 h 395129"/>
                <a:gd name="connsiteX7" fmla="*/ 84094 w 404600"/>
                <a:gd name="connsiteY7" fmla="*/ 230017 h 395129"/>
                <a:gd name="connsiteX8" fmla="*/ 129146 w 404600"/>
                <a:gd name="connsiteY8" fmla="*/ 71361 h 395129"/>
                <a:gd name="connsiteX0" fmla="*/ 129146 w 408520"/>
                <a:gd name="connsiteY0" fmla="*/ 73202 h 396970"/>
                <a:gd name="connsiteX1" fmla="*/ 352826 w 408520"/>
                <a:gd name="connsiteY1" fmla="*/ 7707 h 396970"/>
                <a:gd name="connsiteX2" fmla="*/ 390037 w 408520"/>
                <a:gd name="connsiteY2" fmla="*/ 155388 h 396970"/>
                <a:gd name="connsiteX3" fmla="*/ 378352 w 408520"/>
                <a:gd name="connsiteY3" fmla="*/ 250614 h 396970"/>
                <a:gd name="connsiteX4" fmla="*/ 292129 w 408520"/>
                <a:gd name="connsiteY4" fmla="*/ 298931 h 396970"/>
                <a:gd name="connsiteX5" fmla="*/ 179416 w 408520"/>
                <a:gd name="connsiteY5" fmla="*/ 369456 h 396970"/>
                <a:gd name="connsiteX6" fmla="*/ 21845 w 408520"/>
                <a:gd name="connsiteY6" fmla="*/ 375808 h 396970"/>
                <a:gd name="connsiteX7" fmla="*/ 84094 w 408520"/>
                <a:gd name="connsiteY7" fmla="*/ 231858 h 396970"/>
                <a:gd name="connsiteX8" fmla="*/ 129146 w 408520"/>
                <a:gd name="connsiteY8" fmla="*/ 73202 h 396970"/>
                <a:gd name="connsiteX0" fmla="*/ 129146 w 423602"/>
                <a:gd name="connsiteY0" fmla="*/ 70985 h 394753"/>
                <a:gd name="connsiteX1" fmla="*/ 352826 w 423602"/>
                <a:gd name="connsiteY1" fmla="*/ 5490 h 394753"/>
                <a:gd name="connsiteX2" fmla="*/ 390037 w 423602"/>
                <a:gd name="connsiteY2" fmla="*/ 153171 h 394753"/>
                <a:gd name="connsiteX3" fmla="*/ 378352 w 423602"/>
                <a:gd name="connsiteY3" fmla="*/ 248397 h 394753"/>
                <a:gd name="connsiteX4" fmla="*/ 292129 w 423602"/>
                <a:gd name="connsiteY4" fmla="*/ 296714 h 394753"/>
                <a:gd name="connsiteX5" fmla="*/ 179416 w 423602"/>
                <a:gd name="connsiteY5" fmla="*/ 367239 h 394753"/>
                <a:gd name="connsiteX6" fmla="*/ 21845 w 423602"/>
                <a:gd name="connsiteY6" fmla="*/ 373591 h 394753"/>
                <a:gd name="connsiteX7" fmla="*/ 84094 w 423602"/>
                <a:gd name="connsiteY7" fmla="*/ 229641 h 394753"/>
                <a:gd name="connsiteX8" fmla="*/ 129146 w 423602"/>
                <a:gd name="connsiteY8" fmla="*/ 70985 h 394753"/>
                <a:gd name="connsiteX0" fmla="*/ 129146 w 423602"/>
                <a:gd name="connsiteY0" fmla="*/ 70985 h 385169"/>
                <a:gd name="connsiteX1" fmla="*/ 352826 w 423602"/>
                <a:gd name="connsiteY1" fmla="*/ 5490 h 385169"/>
                <a:gd name="connsiteX2" fmla="*/ 390037 w 423602"/>
                <a:gd name="connsiteY2" fmla="*/ 153171 h 385169"/>
                <a:gd name="connsiteX3" fmla="*/ 378352 w 423602"/>
                <a:gd name="connsiteY3" fmla="*/ 248397 h 385169"/>
                <a:gd name="connsiteX4" fmla="*/ 292129 w 423602"/>
                <a:gd name="connsiteY4" fmla="*/ 296714 h 385169"/>
                <a:gd name="connsiteX5" fmla="*/ 209601 w 423602"/>
                <a:gd name="connsiteY5" fmla="*/ 341119 h 385169"/>
                <a:gd name="connsiteX6" fmla="*/ 21845 w 423602"/>
                <a:gd name="connsiteY6" fmla="*/ 373591 h 385169"/>
                <a:gd name="connsiteX7" fmla="*/ 84094 w 423602"/>
                <a:gd name="connsiteY7" fmla="*/ 229641 h 385169"/>
                <a:gd name="connsiteX8" fmla="*/ 129146 w 423602"/>
                <a:gd name="connsiteY8" fmla="*/ 70985 h 385169"/>
                <a:gd name="connsiteX0" fmla="*/ 129146 w 423602"/>
                <a:gd name="connsiteY0" fmla="*/ 70985 h 382096"/>
                <a:gd name="connsiteX1" fmla="*/ 352826 w 423602"/>
                <a:gd name="connsiteY1" fmla="*/ 5490 h 382096"/>
                <a:gd name="connsiteX2" fmla="*/ 390037 w 423602"/>
                <a:gd name="connsiteY2" fmla="*/ 153171 h 382096"/>
                <a:gd name="connsiteX3" fmla="*/ 378352 w 423602"/>
                <a:gd name="connsiteY3" fmla="*/ 248397 h 382096"/>
                <a:gd name="connsiteX4" fmla="*/ 292129 w 423602"/>
                <a:gd name="connsiteY4" fmla="*/ 296714 h 382096"/>
                <a:gd name="connsiteX5" fmla="*/ 217952 w 423602"/>
                <a:gd name="connsiteY5" fmla="*/ 324499 h 382096"/>
                <a:gd name="connsiteX6" fmla="*/ 21845 w 423602"/>
                <a:gd name="connsiteY6" fmla="*/ 373591 h 382096"/>
                <a:gd name="connsiteX7" fmla="*/ 84094 w 423602"/>
                <a:gd name="connsiteY7" fmla="*/ 229641 h 382096"/>
                <a:gd name="connsiteX8" fmla="*/ 129146 w 423602"/>
                <a:gd name="connsiteY8" fmla="*/ 70985 h 382096"/>
                <a:gd name="connsiteX0" fmla="*/ 129146 w 423602"/>
                <a:gd name="connsiteY0" fmla="*/ 70985 h 383015"/>
                <a:gd name="connsiteX1" fmla="*/ 352826 w 423602"/>
                <a:gd name="connsiteY1" fmla="*/ 5490 h 383015"/>
                <a:gd name="connsiteX2" fmla="*/ 390037 w 423602"/>
                <a:gd name="connsiteY2" fmla="*/ 153171 h 383015"/>
                <a:gd name="connsiteX3" fmla="*/ 378352 w 423602"/>
                <a:gd name="connsiteY3" fmla="*/ 248397 h 383015"/>
                <a:gd name="connsiteX4" fmla="*/ 292129 w 423602"/>
                <a:gd name="connsiteY4" fmla="*/ 296714 h 383015"/>
                <a:gd name="connsiteX5" fmla="*/ 217952 w 423602"/>
                <a:gd name="connsiteY5" fmla="*/ 324499 h 383015"/>
                <a:gd name="connsiteX6" fmla="*/ 21845 w 423602"/>
                <a:gd name="connsiteY6" fmla="*/ 373591 h 383015"/>
                <a:gd name="connsiteX7" fmla="*/ 84094 w 423602"/>
                <a:gd name="connsiteY7" fmla="*/ 229641 h 383015"/>
                <a:gd name="connsiteX8" fmla="*/ 129146 w 423602"/>
                <a:gd name="connsiteY8" fmla="*/ 70985 h 383015"/>
                <a:gd name="connsiteX0" fmla="*/ 129146 w 423602"/>
                <a:gd name="connsiteY0" fmla="*/ 70985 h 383015"/>
                <a:gd name="connsiteX1" fmla="*/ 352826 w 423602"/>
                <a:gd name="connsiteY1" fmla="*/ 5490 h 383015"/>
                <a:gd name="connsiteX2" fmla="*/ 390037 w 423602"/>
                <a:gd name="connsiteY2" fmla="*/ 153171 h 383015"/>
                <a:gd name="connsiteX3" fmla="*/ 378352 w 423602"/>
                <a:gd name="connsiteY3" fmla="*/ 248397 h 383015"/>
                <a:gd name="connsiteX4" fmla="*/ 292129 w 423602"/>
                <a:gd name="connsiteY4" fmla="*/ 296714 h 383015"/>
                <a:gd name="connsiteX5" fmla="*/ 217952 w 423602"/>
                <a:gd name="connsiteY5" fmla="*/ 324499 h 383015"/>
                <a:gd name="connsiteX6" fmla="*/ 21845 w 423602"/>
                <a:gd name="connsiteY6" fmla="*/ 373591 h 383015"/>
                <a:gd name="connsiteX7" fmla="*/ 84094 w 423602"/>
                <a:gd name="connsiteY7" fmla="*/ 229641 h 383015"/>
                <a:gd name="connsiteX8" fmla="*/ 129146 w 423602"/>
                <a:gd name="connsiteY8" fmla="*/ 70985 h 383015"/>
                <a:gd name="connsiteX0" fmla="*/ 129146 w 423602"/>
                <a:gd name="connsiteY0" fmla="*/ 70985 h 383015"/>
                <a:gd name="connsiteX1" fmla="*/ 352826 w 423602"/>
                <a:gd name="connsiteY1" fmla="*/ 5490 h 383015"/>
                <a:gd name="connsiteX2" fmla="*/ 390037 w 423602"/>
                <a:gd name="connsiteY2" fmla="*/ 153171 h 383015"/>
                <a:gd name="connsiteX3" fmla="*/ 378352 w 423602"/>
                <a:gd name="connsiteY3" fmla="*/ 248397 h 383015"/>
                <a:gd name="connsiteX4" fmla="*/ 299730 w 423602"/>
                <a:gd name="connsiteY4" fmla="*/ 314182 h 383015"/>
                <a:gd name="connsiteX5" fmla="*/ 217952 w 423602"/>
                <a:gd name="connsiteY5" fmla="*/ 324499 h 383015"/>
                <a:gd name="connsiteX6" fmla="*/ 21845 w 423602"/>
                <a:gd name="connsiteY6" fmla="*/ 373591 h 383015"/>
                <a:gd name="connsiteX7" fmla="*/ 84094 w 423602"/>
                <a:gd name="connsiteY7" fmla="*/ 229641 h 383015"/>
                <a:gd name="connsiteX8" fmla="*/ 129146 w 423602"/>
                <a:gd name="connsiteY8" fmla="*/ 70985 h 383015"/>
                <a:gd name="connsiteX0" fmla="*/ 129146 w 423602"/>
                <a:gd name="connsiteY0" fmla="*/ 70985 h 383015"/>
                <a:gd name="connsiteX1" fmla="*/ 352826 w 423602"/>
                <a:gd name="connsiteY1" fmla="*/ 5490 h 383015"/>
                <a:gd name="connsiteX2" fmla="*/ 390037 w 423602"/>
                <a:gd name="connsiteY2" fmla="*/ 153171 h 383015"/>
                <a:gd name="connsiteX3" fmla="*/ 378352 w 423602"/>
                <a:gd name="connsiteY3" fmla="*/ 248397 h 383015"/>
                <a:gd name="connsiteX4" fmla="*/ 299730 w 423602"/>
                <a:gd name="connsiteY4" fmla="*/ 314182 h 383015"/>
                <a:gd name="connsiteX5" fmla="*/ 217952 w 423602"/>
                <a:gd name="connsiteY5" fmla="*/ 324499 h 383015"/>
                <a:gd name="connsiteX6" fmla="*/ 21845 w 423602"/>
                <a:gd name="connsiteY6" fmla="*/ 373591 h 383015"/>
                <a:gd name="connsiteX7" fmla="*/ 84094 w 423602"/>
                <a:gd name="connsiteY7" fmla="*/ 229641 h 383015"/>
                <a:gd name="connsiteX8" fmla="*/ 129146 w 423602"/>
                <a:gd name="connsiteY8" fmla="*/ 70985 h 383015"/>
                <a:gd name="connsiteX0" fmla="*/ 129146 w 423602"/>
                <a:gd name="connsiteY0" fmla="*/ 70985 h 383015"/>
                <a:gd name="connsiteX1" fmla="*/ 352826 w 423602"/>
                <a:gd name="connsiteY1" fmla="*/ 5490 h 383015"/>
                <a:gd name="connsiteX2" fmla="*/ 390037 w 423602"/>
                <a:gd name="connsiteY2" fmla="*/ 153171 h 383015"/>
                <a:gd name="connsiteX3" fmla="*/ 378352 w 423602"/>
                <a:gd name="connsiteY3" fmla="*/ 248397 h 383015"/>
                <a:gd name="connsiteX4" fmla="*/ 299730 w 423602"/>
                <a:gd name="connsiteY4" fmla="*/ 314182 h 383015"/>
                <a:gd name="connsiteX5" fmla="*/ 217952 w 423602"/>
                <a:gd name="connsiteY5" fmla="*/ 324499 h 383015"/>
                <a:gd name="connsiteX6" fmla="*/ 21845 w 423602"/>
                <a:gd name="connsiteY6" fmla="*/ 373591 h 383015"/>
                <a:gd name="connsiteX7" fmla="*/ 84094 w 423602"/>
                <a:gd name="connsiteY7" fmla="*/ 229641 h 383015"/>
                <a:gd name="connsiteX8" fmla="*/ 129146 w 423602"/>
                <a:gd name="connsiteY8" fmla="*/ 70985 h 383015"/>
                <a:gd name="connsiteX0" fmla="*/ 129146 w 413079"/>
                <a:gd name="connsiteY0" fmla="*/ 72048 h 384078"/>
                <a:gd name="connsiteX1" fmla="*/ 352826 w 413079"/>
                <a:gd name="connsiteY1" fmla="*/ 6553 h 384078"/>
                <a:gd name="connsiteX2" fmla="*/ 380119 w 413079"/>
                <a:gd name="connsiteY2" fmla="*/ 139979 h 384078"/>
                <a:gd name="connsiteX3" fmla="*/ 378352 w 413079"/>
                <a:gd name="connsiteY3" fmla="*/ 249460 h 384078"/>
                <a:gd name="connsiteX4" fmla="*/ 299730 w 413079"/>
                <a:gd name="connsiteY4" fmla="*/ 315245 h 384078"/>
                <a:gd name="connsiteX5" fmla="*/ 217952 w 413079"/>
                <a:gd name="connsiteY5" fmla="*/ 325562 h 384078"/>
                <a:gd name="connsiteX6" fmla="*/ 21845 w 413079"/>
                <a:gd name="connsiteY6" fmla="*/ 374654 h 384078"/>
                <a:gd name="connsiteX7" fmla="*/ 84094 w 413079"/>
                <a:gd name="connsiteY7" fmla="*/ 230704 h 384078"/>
                <a:gd name="connsiteX8" fmla="*/ 129146 w 413079"/>
                <a:gd name="connsiteY8" fmla="*/ 72048 h 384078"/>
                <a:gd name="connsiteX0" fmla="*/ 129146 w 421008"/>
                <a:gd name="connsiteY0" fmla="*/ 72048 h 384078"/>
                <a:gd name="connsiteX1" fmla="*/ 352826 w 421008"/>
                <a:gd name="connsiteY1" fmla="*/ 6553 h 384078"/>
                <a:gd name="connsiteX2" fmla="*/ 380119 w 421008"/>
                <a:gd name="connsiteY2" fmla="*/ 139979 h 384078"/>
                <a:gd name="connsiteX3" fmla="*/ 378352 w 421008"/>
                <a:gd name="connsiteY3" fmla="*/ 249460 h 384078"/>
                <a:gd name="connsiteX4" fmla="*/ 299730 w 421008"/>
                <a:gd name="connsiteY4" fmla="*/ 315245 h 384078"/>
                <a:gd name="connsiteX5" fmla="*/ 217952 w 421008"/>
                <a:gd name="connsiteY5" fmla="*/ 325562 h 384078"/>
                <a:gd name="connsiteX6" fmla="*/ 21845 w 421008"/>
                <a:gd name="connsiteY6" fmla="*/ 374654 h 384078"/>
                <a:gd name="connsiteX7" fmla="*/ 84094 w 421008"/>
                <a:gd name="connsiteY7" fmla="*/ 230704 h 384078"/>
                <a:gd name="connsiteX8" fmla="*/ 129146 w 421008"/>
                <a:gd name="connsiteY8" fmla="*/ 72048 h 384078"/>
                <a:gd name="connsiteX0" fmla="*/ 129146 w 466537"/>
                <a:gd name="connsiteY0" fmla="*/ 72048 h 384078"/>
                <a:gd name="connsiteX1" fmla="*/ 352826 w 466537"/>
                <a:gd name="connsiteY1" fmla="*/ 6553 h 384078"/>
                <a:gd name="connsiteX2" fmla="*/ 380119 w 466537"/>
                <a:gd name="connsiteY2" fmla="*/ 139979 h 384078"/>
                <a:gd name="connsiteX3" fmla="*/ 460904 w 466537"/>
                <a:gd name="connsiteY3" fmla="*/ 217252 h 384078"/>
                <a:gd name="connsiteX4" fmla="*/ 299730 w 466537"/>
                <a:gd name="connsiteY4" fmla="*/ 315245 h 384078"/>
                <a:gd name="connsiteX5" fmla="*/ 217952 w 466537"/>
                <a:gd name="connsiteY5" fmla="*/ 325562 h 384078"/>
                <a:gd name="connsiteX6" fmla="*/ 21845 w 466537"/>
                <a:gd name="connsiteY6" fmla="*/ 374654 h 384078"/>
                <a:gd name="connsiteX7" fmla="*/ 84094 w 466537"/>
                <a:gd name="connsiteY7" fmla="*/ 230704 h 384078"/>
                <a:gd name="connsiteX8" fmla="*/ 129146 w 466537"/>
                <a:gd name="connsiteY8" fmla="*/ 72048 h 384078"/>
                <a:gd name="connsiteX0" fmla="*/ 129146 w 466537"/>
                <a:gd name="connsiteY0" fmla="*/ 72048 h 384078"/>
                <a:gd name="connsiteX1" fmla="*/ 352826 w 466537"/>
                <a:gd name="connsiteY1" fmla="*/ 6553 h 384078"/>
                <a:gd name="connsiteX2" fmla="*/ 380119 w 466537"/>
                <a:gd name="connsiteY2" fmla="*/ 139979 h 384078"/>
                <a:gd name="connsiteX3" fmla="*/ 460904 w 466537"/>
                <a:gd name="connsiteY3" fmla="*/ 217252 h 384078"/>
                <a:gd name="connsiteX4" fmla="*/ 317369 w 466537"/>
                <a:gd name="connsiteY4" fmla="*/ 270429 h 384078"/>
                <a:gd name="connsiteX5" fmla="*/ 217952 w 466537"/>
                <a:gd name="connsiteY5" fmla="*/ 325562 h 384078"/>
                <a:gd name="connsiteX6" fmla="*/ 21845 w 466537"/>
                <a:gd name="connsiteY6" fmla="*/ 374654 h 384078"/>
                <a:gd name="connsiteX7" fmla="*/ 84094 w 466537"/>
                <a:gd name="connsiteY7" fmla="*/ 230704 h 384078"/>
                <a:gd name="connsiteX8" fmla="*/ 129146 w 466537"/>
                <a:gd name="connsiteY8" fmla="*/ 72048 h 384078"/>
                <a:gd name="connsiteX0" fmla="*/ 129146 w 471705"/>
                <a:gd name="connsiteY0" fmla="*/ 72048 h 384078"/>
                <a:gd name="connsiteX1" fmla="*/ 352826 w 471705"/>
                <a:gd name="connsiteY1" fmla="*/ 6553 h 384078"/>
                <a:gd name="connsiteX2" fmla="*/ 380119 w 471705"/>
                <a:gd name="connsiteY2" fmla="*/ 139979 h 384078"/>
                <a:gd name="connsiteX3" fmla="*/ 460904 w 471705"/>
                <a:gd name="connsiteY3" fmla="*/ 217252 h 384078"/>
                <a:gd name="connsiteX4" fmla="*/ 217952 w 471705"/>
                <a:gd name="connsiteY4" fmla="*/ 325562 h 384078"/>
                <a:gd name="connsiteX5" fmla="*/ 21845 w 471705"/>
                <a:gd name="connsiteY5" fmla="*/ 374654 h 384078"/>
                <a:gd name="connsiteX6" fmla="*/ 84094 w 471705"/>
                <a:gd name="connsiteY6" fmla="*/ 230704 h 384078"/>
                <a:gd name="connsiteX7" fmla="*/ 129146 w 471705"/>
                <a:gd name="connsiteY7" fmla="*/ 72048 h 384078"/>
                <a:gd name="connsiteX0" fmla="*/ 129146 w 473515"/>
                <a:gd name="connsiteY0" fmla="*/ 71748 h 383778"/>
                <a:gd name="connsiteX1" fmla="*/ 352826 w 473515"/>
                <a:gd name="connsiteY1" fmla="*/ 6253 h 383778"/>
                <a:gd name="connsiteX2" fmla="*/ 389487 w 473515"/>
                <a:gd name="connsiteY2" fmla="*/ 135602 h 383778"/>
                <a:gd name="connsiteX3" fmla="*/ 460904 w 473515"/>
                <a:gd name="connsiteY3" fmla="*/ 216952 h 383778"/>
                <a:gd name="connsiteX4" fmla="*/ 217952 w 473515"/>
                <a:gd name="connsiteY4" fmla="*/ 325262 h 383778"/>
                <a:gd name="connsiteX5" fmla="*/ 21845 w 473515"/>
                <a:gd name="connsiteY5" fmla="*/ 374354 h 383778"/>
                <a:gd name="connsiteX6" fmla="*/ 84094 w 473515"/>
                <a:gd name="connsiteY6" fmla="*/ 230404 h 383778"/>
                <a:gd name="connsiteX7" fmla="*/ 129146 w 473515"/>
                <a:gd name="connsiteY7" fmla="*/ 71748 h 383778"/>
                <a:gd name="connsiteX0" fmla="*/ 129146 w 473515"/>
                <a:gd name="connsiteY0" fmla="*/ 71748 h 383778"/>
                <a:gd name="connsiteX1" fmla="*/ 352826 w 473515"/>
                <a:gd name="connsiteY1" fmla="*/ 6253 h 383778"/>
                <a:gd name="connsiteX2" fmla="*/ 389487 w 473515"/>
                <a:gd name="connsiteY2" fmla="*/ 135602 h 383778"/>
                <a:gd name="connsiteX3" fmla="*/ 460904 w 473515"/>
                <a:gd name="connsiteY3" fmla="*/ 216952 h 383778"/>
                <a:gd name="connsiteX4" fmla="*/ 217952 w 473515"/>
                <a:gd name="connsiteY4" fmla="*/ 325262 h 383778"/>
                <a:gd name="connsiteX5" fmla="*/ 21845 w 473515"/>
                <a:gd name="connsiteY5" fmla="*/ 374354 h 383778"/>
                <a:gd name="connsiteX6" fmla="*/ 84094 w 473515"/>
                <a:gd name="connsiteY6" fmla="*/ 230404 h 383778"/>
                <a:gd name="connsiteX7" fmla="*/ 129146 w 473515"/>
                <a:gd name="connsiteY7" fmla="*/ 71748 h 383778"/>
                <a:gd name="connsiteX0" fmla="*/ 129146 w 479169"/>
                <a:gd name="connsiteY0" fmla="*/ 71748 h 383778"/>
                <a:gd name="connsiteX1" fmla="*/ 352826 w 479169"/>
                <a:gd name="connsiteY1" fmla="*/ 6253 h 383778"/>
                <a:gd name="connsiteX2" fmla="*/ 389487 w 479169"/>
                <a:gd name="connsiteY2" fmla="*/ 135602 h 383778"/>
                <a:gd name="connsiteX3" fmla="*/ 467960 w 479169"/>
                <a:gd name="connsiteY3" fmla="*/ 199026 h 383778"/>
                <a:gd name="connsiteX4" fmla="*/ 217952 w 479169"/>
                <a:gd name="connsiteY4" fmla="*/ 325262 h 383778"/>
                <a:gd name="connsiteX5" fmla="*/ 21845 w 479169"/>
                <a:gd name="connsiteY5" fmla="*/ 374354 h 383778"/>
                <a:gd name="connsiteX6" fmla="*/ 84094 w 479169"/>
                <a:gd name="connsiteY6" fmla="*/ 230404 h 383778"/>
                <a:gd name="connsiteX7" fmla="*/ 129146 w 479169"/>
                <a:gd name="connsiteY7" fmla="*/ 71748 h 383778"/>
                <a:gd name="connsiteX0" fmla="*/ 129146 w 467960"/>
                <a:gd name="connsiteY0" fmla="*/ 71748 h 383778"/>
                <a:gd name="connsiteX1" fmla="*/ 352826 w 467960"/>
                <a:gd name="connsiteY1" fmla="*/ 6253 h 383778"/>
                <a:gd name="connsiteX2" fmla="*/ 389487 w 467960"/>
                <a:gd name="connsiteY2" fmla="*/ 135602 h 383778"/>
                <a:gd name="connsiteX3" fmla="*/ 467960 w 467960"/>
                <a:gd name="connsiteY3" fmla="*/ 199026 h 383778"/>
                <a:gd name="connsiteX4" fmla="*/ 217952 w 467960"/>
                <a:gd name="connsiteY4" fmla="*/ 325262 h 383778"/>
                <a:gd name="connsiteX5" fmla="*/ 21845 w 467960"/>
                <a:gd name="connsiteY5" fmla="*/ 374354 h 383778"/>
                <a:gd name="connsiteX6" fmla="*/ 84094 w 467960"/>
                <a:gd name="connsiteY6" fmla="*/ 230404 h 383778"/>
                <a:gd name="connsiteX7" fmla="*/ 129146 w 467960"/>
                <a:gd name="connsiteY7" fmla="*/ 71748 h 383778"/>
                <a:gd name="connsiteX0" fmla="*/ 129146 w 467960"/>
                <a:gd name="connsiteY0" fmla="*/ 71748 h 383778"/>
                <a:gd name="connsiteX1" fmla="*/ 352826 w 467960"/>
                <a:gd name="connsiteY1" fmla="*/ 6253 h 383778"/>
                <a:gd name="connsiteX2" fmla="*/ 389487 w 467960"/>
                <a:gd name="connsiteY2" fmla="*/ 135602 h 383778"/>
                <a:gd name="connsiteX3" fmla="*/ 467960 w 467960"/>
                <a:gd name="connsiteY3" fmla="*/ 199026 h 383778"/>
                <a:gd name="connsiteX4" fmla="*/ 217952 w 467960"/>
                <a:gd name="connsiteY4" fmla="*/ 325262 h 383778"/>
                <a:gd name="connsiteX5" fmla="*/ 21845 w 467960"/>
                <a:gd name="connsiteY5" fmla="*/ 374354 h 383778"/>
                <a:gd name="connsiteX6" fmla="*/ 84094 w 467960"/>
                <a:gd name="connsiteY6" fmla="*/ 230404 h 383778"/>
                <a:gd name="connsiteX7" fmla="*/ 129146 w 467960"/>
                <a:gd name="connsiteY7" fmla="*/ 71748 h 383778"/>
                <a:gd name="connsiteX0" fmla="*/ 129146 w 467960"/>
                <a:gd name="connsiteY0" fmla="*/ 71748 h 383778"/>
                <a:gd name="connsiteX1" fmla="*/ 352826 w 467960"/>
                <a:gd name="connsiteY1" fmla="*/ 6253 h 383778"/>
                <a:gd name="connsiteX2" fmla="*/ 389487 w 467960"/>
                <a:gd name="connsiteY2" fmla="*/ 135602 h 383778"/>
                <a:gd name="connsiteX3" fmla="*/ 467960 w 467960"/>
                <a:gd name="connsiteY3" fmla="*/ 199026 h 383778"/>
                <a:gd name="connsiteX4" fmla="*/ 217952 w 467960"/>
                <a:gd name="connsiteY4" fmla="*/ 325262 h 383778"/>
                <a:gd name="connsiteX5" fmla="*/ 21845 w 467960"/>
                <a:gd name="connsiteY5" fmla="*/ 374354 h 383778"/>
                <a:gd name="connsiteX6" fmla="*/ 84094 w 467960"/>
                <a:gd name="connsiteY6" fmla="*/ 230404 h 383778"/>
                <a:gd name="connsiteX7" fmla="*/ 129146 w 467960"/>
                <a:gd name="connsiteY7" fmla="*/ 71748 h 383778"/>
                <a:gd name="connsiteX0" fmla="*/ 129146 w 467960"/>
                <a:gd name="connsiteY0" fmla="*/ 38929 h 350959"/>
                <a:gd name="connsiteX1" fmla="*/ 266889 w 467960"/>
                <a:gd name="connsiteY1" fmla="*/ 40543 h 350959"/>
                <a:gd name="connsiteX2" fmla="*/ 389487 w 467960"/>
                <a:gd name="connsiteY2" fmla="*/ 102783 h 350959"/>
                <a:gd name="connsiteX3" fmla="*/ 467960 w 467960"/>
                <a:gd name="connsiteY3" fmla="*/ 166207 h 350959"/>
                <a:gd name="connsiteX4" fmla="*/ 217952 w 467960"/>
                <a:gd name="connsiteY4" fmla="*/ 292443 h 350959"/>
                <a:gd name="connsiteX5" fmla="*/ 21845 w 467960"/>
                <a:gd name="connsiteY5" fmla="*/ 341535 h 350959"/>
                <a:gd name="connsiteX6" fmla="*/ 84094 w 467960"/>
                <a:gd name="connsiteY6" fmla="*/ 197585 h 350959"/>
                <a:gd name="connsiteX7" fmla="*/ 129146 w 467960"/>
                <a:gd name="connsiteY7" fmla="*/ 38929 h 350959"/>
                <a:gd name="connsiteX0" fmla="*/ 129146 w 467960"/>
                <a:gd name="connsiteY0" fmla="*/ 32109 h 344139"/>
                <a:gd name="connsiteX1" fmla="*/ 266889 w 467960"/>
                <a:gd name="connsiteY1" fmla="*/ 33723 h 344139"/>
                <a:gd name="connsiteX2" fmla="*/ 389487 w 467960"/>
                <a:gd name="connsiteY2" fmla="*/ 95963 h 344139"/>
                <a:gd name="connsiteX3" fmla="*/ 467960 w 467960"/>
                <a:gd name="connsiteY3" fmla="*/ 159387 h 344139"/>
                <a:gd name="connsiteX4" fmla="*/ 217952 w 467960"/>
                <a:gd name="connsiteY4" fmla="*/ 285623 h 344139"/>
                <a:gd name="connsiteX5" fmla="*/ 21845 w 467960"/>
                <a:gd name="connsiteY5" fmla="*/ 334715 h 344139"/>
                <a:gd name="connsiteX6" fmla="*/ 84094 w 467960"/>
                <a:gd name="connsiteY6" fmla="*/ 190765 h 344139"/>
                <a:gd name="connsiteX7" fmla="*/ 129146 w 467960"/>
                <a:gd name="connsiteY7" fmla="*/ 32109 h 344139"/>
                <a:gd name="connsiteX0" fmla="*/ 129146 w 467960"/>
                <a:gd name="connsiteY0" fmla="*/ 38148 h 350178"/>
                <a:gd name="connsiteX1" fmla="*/ 266889 w 467960"/>
                <a:gd name="connsiteY1" fmla="*/ 39762 h 350178"/>
                <a:gd name="connsiteX2" fmla="*/ 417998 w 467960"/>
                <a:gd name="connsiteY2" fmla="*/ 82167 h 350178"/>
                <a:gd name="connsiteX3" fmla="*/ 467960 w 467960"/>
                <a:gd name="connsiteY3" fmla="*/ 165426 h 350178"/>
                <a:gd name="connsiteX4" fmla="*/ 217952 w 467960"/>
                <a:gd name="connsiteY4" fmla="*/ 291662 h 350178"/>
                <a:gd name="connsiteX5" fmla="*/ 21845 w 467960"/>
                <a:gd name="connsiteY5" fmla="*/ 340754 h 350178"/>
                <a:gd name="connsiteX6" fmla="*/ 84094 w 467960"/>
                <a:gd name="connsiteY6" fmla="*/ 196804 h 350178"/>
                <a:gd name="connsiteX7" fmla="*/ 129146 w 467960"/>
                <a:gd name="connsiteY7" fmla="*/ 38148 h 350178"/>
                <a:gd name="connsiteX0" fmla="*/ 129146 w 467960"/>
                <a:gd name="connsiteY0" fmla="*/ 38413 h 350443"/>
                <a:gd name="connsiteX1" fmla="*/ 266889 w 467960"/>
                <a:gd name="connsiteY1" fmla="*/ 40027 h 350443"/>
                <a:gd name="connsiteX2" fmla="*/ 402384 w 467960"/>
                <a:gd name="connsiteY2" fmla="*/ 89227 h 350443"/>
                <a:gd name="connsiteX3" fmla="*/ 467960 w 467960"/>
                <a:gd name="connsiteY3" fmla="*/ 165691 h 350443"/>
                <a:gd name="connsiteX4" fmla="*/ 217952 w 467960"/>
                <a:gd name="connsiteY4" fmla="*/ 291927 h 350443"/>
                <a:gd name="connsiteX5" fmla="*/ 21845 w 467960"/>
                <a:gd name="connsiteY5" fmla="*/ 341019 h 350443"/>
                <a:gd name="connsiteX6" fmla="*/ 84094 w 467960"/>
                <a:gd name="connsiteY6" fmla="*/ 197069 h 350443"/>
                <a:gd name="connsiteX7" fmla="*/ 129146 w 467960"/>
                <a:gd name="connsiteY7" fmla="*/ 38413 h 350443"/>
                <a:gd name="connsiteX0" fmla="*/ 129146 w 467960"/>
                <a:gd name="connsiteY0" fmla="*/ 38413 h 350443"/>
                <a:gd name="connsiteX1" fmla="*/ 266889 w 467960"/>
                <a:gd name="connsiteY1" fmla="*/ 40027 h 350443"/>
                <a:gd name="connsiteX2" fmla="*/ 402384 w 467960"/>
                <a:gd name="connsiteY2" fmla="*/ 89227 h 350443"/>
                <a:gd name="connsiteX3" fmla="*/ 467960 w 467960"/>
                <a:gd name="connsiteY3" fmla="*/ 165691 h 350443"/>
                <a:gd name="connsiteX4" fmla="*/ 217952 w 467960"/>
                <a:gd name="connsiteY4" fmla="*/ 291927 h 350443"/>
                <a:gd name="connsiteX5" fmla="*/ 21845 w 467960"/>
                <a:gd name="connsiteY5" fmla="*/ 341019 h 350443"/>
                <a:gd name="connsiteX6" fmla="*/ 84094 w 467960"/>
                <a:gd name="connsiteY6" fmla="*/ 197069 h 350443"/>
                <a:gd name="connsiteX7" fmla="*/ 129146 w 467960"/>
                <a:gd name="connsiteY7" fmla="*/ 38413 h 350443"/>
                <a:gd name="connsiteX0" fmla="*/ 129146 w 467960"/>
                <a:gd name="connsiteY0" fmla="*/ 38413 h 350443"/>
                <a:gd name="connsiteX1" fmla="*/ 266889 w 467960"/>
                <a:gd name="connsiteY1" fmla="*/ 40027 h 350443"/>
                <a:gd name="connsiteX2" fmla="*/ 402384 w 467960"/>
                <a:gd name="connsiteY2" fmla="*/ 89227 h 350443"/>
                <a:gd name="connsiteX3" fmla="*/ 467960 w 467960"/>
                <a:gd name="connsiteY3" fmla="*/ 165691 h 350443"/>
                <a:gd name="connsiteX4" fmla="*/ 217952 w 467960"/>
                <a:gd name="connsiteY4" fmla="*/ 291927 h 350443"/>
                <a:gd name="connsiteX5" fmla="*/ 21845 w 467960"/>
                <a:gd name="connsiteY5" fmla="*/ 341019 h 350443"/>
                <a:gd name="connsiteX6" fmla="*/ 84094 w 467960"/>
                <a:gd name="connsiteY6" fmla="*/ 197069 h 350443"/>
                <a:gd name="connsiteX7" fmla="*/ 129146 w 467960"/>
                <a:gd name="connsiteY7" fmla="*/ 38413 h 350443"/>
                <a:gd name="connsiteX0" fmla="*/ 129146 w 467960"/>
                <a:gd name="connsiteY0" fmla="*/ 42237 h 354267"/>
                <a:gd name="connsiteX1" fmla="*/ 287390 w 467960"/>
                <a:gd name="connsiteY1" fmla="*/ 31216 h 354267"/>
                <a:gd name="connsiteX2" fmla="*/ 402384 w 467960"/>
                <a:gd name="connsiteY2" fmla="*/ 93051 h 354267"/>
                <a:gd name="connsiteX3" fmla="*/ 467960 w 467960"/>
                <a:gd name="connsiteY3" fmla="*/ 169515 h 354267"/>
                <a:gd name="connsiteX4" fmla="*/ 217952 w 467960"/>
                <a:gd name="connsiteY4" fmla="*/ 295751 h 354267"/>
                <a:gd name="connsiteX5" fmla="*/ 21845 w 467960"/>
                <a:gd name="connsiteY5" fmla="*/ 344843 h 354267"/>
                <a:gd name="connsiteX6" fmla="*/ 84094 w 467960"/>
                <a:gd name="connsiteY6" fmla="*/ 200893 h 354267"/>
                <a:gd name="connsiteX7" fmla="*/ 129146 w 467960"/>
                <a:gd name="connsiteY7" fmla="*/ 42237 h 354267"/>
                <a:gd name="connsiteX0" fmla="*/ 129146 w 467960"/>
                <a:gd name="connsiteY0" fmla="*/ 36796 h 348826"/>
                <a:gd name="connsiteX1" fmla="*/ 287390 w 467960"/>
                <a:gd name="connsiteY1" fmla="*/ 25775 h 348826"/>
                <a:gd name="connsiteX2" fmla="*/ 402384 w 467960"/>
                <a:gd name="connsiteY2" fmla="*/ 87610 h 348826"/>
                <a:gd name="connsiteX3" fmla="*/ 467960 w 467960"/>
                <a:gd name="connsiteY3" fmla="*/ 164074 h 348826"/>
                <a:gd name="connsiteX4" fmla="*/ 217952 w 467960"/>
                <a:gd name="connsiteY4" fmla="*/ 290310 h 348826"/>
                <a:gd name="connsiteX5" fmla="*/ 21845 w 467960"/>
                <a:gd name="connsiteY5" fmla="*/ 339402 h 348826"/>
                <a:gd name="connsiteX6" fmla="*/ 84094 w 467960"/>
                <a:gd name="connsiteY6" fmla="*/ 195452 h 348826"/>
                <a:gd name="connsiteX7" fmla="*/ 129146 w 467960"/>
                <a:gd name="connsiteY7" fmla="*/ 36796 h 348826"/>
                <a:gd name="connsiteX0" fmla="*/ 111767 w 467960"/>
                <a:gd name="connsiteY0" fmla="*/ 45721 h 346475"/>
                <a:gd name="connsiteX1" fmla="*/ 287390 w 467960"/>
                <a:gd name="connsiteY1" fmla="*/ 23424 h 346475"/>
                <a:gd name="connsiteX2" fmla="*/ 402384 w 467960"/>
                <a:gd name="connsiteY2" fmla="*/ 85259 h 346475"/>
                <a:gd name="connsiteX3" fmla="*/ 467960 w 467960"/>
                <a:gd name="connsiteY3" fmla="*/ 161723 h 346475"/>
                <a:gd name="connsiteX4" fmla="*/ 217952 w 467960"/>
                <a:gd name="connsiteY4" fmla="*/ 287959 h 346475"/>
                <a:gd name="connsiteX5" fmla="*/ 21845 w 467960"/>
                <a:gd name="connsiteY5" fmla="*/ 337051 h 346475"/>
                <a:gd name="connsiteX6" fmla="*/ 84094 w 467960"/>
                <a:gd name="connsiteY6" fmla="*/ 193101 h 346475"/>
                <a:gd name="connsiteX7" fmla="*/ 111767 w 467960"/>
                <a:gd name="connsiteY7" fmla="*/ 45721 h 346475"/>
                <a:gd name="connsiteX0" fmla="*/ 111767 w 467960"/>
                <a:gd name="connsiteY0" fmla="*/ 54635 h 355389"/>
                <a:gd name="connsiteX1" fmla="*/ 287390 w 467960"/>
                <a:gd name="connsiteY1" fmla="*/ 32338 h 355389"/>
                <a:gd name="connsiteX2" fmla="*/ 402384 w 467960"/>
                <a:gd name="connsiteY2" fmla="*/ 94173 h 355389"/>
                <a:gd name="connsiteX3" fmla="*/ 467960 w 467960"/>
                <a:gd name="connsiteY3" fmla="*/ 170637 h 355389"/>
                <a:gd name="connsiteX4" fmla="*/ 217952 w 467960"/>
                <a:gd name="connsiteY4" fmla="*/ 296873 h 355389"/>
                <a:gd name="connsiteX5" fmla="*/ 21845 w 467960"/>
                <a:gd name="connsiteY5" fmla="*/ 345965 h 355389"/>
                <a:gd name="connsiteX6" fmla="*/ 84094 w 467960"/>
                <a:gd name="connsiteY6" fmla="*/ 202015 h 355389"/>
                <a:gd name="connsiteX7" fmla="*/ 111767 w 467960"/>
                <a:gd name="connsiteY7" fmla="*/ 54635 h 355389"/>
                <a:gd name="connsiteX0" fmla="*/ 116194 w 472387"/>
                <a:gd name="connsiteY0" fmla="*/ 54635 h 355389"/>
                <a:gd name="connsiteX1" fmla="*/ 291817 w 472387"/>
                <a:gd name="connsiteY1" fmla="*/ 32338 h 355389"/>
                <a:gd name="connsiteX2" fmla="*/ 406811 w 472387"/>
                <a:gd name="connsiteY2" fmla="*/ 94173 h 355389"/>
                <a:gd name="connsiteX3" fmla="*/ 472387 w 472387"/>
                <a:gd name="connsiteY3" fmla="*/ 170637 h 355389"/>
                <a:gd name="connsiteX4" fmla="*/ 222379 w 472387"/>
                <a:gd name="connsiteY4" fmla="*/ 296873 h 355389"/>
                <a:gd name="connsiteX5" fmla="*/ 26272 w 472387"/>
                <a:gd name="connsiteY5" fmla="*/ 345965 h 355389"/>
                <a:gd name="connsiteX6" fmla="*/ 67615 w 472387"/>
                <a:gd name="connsiteY6" fmla="*/ 222254 h 355389"/>
                <a:gd name="connsiteX7" fmla="*/ 116194 w 472387"/>
                <a:gd name="connsiteY7" fmla="*/ 54635 h 355389"/>
                <a:gd name="connsiteX0" fmla="*/ 92570 w 472387"/>
                <a:gd name="connsiteY0" fmla="*/ 52058 h 338818"/>
                <a:gd name="connsiteX1" fmla="*/ 291817 w 472387"/>
                <a:gd name="connsiteY1" fmla="*/ 15767 h 338818"/>
                <a:gd name="connsiteX2" fmla="*/ 406811 w 472387"/>
                <a:gd name="connsiteY2" fmla="*/ 77602 h 338818"/>
                <a:gd name="connsiteX3" fmla="*/ 472387 w 472387"/>
                <a:gd name="connsiteY3" fmla="*/ 154066 h 338818"/>
                <a:gd name="connsiteX4" fmla="*/ 222379 w 472387"/>
                <a:gd name="connsiteY4" fmla="*/ 280302 h 338818"/>
                <a:gd name="connsiteX5" fmla="*/ 26272 w 472387"/>
                <a:gd name="connsiteY5" fmla="*/ 329394 h 338818"/>
                <a:gd name="connsiteX6" fmla="*/ 67615 w 472387"/>
                <a:gd name="connsiteY6" fmla="*/ 205683 h 338818"/>
                <a:gd name="connsiteX7" fmla="*/ 92570 w 472387"/>
                <a:gd name="connsiteY7" fmla="*/ 52058 h 338818"/>
                <a:gd name="connsiteX0" fmla="*/ 92570 w 472387"/>
                <a:gd name="connsiteY0" fmla="*/ 47391 h 334151"/>
                <a:gd name="connsiteX1" fmla="*/ 259230 w 472387"/>
                <a:gd name="connsiteY1" fmla="*/ 21567 h 334151"/>
                <a:gd name="connsiteX2" fmla="*/ 406811 w 472387"/>
                <a:gd name="connsiteY2" fmla="*/ 72935 h 334151"/>
                <a:gd name="connsiteX3" fmla="*/ 472387 w 472387"/>
                <a:gd name="connsiteY3" fmla="*/ 149399 h 334151"/>
                <a:gd name="connsiteX4" fmla="*/ 222379 w 472387"/>
                <a:gd name="connsiteY4" fmla="*/ 275635 h 334151"/>
                <a:gd name="connsiteX5" fmla="*/ 26272 w 472387"/>
                <a:gd name="connsiteY5" fmla="*/ 324727 h 334151"/>
                <a:gd name="connsiteX6" fmla="*/ 67615 w 472387"/>
                <a:gd name="connsiteY6" fmla="*/ 201016 h 334151"/>
                <a:gd name="connsiteX7" fmla="*/ 92570 w 472387"/>
                <a:gd name="connsiteY7" fmla="*/ 47391 h 334151"/>
                <a:gd name="connsiteX0" fmla="*/ 92570 w 472387"/>
                <a:gd name="connsiteY0" fmla="*/ 51559 h 338319"/>
                <a:gd name="connsiteX1" fmla="*/ 259230 w 472387"/>
                <a:gd name="connsiteY1" fmla="*/ 25735 h 338319"/>
                <a:gd name="connsiteX2" fmla="*/ 406811 w 472387"/>
                <a:gd name="connsiteY2" fmla="*/ 77103 h 338319"/>
                <a:gd name="connsiteX3" fmla="*/ 472387 w 472387"/>
                <a:gd name="connsiteY3" fmla="*/ 153567 h 338319"/>
                <a:gd name="connsiteX4" fmla="*/ 222379 w 472387"/>
                <a:gd name="connsiteY4" fmla="*/ 279803 h 338319"/>
                <a:gd name="connsiteX5" fmla="*/ 26272 w 472387"/>
                <a:gd name="connsiteY5" fmla="*/ 328895 h 338319"/>
                <a:gd name="connsiteX6" fmla="*/ 67615 w 472387"/>
                <a:gd name="connsiteY6" fmla="*/ 205184 h 338319"/>
                <a:gd name="connsiteX7" fmla="*/ 92570 w 472387"/>
                <a:gd name="connsiteY7" fmla="*/ 51559 h 338319"/>
                <a:gd name="connsiteX0" fmla="*/ 92570 w 472387"/>
                <a:gd name="connsiteY0" fmla="*/ 47325 h 334085"/>
                <a:gd name="connsiteX1" fmla="*/ 259230 w 472387"/>
                <a:gd name="connsiteY1" fmla="*/ 21501 h 334085"/>
                <a:gd name="connsiteX2" fmla="*/ 425691 w 472387"/>
                <a:gd name="connsiteY2" fmla="*/ 90653 h 334085"/>
                <a:gd name="connsiteX3" fmla="*/ 472387 w 472387"/>
                <a:gd name="connsiteY3" fmla="*/ 149333 h 334085"/>
                <a:gd name="connsiteX4" fmla="*/ 222379 w 472387"/>
                <a:gd name="connsiteY4" fmla="*/ 275569 h 334085"/>
                <a:gd name="connsiteX5" fmla="*/ 26272 w 472387"/>
                <a:gd name="connsiteY5" fmla="*/ 324661 h 334085"/>
                <a:gd name="connsiteX6" fmla="*/ 67615 w 472387"/>
                <a:gd name="connsiteY6" fmla="*/ 200950 h 334085"/>
                <a:gd name="connsiteX7" fmla="*/ 92570 w 472387"/>
                <a:gd name="connsiteY7" fmla="*/ 47325 h 334085"/>
                <a:gd name="connsiteX0" fmla="*/ 92570 w 472387"/>
                <a:gd name="connsiteY0" fmla="*/ 47325 h 334085"/>
                <a:gd name="connsiteX1" fmla="*/ 259230 w 472387"/>
                <a:gd name="connsiteY1" fmla="*/ 21501 h 334085"/>
                <a:gd name="connsiteX2" fmla="*/ 425691 w 472387"/>
                <a:gd name="connsiteY2" fmla="*/ 90653 h 334085"/>
                <a:gd name="connsiteX3" fmla="*/ 472387 w 472387"/>
                <a:gd name="connsiteY3" fmla="*/ 149333 h 334085"/>
                <a:gd name="connsiteX4" fmla="*/ 222379 w 472387"/>
                <a:gd name="connsiteY4" fmla="*/ 275569 h 334085"/>
                <a:gd name="connsiteX5" fmla="*/ 26272 w 472387"/>
                <a:gd name="connsiteY5" fmla="*/ 324661 h 334085"/>
                <a:gd name="connsiteX6" fmla="*/ 67615 w 472387"/>
                <a:gd name="connsiteY6" fmla="*/ 200950 h 334085"/>
                <a:gd name="connsiteX7" fmla="*/ 92570 w 472387"/>
                <a:gd name="connsiteY7" fmla="*/ 47325 h 334085"/>
                <a:gd name="connsiteX0" fmla="*/ 92570 w 451934"/>
                <a:gd name="connsiteY0" fmla="*/ 47325 h 334085"/>
                <a:gd name="connsiteX1" fmla="*/ 259230 w 451934"/>
                <a:gd name="connsiteY1" fmla="*/ 21501 h 334085"/>
                <a:gd name="connsiteX2" fmla="*/ 425691 w 451934"/>
                <a:gd name="connsiteY2" fmla="*/ 90653 h 334085"/>
                <a:gd name="connsiteX3" fmla="*/ 431790 w 451934"/>
                <a:gd name="connsiteY3" fmla="*/ 166999 h 334085"/>
                <a:gd name="connsiteX4" fmla="*/ 222379 w 451934"/>
                <a:gd name="connsiteY4" fmla="*/ 275569 h 334085"/>
                <a:gd name="connsiteX5" fmla="*/ 26272 w 451934"/>
                <a:gd name="connsiteY5" fmla="*/ 324661 h 334085"/>
                <a:gd name="connsiteX6" fmla="*/ 67615 w 451934"/>
                <a:gd name="connsiteY6" fmla="*/ 200950 h 334085"/>
                <a:gd name="connsiteX7" fmla="*/ 92570 w 451934"/>
                <a:gd name="connsiteY7" fmla="*/ 47325 h 334085"/>
                <a:gd name="connsiteX0" fmla="*/ 92570 w 456367"/>
                <a:gd name="connsiteY0" fmla="*/ 47325 h 334085"/>
                <a:gd name="connsiteX1" fmla="*/ 259230 w 456367"/>
                <a:gd name="connsiteY1" fmla="*/ 21501 h 334085"/>
                <a:gd name="connsiteX2" fmla="*/ 425691 w 456367"/>
                <a:gd name="connsiteY2" fmla="*/ 90653 h 334085"/>
                <a:gd name="connsiteX3" fmla="*/ 456367 w 456367"/>
                <a:gd name="connsiteY3" fmla="*/ 163732 h 334085"/>
                <a:gd name="connsiteX4" fmla="*/ 222379 w 456367"/>
                <a:gd name="connsiteY4" fmla="*/ 275569 h 334085"/>
                <a:gd name="connsiteX5" fmla="*/ 26272 w 456367"/>
                <a:gd name="connsiteY5" fmla="*/ 324661 h 334085"/>
                <a:gd name="connsiteX6" fmla="*/ 67615 w 456367"/>
                <a:gd name="connsiteY6" fmla="*/ 200950 h 334085"/>
                <a:gd name="connsiteX7" fmla="*/ 92570 w 456367"/>
                <a:gd name="connsiteY7" fmla="*/ 47325 h 334085"/>
                <a:gd name="connsiteX0" fmla="*/ 92570 w 456367"/>
                <a:gd name="connsiteY0" fmla="*/ 47325 h 334085"/>
                <a:gd name="connsiteX1" fmla="*/ 259230 w 456367"/>
                <a:gd name="connsiteY1" fmla="*/ 21501 h 334085"/>
                <a:gd name="connsiteX2" fmla="*/ 425691 w 456367"/>
                <a:gd name="connsiteY2" fmla="*/ 90653 h 334085"/>
                <a:gd name="connsiteX3" fmla="*/ 456367 w 456367"/>
                <a:gd name="connsiteY3" fmla="*/ 163732 h 334085"/>
                <a:gd name="connsiteX4" fmla="*/ 222379 w 456367"/>
                <a:gd name="connsiteY4" fmla="*/ 275569 h 334085"/>
                <a:gd name="connsiteX5" fmla="*/ 26272 w 456367"/>
                <a:gd name="connsiteY5" fmla="*/ 324661 h 334085"/>
                <a:gd name="connsiteX6" fmla="*/ 67615 w 456367"/>
                <a:gd name="connsiteY6" fmla="*/ 200950 h 334085"/>
                <a:gd name="connsiteX7" fmla="*/ 92570 w 456367"/>
                <a:gd name="connsiteY7" fmla="*/ 47325 h 334085"/>
                <a:gd name="connsiteX0" fmla="*/ 92570 w 451934"/>
                <a:gd name="connsiteY0" fmla="*/ 47325 h 334085"/>
                <a:gd name="connsiteX1" fmla="*/ 259230 w 451934"/>
                <a:gd name="connsiteY1" fmla="*/ 21501 h 334085"/>
                <a:gd name="connsiteX2" fmla="*/ 425691 w 451934"/>
                <a:gd name="connsiteY2" fmla="*/ 90653 h 334085"/>
                <a:gd name="connsiteX3" fmla="*/ 442922 w 451934"/>
                <a:gd name="connsiteY3" fmla="*/ 158440 h 334085"/>
                <a:gd name="connsiteX4" fmla="*/ 222379 w 451934"/>
                <a:gd name="connsiteY4" fmla="*/ 275569 h 334085"/>
                <a:gd name="connsiteX5" fmla="*/ 26272 w 451934"/>
                <a:gd name="connsiteY5" fmla="*/ 324661 h 334085"/>
                <a:gd name="connsiteX6" fmla="*/ 67615 w 451934"/>
                <a:gd name="connsiteY6" fmla="*/ 200950 h 334085"/>
                <a:gd name="connsiteX7" fmla="*/ 92570 w 451934"/>
                <a:gd name="connsiteY7" fmla="*/ 47325 h 334085"/>
                <a:gd name="connsiteX0" fmla="*/ 92570 w 471831"/>
                <a:gd name="connsiteY0" fmla="*/ 47222 h 333982"/>
                <a:gd name="connsiteX1" fmla="*/ 259230 w 471831"/>
                <a:gd name="connsiteY1" fmla="*/ 21398 h 333982"/>
                <a:gd name="connsiteX2" fmla="*/ 447146 w 471831"/>
                <a:gd name="connsiteY2" fmla="*/ 88642 h 333982"/>
                <a:gd name="connsiteX3" fmla="*/ 442922 w 471831"/>
                <a:gd name="connsiteY3" fmla="*/ 158337 h 333982"/>
                <a:gd name="connsiteX4" fmla="*/ 222379 w 471831"/>
                <a:gd name="connsiteY4" fmla="*/ 275466 h 333982"/>
                <a:gd name="connsiteX5" fmla="*/ 26272 w 471831"/>
                <a:gd name="connsiteY5" fmla="*/ 324558 h 333982"/>
                <a:gd name="connsiteX6" fmla="*/ 67615 w 471831"/>
                <a:gd name="connsiteY6" fmla="*/ 200847 h 333982"/>
                <a:gd name="connsiteX7" fmla="*/ 92570 w 471831"/>
                <a:gd name="connsiteY7" fmla="*/ 47222 h 333982"/>
                <a:gd name="connsiteX0" fmla="*/ 92570 w 454817"/>
                <a:gd name="connsiteY0" fmla="*/ 47251 h 334011"/>
                <a:gd name="connsiteX1" fmla="*/ 259230 w 454817"/>
                <a:gd name="connsiteY1" fmla="*/ 21427 h 334011"/>
                <a:gd name="connsiteX2" fmla="*/ 428813 w 454817"/>
                <a:gd name="connsiteY2" fmla="*/ 89220 h 334011"/>
                <a:gd name="connsiteX3" fmla="*/ 442922 w 454817"/>
                <a:gd name="connsiteY3" fmla="*/ 158366 h 334011"/>
                <a:gd name="connsiteX4" fmla="*/ 222379 w 454817"/>
                <a:gd name="connsiteY4" fmla="*/ 275495 h 334011"/>
                <a:gd name="connsiteX5" fmla="*/ 26272 w 454817"/>
                <a:gd name="connsiteY5" fmla="*/ 324587 h 334011"/>
                <a:gd name="connsiteX6" fmla="*/ 67615 w 454817"/>
                <a:gd name="connsiteY6" fmla="*/ 200876 h 334011"/>
                <a:gd name="connsiteX7" fmla="*/ 92570 w 454817"/>
                <a:gd name="connsiteY7" fmla="*/ 47251 h 334011"/>
                <a:gd name="connsiteX0" fmla="*/ 92570 w 442922"/>
                <a:gd name="connsiteY0" fmla="*/ 63333 h 350093"/>
                <a:gd name="connsiteX1" fmla="*/ 259230 w 442922"/>
                <a:gd name="connsiteY1" fmla="*/ 37509 h 350093"/>
                <a:gd name="connsiteX2" fmla="*/ 428813 w 442922"/>
                <a:gd name="connsiteY2" fmla="*/ 105302 h 350093"/>
                <a:gd name="connsiteX3" fmla="*/ 442922 w 442922"/>
                <a:gd name="connsiteY3" fmla="*/ 174448 h 350093"/>
                <a:gd name="connsiteX4" fmla="*/ 222379 w 442922"/>
                <a:gd name="connsiteY4" fmla="*/ 291577 h 350093"/>
                <a:gd name="connsiteX5" fmla="*/ 26272 w 442922"/>
                <a:gd name="connsiteY5" fmla="*/ 340669 h 350093"/>
                <a:gd name="connsiteX6" fmla="*/ 67615 w 442922"/>
                <a:gd name="connsiteY6" fmla="*/ 216958 h 350093"/>
                <a:gd name="connsiteX7" fmla="*/ 92570 w 442922"/>
                <a:gd name="connsiteY7" fmla="*/ 63333 h 350093"/>
                <a:gd name="connsiteX0" fmla="*/ 92570 w 435928"/>
                <a:gd name="connsiteY0" fmla="*/ 63333 h 350093"/>
                <a:gd name="connsiteX1" fmla="*/ 259230 w 435928"/>
                <a:gd name="connsiteY1" fmla="*/ 37509 h 350093"/>
                <a:gd name="connsiteX2" fmla="*/ 428813 w 435928"/>
                <a:gd name="connsiteY2" fmla="*/ 105302 h 350093"/>
                <a:gd name="connsiteX3" fmla="*/ 430431 w 435928"/>
                <a:gd name="connsiteY3" fmla="*/ 179884 h 350093"/>
                <a:gd name="connsiteX4" fmla="*/ 222379 w 435928"/>
                <a:gd name="connsiteY4" fmla="*/ 291577 h 350093"/>
                <a:gd name="connsiteX5" fmla="*/ 26272 w 435928"/>
                <a:gd name="connsiteY5" fmla="*/ 340669 h 350093"/>
                <a:gd name="connsiteX6" fmla="*/ 67615 w 435928"/>
                <a:gd name="connsiteY6" fmla="*/ 216958 h 350093"/>
                <a:gd name="connsiteX7" fmla="*/ 92570 w 435928"/>
                <a:gd name="connsiteY7" fmla="*/ 63333 h 350093"/>
                <a:gd name="connsiteX0" fmla="*/ 92570 w 450527"/>
                <a:gd name="connsiteY0" fmla="*/ 63333 h 350093"/>
                <a:gd name="connsiteX1" fmla="*/ 259230 w 450527"/>
                <a:gd name="connsiteY1" fmla="*/ 37509 h 350093"/>
                <a:gd name="connsiteX2" fmla="*/ 428813 w 450527"/>
                <a:gd name="connsiteY2" fmla="*/ 105302 h 350093"/>
                <a:gd name="connsiteX3" fmla="*/ 450527 w 450527"/>
                <a:gd name="connsiteY3" fmla="*/ 174853 h 350093"/>
                <a:gd name="connsiteX4" fmla="*/ 222379 w 450527"/>
                <a:gd name="connsiteY4" fmla="*/ 291577 h 350093"/>
                <a:gd name="connsiteX5" fmla="*/ 26272 w 450527"/>
                <a:gd name="connsiteY5" fmla="*/ 340669 h 350093"/>
                <a:gd name="connsiteX6" fmla="*/ 67615 w 450527"/>
                <a:gd name="connsiteY6" fmla="*/ 216958 h 350093"/>
                <a:gd name="connsiteX7" fmla="*/ 92570 w 450527"/>
                <a:gd name="connsiteY7" fmla="*/ 63333 h 3500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50527" h="350093">
                  <a:moveTo>
                    <a:pt x="92570" y="63333"/>
                  </a:moveTo>
                  <a:cubicBezTo>
                    <a:pt x="197062" y="-19713"/>
                    <a:pt x="203190" y="30514"/>
                    <a:pt x="259230" y="37509"/>
                  </a:cubicBezTo>
                  <a:cubicBezTo>
                    <a:pt x="315270" y="44504"/>
                    <a:pt x="470850" y="-87212"/>
                    <a:pt x="428813" y="105302"/>
                  </a:cubicBezTo>
                  <a:cubicBezTo>
                    <a:pt x="448513" y="167592"/>
                    <a:pt x="429210" y="135248"/>
                    <a:pt x="450527" y="174853"/>
                  </a:cubicBezTo>
                  <a:cubicBezTo>
                    <a:pt x="407742" y="186642"/>
                    <a:pt x="292288" y="240765"/>
                    <a:pt x="222379" y="291577"/>
                  </a:cubicBezTo>
                  <a:cubicBezTo>
                    <a:pt x="181111" y="338112"/>
                    <a:pt x="62631" y="365651"/>
                    <a:pt x="26272" y="340669"/>
                  </a:cubicBezTo>
                  <a:cubicBezTo>
                    <a:pt x="-31084" y="292066"/>
                    <a:pt x="15930" y="261326"/>
                    <a:pt x="67615" y="216958"/>
                  </a:cubicBezTo>
                  <a:cubicBezTo>
                    <a:pt x="165053" y="134500"/>
                    <a:pt x="10517" y="156294"/>
                    <a:pt x="92570" y="63333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1" dirty="0">
                <a:solidFill>
                  <a:schemeClr val="tx1"/>
                </a:solidFill>
              </a:endParaRPr>
            </a:p>
          </p:txBody>
        </p:sp>
        <p:grpSp>
          <p:nvGrpSpPr>
            <p:cNvPr id="76" name="Group 75">
              <a:extLst>
                <a:ext uri="{FF2B5EF4-FFF2-40B4-BE49-F238E27FC236}">
                  <a16:creationId xmlns:a16="http://schemas.microsoft.com/office/drawing/2014/main" id="{3A638264-BDC4-48FA-9E60-1F1B31E0880F}"/>
                </a:ext>
              </a:extLst>
            </p:cNvPr>
            <p:cNvGrpSpPr/>
            <p:nvPr/>
          </p:nvGrpSpPr>
          <p:grpSpPr>
            <a:xfrm flipH="1">
              <a:off x="4316824" y="3047206"/>
              <a:ext cx="2100224" cy="767272"/>
              <a:chOff x="2181528" y="3397417"/>
              <a:chExt cx="2100224" cy="767272"/>
            </a:xfrm>
          </p:grpSpPr>
          <p:sp>
            <p:nvSpPr>
              <p:cNvPr id="77" name="Freeform 20">
                <a:extLst>
                  <a:ext uri="{FF2B5EF4-FFF2-40B4-BE49-F238E27FC236}">
                    <a16:creationId xmlns:a16="http://schemas.microsoft.com/office/drawing/2014/main" id="{E8832D9C-82FA-4E3D-A89B-5F3D487FCAD1}"/>
                  </a:ext>
                </a:extLst>
              </p:cNvPr>
              <p:cNvSpPr/>
              <p:nvPr/>
            </p:nvSpPr>
            <p:spPr>
              <a:xfrm>
                <a:off x="3500604" y="3397417"/>
                <a:ext cx="781148" cy="767272"/>
              </a:xfrm>
              <a:custGeom>
                <a:avLst/>
                <a:gdLst>
                  <a:gd name="connsiteX0" fmla="*/ 543464 w 1086928"/>
                  <a:gd name="connsiteY0" fmla="*/ 0 h 1000664"/>
                  <a:gd name="connsiteX1" fmla="*/ 0 w 1086928"/>
                  <a:gd name="connsiteY1" fmla="*/ 276045 h 1000664"/>
                  <a:gd name="connsiteX2" fmla="*/ 0 w 1086928"/>
                  <a:gd name="connsiteY2" fmla="*/ 862641 h 1000664"/>
                  <a:gd name="connsiteX3" fmla="*/ 362309 w 1086928"/>
                  <a:gd name="connsiteY3" fmla="*/ 974784 h 1000664"/>
                  <a:gd name="connsiteX4" fmla="*/ 923026 w 1086928"/>
                  <a:gd name="connsiteY4" fmla="*/ 1000664 h 1000664"/>
                  <a:gd name="connsiteX5" fmla="*/ 974785 w 1086928"/>
                  <a:gd name="connsiteY5" fmla="*/ 793630 h 1000664"/>
                  <a:gd name="connsiteX6" fmla="*/ 1017917 w 1086928"/>
                  <a:gd name="connsiteY6" fmla="*/ 621101 h 1000664"/>
                  <a:gd name="connsiteX7" fmla="*/ 1086928 w 1086928"/>
                  <a:gd name="connsiteY7" fmla="*/ 439947 h 1000664"/>
                  <a:gd name="connsiteX8" fmla="*/ 1069675 w 1086928"/>
                  <a:gd name="connsiteY8" fmla="*/ 224286 h 1000664"/>
                  <a:gd name="connsiteX9" fmla="*/ 974785 w 1086928"/>
                  <a:gd name="connsiteY9" fmla="*/ 181154 h 1000664"/>
                  <a:gd name="connsiteX10" fmla="*/ 491706 w 1086928"/>
                  <a:gd name="connsiteY10" fmla="*/ 189781 h 1000664"/>
                  <a:gd name="connsiteX11" fmla="*/ 543464 w 1086928"/>
                  <a:gd name="connsiteY11" fmla="*/ 0 h 1000664"/>
                  <a:gd name="connsiteX0" fmla="*/ 543464 w 1086928"/>
                  <a:gd name="connsiteY0" fmla="*/ 0 h 1000664"/>
                  <a:gd name="connsiteX1" fmla="*/ 0 w 1086928"/>
                  <a:gd name="connsiteY1" fmla="*/ 276045 h 1000664"/>
                  <a:gd name="connsiteX2" fmla="*/ 0 w 1086928"/>
                  <a:gd name="connsiteY2" fmla="*/ 862641 h 1000664"/>
                  <a:gd name="connsiteX3" fmla="*/ 362309 w 1086928"/>
                  <a:gd name="connsiteY3" fmla="*/ 974784 h 1000664"/>
                  <a:gd name="connsiteX4" fmla="*/ 923026 w 1086928"/>
                  <a:gd name="connsiteY4" fmla="*/ 1000664 h 1000664"/>
                  <a:gd name="connsiteX5" fmla="*/ 974785 w 1086928"/>
                  <a:gd name="connsiteY5" fmla="*/ 793630 h 1000664"/>
                  <a:gd name="connsiteX6" fmla="*/ 1017917 w 1086928"/>
                  <a:gd name="connsiteY6" fmla="*/ 621101 h 1000664"/>
                  <a:gd name="connsiteX7" fmla="*/ 1086928 w 1086928"/>
                  <a:gd name="connsiteY7" fmla="*/ 439947 h 1000664"/>
                  <a:gd name="connsiteX8" fmla="*/ 1069675 w 1086928"/>
                  <a:gd name="connsiteY8" fmla="*/ 224286 h 1000664"/>
                  <a:gd name="connsiteX9" fmla="*/ 974785 w 1086928"/>
                  <a:gd name="connsiteY9" fmla="*/ 181154 h 1000664"/>
                  <a:gd name="connsiteX10" fmla="*/ 491706 w 1086928"/>
                  <a:gd name="connsiteY10" fmla="*/ 189781 h 1000664"/>
                  <a:gd name="connsiteX11" fmla="*/ 543464 w 1086928"/>
                  <a:gd name="connsiteY11" fmla="*/ 0 h 1000664"/>
                  <a:gd name="connsiteX0" fmla="*/ 595223 w 1086928"/>
                  <a:gd name="connsiteY0" fmla="*/ 0 h 992037"/>
                  <a:gd name="connsiteX1" fmla="*/ 0 w 1086928"/>
                  <a:gd name="connsiteY1" fmla="*/ 267418 h 992037"/>
                  <a:gd name="connsiteX2" fmla="*/ 0 w 1086928"/>
                  <a:gd name="connsiteY2" fmla="*/ 854014 h 992037"/>
                  <a:gd name="connsiteX3" fmla="*/ 362309 w 1086928"/>
                  <a:gd name="connsiteY3" fmla="*/ 966157 h 992037"/>
                  <a:gd name="connsiteX4" fmla="*/ 923026 w 1086928"/>
                  <a:gd name="connsiteY4" fmla="*/ 992037 h 992037"/>
                  <a:gd name="connsiteX5" fmla="*/ 974785 w 1086928"/>
                  <a:gd name="connsiteY5" fmla="*/ 785003 h 992037"/>
                  <a:gd name="connsiteX6" fmla="*/ 1017917 w 1086928"/>
                  <a:gd name="connsiteY6" fmla="*/ 612474 h 992037"/>
                  <a:gd name="connsiteX7" fmla="*/ 1086928 w 1086928"/>
                  <a:gd name="connsiteY7" fmla="*/ 431320 h 992037"/>
                  <a:gd name="connsiteX8" fmla="*/ 1069675 w 1086928"/>
                  <a:gd name="connsiteY8" fmla="*/ 215659 h 992037"/>
                  <a:gd name="connsiteX9" fmla="*/ 974785 w 1086928"/>
                  <a:gd name="connsiteY9" fmla="*/ 172527 h 992037"/>
                  <a:gd name="connsiteX10" fmla="*/ 491706 w 1086928"/>
                  <a:gd name="connsiteY10" fmla="*/ 181154 h 992037"/>
                  <a:gd name="connsiteX11" fmla="*/ 595223 w 1086928"/>
                  <a:gd name="connsiteY11" fmla="*/ 0 h 992037"/>
                  <a:gd name="connsiteX0" fmla="*/ 595223 w 1086928"/>
                  <a:gd name="connsiteY0" fmla="*/ 0 h 992037"/>
                  <a:gd name="connsiteX1" fmla="*/ 0 w 1086928"/>
                  <a:gd name="connsiteY1" fmla="*/ 267418 h 992037"/>
                  <a:gd name="connsiteX2" fmla="*/ 0 w 1086928"/>
                  <a:gd name="connsiteY2" fmla="*/ 854014 h 992037"/>
                  <a:gd name="connsiteX3" fmla="*/ 362309 w 1086928"/>
                  <a:gd name="connsiteY3" fmla="*/ 966157 h 992037"/>
                  <a:gd name="connsiteX4" fmla="*/ 923026 w 1086928"/>
                  <a:gd name="connsiteY4" fmla="*/ 992037 h 992037"/>
                  <a:gd name="connsiteX5" fmla="*/ 974785 w 1086928"/>
                  <a:gd name="connsiteY5" fmla="*/ 785003 h 992037"/>
                  <a:gd name="connsiteX6" fmla="*/ 1017917 w 1086928"/>
                  <a:gd name="connsiteY6" fmla="*/ 612474 h 992037"/>
                  <a:gd name="connsiteX7" fmla="*/ 1086928 w 1086928"/>
                  <a:gd name="connsiteY7" fmla="*/ 431320 h 992037"/>
                  <a:gd name="connsiteX8" fmla="*/ 1069675 w 1086928"/>
                  <a:gd name="connsiteY8" fmla="*/ 215659 h 992037"/>
                  <a:gd name="connsiteX9" fmla="*/ 974785 w 1086928"/>
                  <a:gd name="connsiteY9" fmla="*/ 172527 h 992037"/>
                  <a:gd name="connsiteX10" fmla="*/ 491706 w 1086928"/>
                  <a:gd name="connsiteY10" fmla="*/ 181154 h 992037"/>
                  <a:gd name="connsiteX11" fmla="*/ 595223 w 1086928"/>
                  <a:gd name="connsiteY11" fmla="*/ 0 h 992037"/>
                  <a:gd name="connsiteX0" fmla="*/ 595223 w 1086928"/>
                  <a:gd name="connsiteY0" fmla="*/ 0 h 992037"/>
                  <a:gd name="connsiteX1" fmla="*/ 0 w 1086928"/>
                  <a:gd name="connsiteY1" fmla="*/ 267418 h 992037"/>
                  <a:gd name="connsiteX2" fmla="*/ 0 w 1086928"/>
                  <a:gd name="connsiteY2" fmla="*/ 854014 h 992037"/>
                  <a:gd name="connsiteX3" fmla="*/ 362309 w 1086928"/>
                  <a:gd name="connsiteY3" fmla="*/ 966157 h 992037"/>
                  <a:gd name="connsiteX4" fmla="*/ 923026 w 1086928"/>
                  <a:gd name="connsiteY4" fmla="*/ 992037 h 992037"/>
                  <a:gd name="connsiteX5" fmla="*/ 974785 w 1086928"/>
                  <a:gd name="connsiteY5" fmla="*/ 785003 h 992037"/>
                  <a:gd name="connsiteX6" fmla="*/ 1017917 w 1086928"/>
                  <a:gd name="connsiteY6" fmla="*/ 612474 h 992037"/>
                  <a:gd name="connsiteX7" fmla="*/ 1086928 w 1086928"/>
                  <a:gd name="connsiteY7" fmla="*/ 431320 h 992037"/>
                  <a:gd name="connsiteX8" fmla="*/ 1069675 w 1086928"/>
                  <a:gd name="connsiteY8" fmla="*/ 215659 h 992037"/>
                  <a:gd name="connsiteX9" fmla="*/ 974785 w 1086928"/>
                  <a:gd name="connsiteY9" fmla="*/ 172527 h 992037"/>
                  <a:gd name="connsiteX10" fmla="*/ 491706 w 1086928"/>
                  <a:gd name="connsiteY10" fmla="*/ 181154 h 992037"/>
                  <a:gd name="connsiteX11" fmla="*/ 595223 w 1086928"/>
                  <a:gd name="connsiteY11" fmla="*/ 0 h 992037"/>
                  <a:gd name="connsiteX0" fmla="*/ 595223 w 1086928"/>
                  <a:gd name="connsiteY0" fmla="*/ 0 h 992037"/>
                  <a:gd name="connsiteX1" fmla="*/ 0 w 1086928"/>
                  <a:gd name="connsiteY1" fmla="*/ 267418 h 992037"/>
                  <a:gd name="connsiteX2" fmla="*/ 0 w 1086928"/>
                  <a:gd name="connsiteY2" fmla="*/ 854014 h 992037"/>
                  <a:gd name="connsiteX3" fmla="*/ 362309 w 1086928"/>
                  <a:gd name="connsiteY3" fmla="*/ 966157 h 992037"/>
                  <a:gd name="connsiteX4" fmla="*/ 923026 w 1086928"/>
                  <a:gd name="connsiteY4" fmla="*/ 992037 h 992037"/>
                  <a:gd name="connsiteX5" fmla="*/ 974785 w 1086928"/>
                  <a:gd name="connsiteY5" fmla="*/ 785003 h 992037"/>
                  <a:gd name="connsiteX6" fmla="*/ 1017917 w 1086928"/>
                  <a:gd name="connsiteY6" fmla="*/ 612474 h 992037"/>
                  <a:gd name="connsiteX7" fmla="*/ 1086928 w 1086928"/>
                  <a:gd name="connsiteY7" fmla="*/ 431320 h 992037"/>
                  <a:gd name="connsiteX8" fmla="*/ 1069675 w 1086928"/>
                  <a:gd name="connsiteY8" fmla="*/ 215659 h 992037"/>
                  <a:gd name="connsiteX9" fmla="*/ 974785 w 1086928"/>
                  <a:gd name="connsiteY9" fmla="*/ 172527 h 992037"/>
                  <a:gd name="connsiteX10" fmla="*/ 491706 w 1086928"/>
                  <a:gd name="connsiteY10" fmla="*/ 181154 h 992037"/>
                  <a:gd name="connsiteX11" fmla="*/ 595223 w 1086928"/>
                  <a:gd name="connsiteY11" fmla="*/ 0 h 992037"/>
                  <a:gd name="connsiteX0" fmla="*/ 595223 w 1086928"/>
                  <a:gd name="connsiteY0" fmla="*/ 0 h 992037"/>
                  <a:gd name="connsiteX1" fmla="*/ 0 w 1086928"/>
                  <a:gd name="connsiteY1" fmla="*/ 267418 h 992037"/>
                  <a:gd name="connsiteX2" fmla="*/ 0 w 1086928"/>
                  <a:gd name="connsiteY2" fmla="*/ 854014 h 992037"/>
                  <a:gd name="connsiteX3" fmla="*/ 362309 w 1086928"/>
                  <a:gd name="connsiteY3" fmla="*/ 966157 h 992037"/>
                  <a:gd name="connsiteX4" fmla="*/ 923026 w 1086928"/>
                  <a:gd name="connsiteY4" fmla="*/ 992037 h 992037"/>
                  <a:gd name="connsiteX5" fmla="*/ 974785 w 1086928"/>
                  <a:gd name="connsiteY5" fmla="*/ 785003 h 992037"/>
                  <a:gd name="connsiteX6" fmla="*/ 1017917 w 1086928"/>
                  <a:gd name="connsiteY6" fmla="*/ 612474 h 992037"/>
                  <a:gd name="connsiteX7" fmla="*/ 1086928 w 1086928"/>
                  <a:gd name="connsiteY7" fmla="*/ 431320 h 992037"/>
                  <a:gd name="connsiteX8" fmla="*/ 1069675 w 1086928"/>
                  <a:gd name="connsiteY8" fmla="*/ 215659 h 992037"/>
                  <a:gd name="connsiteX9" fmla="*/ 974785 w 1086928"/>
                  <a:gd name="connsiteY9" fmla="*/ 172527 h 992037"/>
                  <a:gd name="connsiteX10" fmla="*/ 491706 w 1086928"/>
                  <a:gd name="connsiteY10" fmla="*/ 181154 h 992037"/>
                  <a:gd name="connsiteX11" fmla="*/ 595223 w 1086928"/>
                  <a:gd name="connsiteY11" fmla="*/ 0 h 992037"/>
                  <a:gd name="connsiteX0" fmla="*/ 595223 w 1086928"/>
                  <a:gd name="connsiteY0" fmla="*/ 0 h 992037"/>
                  <a:gd name="connsiteX1" fmla="*/ 0 w 1086928"/>
                  <a:gd name="connsiteY1" fmla="*/ 267418 h 992037"/>
                  <a:gd name="connsiteX2" fmla="*/ 0 w 1086928"/>
                  <a:gd name="connsiteY2" fmla="*/ 854014 h 992037"/>
                  <a:gd name="connsiteX3" fmla="*/ 362309 w 1086928"/>
                  <a:gd name="connsiteY3" fmla="*/ 966157 h 992037"/>
                  <a:gd name="connsiteX4" fmla="*/ 923026 w 1086928"/>
                  <a:gd name="connsiteY4" fmla="*/ 992037 h 992037"/>
                  <a:gd name="connsiteX5" fmla="*/ 974785 w 1086928"/>
                  <a:gd name="connsiteY5" fmla="*/ 785003 h 992037"/>
                  <a:gd name="connsiteX6" fmla="*/ 1017917 w 1086928"/>
                  <a:gd name="connsiteY6" fmla="*/ 612474 h 992037"/>
                  <a:gd name="connsiteX7" fmla="*/ 1086928 w 1086928"/>
                  <a:gd name="connsiteY7" fmla="*/ 431320 h 992037"/>
                  <a:gd name="connsiteX8" fmla="*/ 1069675 w 1086928"/>
                  <a:gd name="connsiteY8" fmla="*/ 215659 h 992037"/>
                  <a:gd name="connsiteX9" fmla="*/ 974785 w 1086928"/>
                  <a:gd name="connsiteY9" fmla="*/ 172527 h 992037"/>
                  <a:gd name="connsiteX10" fmla="*/ 491706 w 1086928"/>
                  <a:gd name="connsiteY10" fmla="*/ 181154 h 992037"/>
                  <a:gd name="connsiteX11" fmla="*/ 595223 w 1086928"/>
                  <a:gd name="connsiteY11" fmla="*/ 0 h 992037"/>
                  <a:gd name="connsiteX0" fmla="*/ 595223 w 1086928"/>
                  <a:gd name="connsiteY0" fmla="*/ 0 h 1006555"/>
                  <a:gd name="connsiteX1" fmla="*/ 0 w 1086928"/>
                  <a:gd name="connsiteY1" fmla="*/ 267418 h 1006555"/>
                  <a:gd name="connsiteX2" fmla="*/ 0 w 1086928"/>
                  <a:gd name="connsiteY2" fmla="*/ 854014 h 1006555"/>
                  <a:gd name="connsiteX3" fmla="*/ 362309 w 1086928"/>
                  <a:gd name="connsiteY3" fmla="*/ 966157 h 1006555"/>
                  <a:gd name="connsiteX4" fmla="*/ 923026 w 1086928"/>
                  <a:gd name="connsiteY4" fmla="*/ 992037 h 1006555"/>
                  <a:gd name="connsiteX5" fmla="*/ 974785 w 1086928"/>
                  <a:gd name="connsiteY5" fmla="*/ 785003 h 1006555"/>
                  <a:gd name="connsiteX6" fmla="*/ 1017917 w 1086928"/>
                  <a:gd name="connsiteY6" fmla="*/ 612474 h 1006555"/>
                  <a:gd name="connsiteX7" fmla="*/ 1086928 w 1086928"/>
                  <a:gd name="connsiteY7" fmla="*/ 431320 h 1006555"/>
                  <a:gd name="connsiteX8" fmla="*/ 1069675 w 1086928"/>
                  <a:gd name="connsiteY8" fmla="*/ 215659 h 1006555"/>
                  <a:gd name="connsiteX9" fmla="*/ 974785 w 1086928"/>
                  <a:gd name="connsiteY9" fmla="*/ 172527 h 1006555"/>
                  <a:gd name="connsiteX10" fmla="*/ 491706 w 1086928"/>
                  <a:gd name="connsiteY10" fmla="*/ 181154 h 1006555"/>
                  <a:gd name="connsiteX11" fmla="*/ 595223 w 1086928"/>
                  <a:gd name="connsiteY11" fmla="*/ 0 h 1006555"/>
                  <a:gd name="connsiteX0" fmla="*/ 595223 w 1086928"/>
                  <a:gd name="connsiteY0" fmla="*/ 0 h 1006555"/>
                  <a:gd name="connsiteX1" fmla="*/ 0 w 1086928"/>
                  <a:gd name="connsiteY1" fmla="*/ 267418 h 1006555"/>
                  <a:gd name="connsiteX2" fmla="*/ 0 w 1086928"/>
                  <a:gd name="connsiteY2" fmla="*/ 854014 h 1006555"/>
                  <a:gd name="connsiteX3" fmla="*/ 362309 w 1086928"/>
                  <a:gd name="connsiteY3" fmla="*/ 966157 h 1006555"/>
                  <a:gd name="connsiteX4" fmla="*/ 923026 w 1086928"/>
                  <a:gd name="connsiteY4" fmla="*/ 992037 h 1006555"/>
                  <a:gd name="connsiteX5" fmla="*/ 974785 w 1086928"/>
                  <a:gd name="connsiteY5" fmla="*/ 785003 h 1006555"/>
                  <a:gd name="connsiteX6" fmla="*/ 1017917 w 1086928"/>
                  <a:gd name="connsiteY6" fmla="*/ 612474 h 1006555"/>
                  <a:gd name="connsiteX7" fmla="*/ 1086928 w 1086928"/>
                  <a:gd name="connsiteY7" fmla="*/ 431320 h 1006555"/>
                  <a:gd name="connsiteX8" fmla="*/ 1069675 w 1086928"/>
                  <a:gd name="connsiteY8" fmla="*/ 215659 h 1006555"/>
                  <a:gd name="connsiteX9" fmla="*/ 974785 w 1086928"/>
                  <a:gd name="connsiteY9" fmla="*/ 172527 h 1006555"/>
                  <a:gd name="connsiteX10" fmla="*/ 491706 w 1086928"/>
                  <a:gd name="connsiteY10" fmla="*/ 181154 h 1006555"/>
                  <a:gd name="connsiteX11" fmla="*/ 595223 w 1086928"/>
                  <a:gd name="connsiteY11" fmla="*/ 0 h 1006555"/>
                  <a:gd name="connsiteX0" fmla="*/ 595223 w 1086928"/>
                  <a:gd name="connsiteY0" fmla="*/ 0 h 1006555"/>
                  <a:gd name="connsiteX1" fmla="*/ 0 w 1086928"/>
                  <a:gd name="connsiteY1" fmla="*/ 267418 h 1006555"/>
                  <a:gd name="connsiteX2" fmla="*/ 0 w 1086928"/>
                  <a:gd name="connsiteY2" fmla="*/ 854014 h 1006555"/>
                  <a:gd name="connsiteX3" fmla="*/ 362309 w 1086928"/>
                  <a:gd name="connsiteY3" fmla="*/ 966157 h 1006555"/>
                  <a:gd name="connsiteX4" fmla="*/ 923026 w 1086928"/>
                  <a:gd name="connsiteY4" fmla="*/ 992037 h 1006555"/>
                  <a:gd name="connsiteX5" fmla="*/ 974785 w 1086928"/>
                  <a:gd name="connsiteY5" fmla="*/ 785003 h 1006555"/>
                  <a:gd name="connsiteX6" fmla="*/ 1017917 w 1086928"/>
                  <a:gd name="connsiteY6" fmla="*/ 612474 h 1006555"/>
                  <a:gd name="connsiteX7" fmla="*/ 1086928 w 1086928"/>
                  <a:gd name="connsiteY7" fmla="*/ 431320 h 1006555"/>
                  <a:gd name="connsiteX8" fmla="*/ 1069675 w 1086928"/>
                  <a:gd name="connsiteY8" fmla="*/ 215659 h 1006555"/>
                  <a:gd name="connsiteX9" fmla="*/ 974785 w 1086928"/>
                  <a:gd name="connsiteY9" fmla="*/ 172527 h 1006555"/>
                  <a:gd name="connsiteX10" fmla="*/ 491706 w 1086928"/>
                  <a:gd name="connsiteY10" fmla="*/ 181154 h 1006555"/>
                  <a:gd name="connsiteX11" fmla="*/ 595223 w 1086928"/>
                  <a:gd name="connsiteY11" fmla="*/ 0 h 1006555"/>
                  <a:gd name="connsiteX0" fmla="*/ 595223 w 1086928"/>
                  <a:gd name="connsiteY0" fmla="*/ 0 h 1006555"/>
                  <a:gd name="connsiteX1" fmla="*/ 0 w 1086928"/>
                  <a:gd name="connsiteY1" fmla="*/ 267418 h 1006555"/>
                  <a:gd name="connsiteX2" fmla="*/ 0 w 1086928"/>
                  <a:gd name="connsiteY2" fmla="*/ 854014 h 1006555"/>
                  <a:gd name="connsiteX3" fmla="*/ 362309 w 1086928"/>
                  <a:gd name="connsiteY3" fmla="*/ 966157 h 1006555"/>
                  <a:gd name="connsiteX4" fmla="*/ 923026 w 1086928"/>
                  <a:gd name="connsiteY4" fmla="*/ 992037 h 1006555"/>
                  <a:gd name="connsiteX5" fmla="*/ 974785 w 1086928"/>
                  <a:gd name="connsiteY5" fmla="*/ 785003 h 1006555"/>
                  <a:gd name="connsiteX6" fmla="*/ 1017917 w 1086928"/>
                  <a:gd name="connsiteY6" fmla="*/ 612474 h 1006555"/>
                  <a:gd name="connsiteX7" fmla="*/ 1086928 w 1086928"/>
                  <a:gd name="connsiteY7" fmla="*/ 431320 h 1006555"/>
                  <a:gd name="connsiteX8" fmla="*/ 1069675 w 1086928"/>
                  <a:gd name="connsiteY8" fmla="*/ 215659 h 1006555"/>
                  <a:gd name="connsiteX9" fmla="*/ 974785 w 1086928"/>
                  <a:gd name="connsiteY9" fmla="*/ 172527 h 1006555"/>
                  <a:gd name="connsiteX10" fmla="*/ 491706 w 1086928"/>
                  <a:gd name="connsiteY10" fmla="*/ 181154 h 1006555"/>
                  <a:gd name="connsiteX11" fmla="*/ 595223 w 1086928"/>
                  <a:gd name="connsiteY11" fmla="*/ 0 h 1006555"/>
                  <a:gd name="connsiteX0" fmla="*/ 595223 w 1086928"/>
                  <a:gd name="connsiteY0" fmla="*/ 0 h 1006555"/>
                  <a:gd name="connsiteX1" fmla="*/ 0 w 1086928"/>
                  <a:gd name="connsiteY1" fmla="*/ 267418 h 1006555"/>
                  <a:gd name="connsiteX2" fmla="*/ 0 w 1086928"/>
                  <a:gd name="connsiteY2" fmla="*/ 854014 h 1006555"/>
                  <a:gd name="connsiteX3" fmla="*/ 362309 w 1086928"/>
                  <a:gd name="connsiteY3" fmla="*/ 966157 h 1006555"/>
                  <a:gd name="connsiteX4" fmla="*/ 923026 w 1086928"/>
                  <a:gd name="connsiteY4" fmla="*/ 992037 h 1006555"/>
                  <a:gd name="connsiteX5" fmla="*/ 974785 w 1086928"/>
                  <a:gd name="connsiteY5" fmla="*/ 785003 h 1006555"/>
                  <a:gd name="connsiteX6" fmla="*/ 1017917 w 1086928"/>
                  <a:gd name="connsiteY6" fmla="*/ 612474 h 1006555"/>
                  <a:gd name="connsiteX7" fmla="*/ 1086928 w 1086928"/>
                  <a:gd name="connsiteY7" fmla="*/ 431320 h 1006555"/>
                  <a:gd name="connsiteX8" fmla="*/ 1069675 w 1086928"/>
                  <a:gd name="connsiteY8" fmla="*/ 215659 h 1006555"/>
                  <a:gd name="connsiteX9" fmla="*/ 974785 w 1086928"/>
                  <a:gd name="connsiteY9" fmla="*/ 172527 h 1006555"/>
                  <a:gd name="connsiteX10" fmla="*/ 491706 w 1086928"/>
                  <a:gd name="connsiteY10" fmla="*/ 181154 h 1006555"/>
                  <a:gd name="connsiteX11" fmla="*/ 595223 w 1086928"/>
                  <a:gd name="connsiteY11" fmla="*/ 0 h 1006555"/>
                  <a:gd name="connsiteX0" fmla="*/ 595223 w 1086928"/>
                  <a:gd name="connsiteY0" fmla="*/ 0 h 980502"/>
                  <a:gd name="connsiteX1" fmla="*/ 0 w 1086928"/>
                  <a:gd name="connsiteY1" fmla="*/ 267418 h 980502"/>
                  <a:gd name="connsiteX2" fmla="*/ 0 w 1086928"/>
                  <a:gd name="connsiteY2" fmla="*/ 854014 h 980502"/>
                  <a:gd name="connsiteX3" fmla="*/ 362309 w 1086928"/>
                  <a:gd name="connsiteY3" fmla="*/ 966157 h 980502"/>
                  <a:gd name="connsiteX4" fmla="*/ 934932 w 1086928"/>
                  <a:gd name="connsiteY4" fmla="*/ 946794 h 980502"/>
                  <a:gd name="connsiteX5" fmla="*/ 974785 w 1086928"/>
                  <a:gd name="connsiteY5" fmla="*/ 785003 h 980502"/>
                  <a:gd name="connsiteX6" fmla="*/ 1017917 w 1086928"/>
                  <a:gd name="connsiteY6" fmla="*/ 612474 h 980502"/>
                  <a:gd name="connsiteX7" fmla="*/ 1086928 w 1086928"/>
                  <a:gd name="connsiteY7" fmla="*/ 431320 h 980502"/>
                  <a:gd name="connsiteX8" fmla="*/ 1069675 w 1086928"/>
                  <a:gd name="connsiteY8" fmla="*/ 215659 h 980502"/>
                  <a:gd name="connsiteX9" fmla="*/ 974785 w 1086928"/>
                  <a:gd name="connsiteY9" fmla="*/ 172527 h 980502"/>
                  <a:gd name="connsiteX10" fmla="*/ 491706 w 1086928"/>
                  <a:gd name="connsiteY10" fmla="*/ 181154 h 980502"/>
                  <a:gd name="connsiteX11" fmla="*/ 595223 w 1086928"/>
                  <a:gd name="connsiteY11" fmla="*/ 0 h 980502"/>
                  <a:gd name="connsiteX0" fmla="*/ 595223 w 1086928"/>
                  <a:gd name="connsiteY0" fmla="*/ 0 h 1010346"/>
                  <a:gd name="connsiteX1" fmla="*/ 0 w 1086928"/>
                  <a:gd name="connsiteY1" fmla="*/ 267418 h 1010346"/>
                  <a:gd name="connsiteX2" fmla="*/ 0 w 1086928"/>
                  <a:gd name="connsiteY2" fmla="*/ 854014 h 1010346"/>
                  <a:gd name="connsiteX3" fmla="*/ 362309 w 1086928"/>
                  <a:gd name="connsiteY3" fmla="*/ 966157 h 1010346"/>
                  <a:gd name="connsiteX4" fmla="*/ 925407 w 1086928"/>
                  <a:gd name="connsiteY4" fmla="*/ 996801 h 1010346"/>
                  <a:gd name="connsiteX5" fmla="*/ 974785 w 1086928"/>
                  <a:gd name="connsiteY5" fmla="*/ 785003 h 1010346"/>
                  <a:gd name="connsiteX6" fmla="*/ 1017917 w 1086928"/>
                  <a:gd name="connsiteY6" fmla="*/ 612474 h 1010346"/>
                  <a:gd name="connsiteX7" fmla="*/ 1086928 w 1086928"/>
                  <a:gd name="connsiteY7" fmla="*/ 431320 h 1010346"/>
                  <a:gd name="connsiteX8" fmla="*/ 1069675 w 1086928"/>
                  <a:gd name="connsiteY8" fmla="*/ 215659 h 1010346"/>
                  <a:gd name="connsiteX9" fmla="*/ 974785 w 1086928"/>
                  <a:gd name="connsiteY9" fmla="*/ 172527 h 1010346"/>
                  <a:gd name="connsiteX10" fmla="*/ 491706 w 1086928"/>
                  <a:gd name="connsiteY10" fmla="*/ 181154 h 1010346"/>
                  <a:gd name="connsiteX11" fmla="*/ 595223 w 1086928"/>
                  <a:gd name="connsiteY11" fmla="*/ 0 h 1010346"/>
                  <a:gd name="connsiteX0" fmla="*/ 595223 w 1086928"/>
                  <a:gd name="connsiteY0" fmla="*/ 0 h 1010346"/>
                  <a:gd name="connsiteX1" fmla="*/ 0 w 1086928"/>
                  <a:gd name="connsiteY1" fmla="*/ 267418 h 1010346"/>
                  <a:gd name="connsiteX2" fmla="*/ 0 w 1086928"/>
                  <a:gd name="connsiteY2" fmla="*/ 854014 h 1010346"/>
                  <a:gd name="connsiteX3" fmla="*/ 362309 w 1086928"/>
                  <a:gd name="connsiteY3" fmla="*/ 966157 h 1010346"/>
                  <a:gd name="connsiteX4" fmla="*/ 925407 w 1086928"/>
                  <a:gd name="connsiteY4" fmla="*/ 996801 h 1010346"/>
                  <a:gd name="connsiteX5" fmla="*/ 974785 w 1086928"/>
                  <a:gd name="connsiteY5" fmla="*/ 785003 h 1010346"/>
                  <a:gd name="connsiteX6" fmla="*/ 1017917 w 1086928"/>
                  <a:gd name="connsiteY6" fmla="*/ 612474 h 1010346"/>
                  <a:gd name="connsiteX7" fmla="*/ 1086928 w 1086928"/>
                  <a:gd name="connsiteY7" fmla="*/ 431320 h 1010346"/>
                  <a:gd name="connsiteX8" fmla="*/ 1069675 w 1086928"/>
                  <a:gd name="connsiteY8" fmla="*/ 215659 h 1010346"/>
                  <a:gd name="connsiteX9" fmla="*/ 974785 w 1086928"/>
                  <a:gd name="connsiteY9" fmla="*/ 172527 h 1010346"/>
                  <a:gd name="connsiteX10" fmla="*/ 491706 w 1086928"/>
                  <a:gd name="connsiteY10" fmla="*/ 181154 h 1010346"/>
                  <a:gd name="connsiteX11" fmla="*/ 595223 w 1086928"/>
                  <a:gd name="connsiteY11" fmla="*/ 0 h 1010346"/>
                  <a:gd name="connsiteX0" fmla="*/ 595223 w 1086928"/>
                  <a:gd name="connsiteY0" fmla="*/ 0 h 1010346"/>
                  <a:gd name="connsiteX1" fmla="*/ 0 w 1086928"/>
                  <a:gd name="connsiteY1" fmla="*/ 267418 h 1010346"/>
                  <a:gd name="connsiteX2" fmla="*/ 0 w 1086928"/>
                  <a:gd name="connsiteY2" fmla="*/ 854014 h 1010346"/>
                  <a:gd name="connsiteX3" fmla="*/ 362309 w 1086928"/>
                  <a:gd name="connsiteY3" fmla="*/ 966157 h 1010346"/>
                  <a:gd name="connsiteX4" fmla="*/ 925407 w 1086928"/>
                  <a:gd name="connsiteY4" fmla="*/ 996801 h 1010346"/>
                  <a:gd name="connsiteX5" fmla="*/ 981929 w 1086928"/>
                  <a:gd name="connsiteY5" fmla="*/ 820721 h 1010346"/>
                  <a:gd name="connsiteX6" fmla="*/ 1017917 w 1086928"/>
                  <a:gd name="connsiteY6" fmla="*/ 612474 h 1010346"/>
                  <a:gd name="connsiteX7" fmla="*/ 1086928 w 1086928"/>
                  <a:gd name="connsiteY7" fmla="*/ 431320 h 1010346"/>
                  <a:gd name="connsiteX8" fmla="*/ 1069675 w 1086928"/>
                  <a:gd name="connsiteY8" fmla="*/ 215659 h 1010346"/>
                  <a:gd name="connsiteX9" fmla="*/ 974785 w 1086928"/>
                  <a:gd name="connsiteY9" fmla="*/ 172527 h 1010346"/>
                  <a:gd name="connsiteX10" fmla="*/ 491706 w 1086928"/>
                  <a:gd name="connsiteY10" fmla="*/ 181154 h 1010346"/>
                  <a:gd name="connsiteX11" fmla="*/ 595223 w 1086928"/>
                  <a:gd name="connsiteY11" fmla="*/ 0 h 1010346"/>
                  <a:gd name="connsiteX0" fmla="*/ 925407 w 1086928"/>
                  <a:gd name="connsiteY0" fmla="*/ 996801 h 1088241"/>
                  <a:gd name="connsiteX1" fmla="*/ 981929 w 1086928"/>
                  <a:gd name="connsiteY1" fmla="*/ 820721 h 1088241"/>
                  <a:gd name="connsiteX2" fmla="*/ 1017917 w 1086928"/>
                  <a:gd name="connsiteY2" fmla="*/ 612474 h 1088241"/>
                  <a:gd name="connsiteX3" fmla="*/ 1086928 w 1086928"/>
                  <a:gd name="connsiteY3" fmla="*/ 431320 h 1088241"/>
                  <a:gd name="connsiteX4" fmla="*/ 1069675 w 1086928"/>
                  <a:gd name="connsiteY4" fmla="*/ 215659 h 1088241"/>
                  <a:gd name="connsiteX5" fmla="*/ 974785 w 1086928"/>
                  <a:gd name="connsiteY5" fmla="*/ 172527 h 1088241"/>
                  <a:gd name="connsiteX6" fmla="*/ 491706 w 1086928"/>
                  <a:gd name="connsiteY6" fmla="*/ 181154 h 1088241"/>
                  <a:gd name="connsiteX7" fmla="*/ 595223 w 1086928"/>
                  <a:gd name="connsiteY7" fmla="*/ 0 h 1088241"/>
                  <a:gd name="connsiteX8" fmla="*/ 0 w 1086928"/>
                  <a:gd name="connsiteY8" fmla="*/ 267418 h 1088241"/>
                  <a:gd name="connsiteX9" fmla="*/ 0 w 1086928"/>
                  <a:gd name="connsiteY9" fmla="*/ 854014 h 1088241"/>
                  <a:gd name="connsiteX10" fmla="*/ 362309 w 1086928"/>
                  <a:gd name="connsiteY10" fmla="*/ 966157 h 1088241"/>
                  <a:gd name="connsiteX11" fmla="*/ 1016847 w 1086928"/>
                  <a:gd name="connsiteY11" fmla="*/ 1088241 h 1088241"/>
                  <a:gd name="connsiteX0" fmla="*/ 925407 w 1086928"/>
                  <a:gd name="connsiteY0" fmla="*/ 996801 h 1088241"/>
                  <a:gd name="connsiteX1" fmla="*/ 981929 w 1086928"/>
                  <a:gd name="connsiteY1" fmla="*/ 820721 h 1088241"/>
                  <a:gd name="connsiteX2" fmla="*/ 1017917 w 1086928"/>
                  <a:gd name="connsiteY2" fmla="*/ 612474 h 1088241"/>
                  <a:gd name="connsiteX3" fmla="*/ 1086928 w 1086928"/>
                  <a:gd name="connsiteY3" fmla="*/ 431320 h 1088241"/>
                  <a:gd name="connsiteX4" fmla="*/ 1069675 w 1086928"/>
                  <a:gd name="connsiteY4" fmla="*/ 215659 h 1088241"/>
                  <a:gd name="connsiteX5" fmla="*/ 974785 w 1086928"/>
                  <a:gd name="connsiteY5" fmla="*/ 172527 h 1088241"/>
                  <a:gd name="connsiteX6" fmla="*/ 491706 w 1086928"/>
                  <a:gd name="connsiteY6" fmla="*/ 181154 h 1088241"/>
                  <a:gd name="connsiteX7" fmla="*/ 595223 w 1086928"/>
                  <a:gd name="connsiteY7" fmla="*/ 0 h 1088241"/>
                  <a:gd name="connsiteX8" fmla="*/ 0 w 1086928"/>
                  <a:gd name="connsiteY8" fmla="*/ 267418 h 1088241"/>
                  <a:gd name="connsiteX9" fmla="*/ 0 w 1086928"/>
                  <a:gd name="connsiteY9" fmla="*/ 854014 h 1088241"/>
                  <a:gd name="connsiteX10" fmla="*/ 362309 w 1086928"/>
                  <a:gd name="connsiteY10" fmla="*/ 966157 h 1088241"/>
                  <a:gd name="connsiteX11" fmla="*/ 1016847 w 1086928"/>
                  <a:gd name="connsiteY11" fmla="*/ 1088241 h 1088241"/>
                  <a:gd name="connsiteX0" fmla="*/ 925407 w 1086928"/>
                  <a:gd name="connsiteY0" fmla="*/ 996801 h 996801"/>
                  <a:gd name="connsiteX1" fmla="*/ 981929 w 1086928"/>
                  <a:gd name="connsiteY1" fmla="*/ 820721 h 996801"/>
                  <a:gd name="connsiteX2" fmla="*/ 1017917 w 1086928"/>
                  <a:gd name="connsiteY2" fmla="*/ 612474 h 996801"/>
                  <a:gd name="connsiteX3" fmla="*/ 1086928 w 1086928"/>
                  <a:gd name="connsiteY3" fmla="*/ 431320 h 996801"/>
                  <a:gd name="connsiteX4" fmla="*/ 1069675 w 1086928"/>
                  <a:gd name="connsiteY4" fmla="*/ 215659 h 996801"/>
                  <a:gd name="connsiteX5" fmla="*/ 974785 w 1086928"/>
                  <a:gd name="connsiteY5" fmla="*/ 172527 h 996801"/>
                  <a:gd name="connsiteX6" fmla="*/ 491706 w 1086928"/>
                  <a:gd name="connsiteY6" fmla="*/ 181154 h 996801"/>
                  <a:gd name="connsiteX7" fmla="*/ 595223 w 1086928"/>
                  <a:gd name="connsiteY7" fmla="*/ 0 h 996801"/>
                  <a:gd name="connsiteX8" fmla="*/ 0 w 1086928"/>
                  <a:gd name="connsiteY8" fmla="*/ 267418 h 996801"/>
                  <a:gd name="connsiteX9" fmla="*/ 0 w 1086928"/>
                  <a:gd name="connsiteY9" fmla="*/ 854014 h 996801"/>
                  <a:gd name="connsiteX10" fmla="*/ 362309 w 1086928"/>
                  <a:gd name="connsiteY10" fmla="*/ 966157 h 996801"/>
                  <a:gd name="connsiteX0" fmla="*/ 925407 w 1086928"/>
                  <a:gd name="connsiteY0" fmla="*/ 996801 h 996801"/>
                  <a:gd name="connsiteX1" fmla="*/ 981929 w 1086928"/>
                  <a:gd name="connsiteY1" fmla="*/ 820721 h 996801"/>
                  <a:gd name="connsiteX2" fmla="*/ 1017917 w 1086928"/>
                  <a:gd name="connsiteY2" fmla="*/ 612474 h 996801"/>
                  <a:gd name="connsiteX3" fmla="*/ 1086928 w 1086928"/>
                  <a:gd name="connsiteY3" fmla="*/ 431320 h 996801"/>
                  <a:gd name="connsiteX4" fmla="*/ 1069675 w 1086928"/>
                  <a:gd name="connsiteY4" fmla="*/ 215659 h 996801"/>
                  <a:gd name="connsiteX5" fmla="*/ 974785 w 1086928"/>
                  <a:gd name="connsiteY5" fmla="*/ 172527 h 996801"/>
                  <a:gd name="connsiteX6" fmla="*/ 491706 w 1086928"/>
                  <a:gd name="connsiteY6" fmla="*/ 181154 h 996801"/>
                  <a:gd name="connsiteX7" fmla="*/ 595223 w 1086928"/>
                  <a:gd name="connsiteY7" fmla="*/ 0 h 996801"/>
                  <a:gd name="connsiteX8" fmla="*/ 0 w 1086928"/>
                  <a:gd name="connsiteY8" fmla="*/ 267418 h 996801"/>
                  <a:gd name="connsiteX9" fmla="*/ 0 w 1086928"/>
                  <a:gd name="connsiteY9" fmla="*/ 854014 h 996801"/>
                  <a:gd name="connsiteX10" fmla="*/ 362309 w 1086928"/>
                  <a:gd name="connsiteY10" fmla="*/ 966157 h 996801"/>
                  <a:gd name="connsiteX0" fmla="*/ 925407 w 1086928"/>
                  <a:gd name="connsiteY0" fmla="*/ 996801 h 996801"/>
                  <a:gd name="connsiteX1" fmla="*/ 981929 w 1086928"/>
                  <a:gd name="connsiteY1" fmla="*/ 820721 h 996801"/>
                  <a:gd name="connsiteX2" fmla="*/ 1017917 w 1086928"/>
                  <a:gd name="connsiteY2" fmla="*/ 612474 h 996801"/>
                  <a:gd name="connsiteX3" fmla="*/ 1086928 w 1086928"/>
                  <a:gd name="connsiteY3" fmla="*/ 431320 h 996801"/>
                  <a:gd name="connsiteX4" fmla="*/ 1069675 w 1086928"/>
                  <a:gd name="connsiteY4" fmla="*/ 215659 h 996801"/>
                  <a:gd name="connsiteX5" fmla="*/ 974785 w 1086928"/>
                  <a:gd name="connsiteY5" fmla="*/ 172527 h 996801"/>
                  <a:gd name="connsiteX6" fmla="*/ 491706 w 1086928"/>
                  <a:gd name="connsiteY6" fmla="*/ 181154 h 996801"/>
                  <a:gd name="connsiteX7" fmla="*/ 595223 w 1086928"/>
                  <a:gd name="connsiteY7" fmla="*/ 0 h 996801"/>
                  <a:gd name="connsiteX8" fmla="*/ 0 w 1086928"/>
                  <a:gd name="connsiteY8" fmla="*/ 267418 h 996801"/>
                  <a:gd name="connsiteX9" fmla="*/ 0 w 1086928"/>
                  <a:gd name="connsiteY9" fmla="*/ 854014 h 996801"/>
                  <a:gd name="connsiteX10" fmla="*/ 362309 w 1086928"/>
                  <a:gd name="connsiteY10" fmla="*/ 966157 h 996801"/>
                  <a:gd name="connsiteX0" fmla="*/ 925407 w 1086928"/>
                  <a:gd name="connsiteY0" fmla="*/ 996801 h 996801"/>
                  <a:gd name="connsiteX1" fmla="*/ 981929 w 1086928"/>
                  <a:gd name="connsiteY1" fmla="*/ 820721 h 996801"/>
                  <a:gd name="connsiteX2" fmla="*/ 1017917 w 1086928"/>
                  <a:gd name="connsiteY2" fmla="*/ 612474 h 996801"/>
                  <a:gd name="connsiteX3" fmla="*/ 1086928 w 1086928"/>
                  <a:gd name="connsiteY3" fmla="*/ 431320 h 996801"/>
                  <a:gd name="connsiteX4" fmla="*/ 1069675 w 1086928"/>
                  <a:gd name="connsiteY4" fmla="*/ 215659 h 996801"/>
                  <a:gd name="connsiteX5" fmla="*/ 974785 w 1086928"/>
                  <a:gd name="connsiteY5" fmla="*/ 172527 h 996801"/>
                  <a:gd name="connsiteX6" fmla="*/ 491706 w 1086928"/>
                  <a:gd name="connsiteY6" fmla="*/ 181154 h 996801"/>
                  <a:gd name="connsiteX7" fmla="*/ 595223 w 1086928"/>
                  <a:gd name="connsiteY7" fmla="*/ 0 h 996801"/>
                  <a:gd name="connsiteX8" fmla="*/ 0 w 1086928"/>
                  <a:gd name="connsiteY8" fmla="*/ 267418 h 996801"/>
                  <a:gd name="connsiteX9" fmla="*/ 0 w 1086928"/>
                  <a:gd name="connsiteY9" fmla="*/ 854014 h 996801"/>
                  <a:gd name="connsiteX10" fmla="*/ 362309 w 1086928"/>
                  <a:gd name="connsiteY10" fmla="*/ 966157 h 996801"/>
                  <a:gd name="connsiteX0" fmla="*/ 925407 w 1086928"/>
                  <a:gd name="connsiteY0" fmla="*/ 996801 h 996801"/>
                  <a:gd name="connsiteX1" fmla="*/ 981929 w 1086928"/>
                  <a:gd name="connsiteY1" fmla="*/ 820721 h 996801"/>
                  <a:gd name="connsiteX2" fmla="*/ 1017917 w 1086928"/>
                  <a:gd name="connsiteY2" fmla="*/ 612474 h 996801"/>
                  <a:gd name="connsiteX3" fmla="*/ 1086928 w 1086928"/>
                  <a:gd name="connsiteY3" fmla="*/ 431320 h 996801"/>
                  <a:gd name="connsiteX4" fmla="*/ 1069675 w 1086928"/>
                  <a:gd name="connsiteY4" fmla="*/ 215659 h 996801"/>
                  <a:gd name="connsiteX5" fmla="*/ 974785 w 1086928"/>
                  <a:gd name="connsiteY5" fmla="*/ 172527 h 996801"/>
                  <a:gd name="connsiteX6" fmla="*/ 491706 w 1086928"/>
                  <a:gd name="connsiteY6" fmla="*/ 181154 h 996801"/>
                  <a:gd name="connsiteX7" fmla="*/ 595223 w 1086928"/>
                  <a:gd name="connsiteY7" fmla="*/ 0 h 996801"/>
                  <a:gd name="connsiteX8" fmla="*/ 0 w 1086928"/>
                  <a:gd name="connsiteY8" fmla="*/ 267418 h 996801"/>
                  <a:gd name="connsiteX9" fmla="*/ 0 w 1086928"/>
                  <a:gd name="connsiteY9" fmla="*/ 854014 h 996801"/>
                  <a:gd name="connsiteX10" fmla="*/ 362309 w 1086928"/>
                  <a:gd name="connsiteY10" fmla="*/ 966157 h 996801"/>
                  <a:gd name="connsiteX0" fmla="*/ 925407 w 1086928"/>
                  <a:gd name="connsiteY0" fmla="*/ 996801 h 996801"/>
                  <a:gd name="connsiteX1" fmla="*/ 981929 w 1086928"/>
                  <a:gd name="connsiteY1" fmla="*/ 820721 h 996801"/>
                  <a:gd name="connsiteX2" fmla="*/ 1017917 w 1086928"/>
                  <a:gd name="connsiteY2" fmla="*/ 612474 h 996801"/>
                  <a:gd name="connsiteX3" fmla="*/ 1086928 w 1086928"/>
                  <a:gd name="connsiteY3" fmla="*/ 431320 h 996801"/>
                  <a:gd name="connsiteX4" fmla="*/ 1069675 w 1086928"/>
                  <a:gd name="connsiteY4" fmla="*/ 215659 h 996801"/>
                  <a:gd name="connsiteX5" fmla="*/ 974785 w 1086928"/>
                  <a:gd name="connsiteY5" fmla="*/ 172527 h 996801"/>
                  <a:gd name="connsiteX6" fmla="*/ 491706 w 1086928"/>
                  <a:gd name="connsiteY6" fmla="*/ 181154 h 996801"/>
                  <a:gd name="connsiteX7" fmla="*/ 595223 w 1086928"/>
                  <a:gd name="connsiteY7" fmla="*/ 0 h 996801"/>
                  <a:gd name="connsiteX8" fmla="*/ 0 w 1086928"/>
                  <a:gd name="connsiteY8" fmla="*/ 267418 h 996801"/>
                  <a:gd name="connsiteX9" fmla="*/ 0 w 1086928"/>
                  <a:gd name="connsiteY9" fmla="*/ 854014 h 996801"/>
                  <a:gd name="connsiteX10" fmla="*/ 362309 w 1086928"/>
                  <a:gd name="connsiteY10" fmla="*/ 966157 h 996801"/>
                  <a:gd name="connsiteX0" fmla="*/ 925407 w 1086928"/>
                  <a:gd name="connsiteY0" fmla="*/ 996801 h 996801"/>
                  <a:gd name="connsiteX1" fmla="*/ 981929 w 1086928"/>
                  <a:gd name="connsiteY1" fmla="*/ 820721 h 996801"/>
                  <a:gd name="connsiteX2" fmla="*/ 1017917 w 1086928"/>
                  <a:gd name="connsiteY2" fmla="*/ 612474 h 996801"/>
                  <a:gd name="connsiteX3" fmla="*/ 1086928 w 1086928"/>
                  <a:gd name="connsiteY3" fmla="*/ 431320 h 996801"/>
                  <a:gd name="connsiteX4" fmla="*/ 1069675 w 1086928"/>
                  <a:gd name="connsiteY4" fmla="*/ 215659 h 996801"/>
                  <a:gd name="connsiteX5" fmla="*/ 974785 w 1086928"/>
                  <a:gd name="connsiteY5" fmla="*/ 172527 h 996801"/>
                  <a:gd name="connsiteX6" fmla="*/ 491706 w 1086928"/>
                  <a:gd name="connsiteY6" fmla="*/ 181154 h 996801"/>
                  <a:gd name="connsiteX7" fmla="*/ 595223 w 1086928"/>
                  <a:gd name="connsiteY7" fmla="*/ 0 h 996801"/>
                  <a:gd name="connsiteX8" fmla="*/ 0 w 1086928"/>
                  <a:gd name="connsiteY8" fmla="*/ 267418 h 996801"/>
                  <a:gd name="connsiteX9" fmla="*/ 0 w 1086928"/>
                  <a:gd name="connsiteY9" fmla="*/ 854014 h 996801"/>
                  <a:gd name="connsiteX10" fmla="*/ 362309 w 1086928"/>
                  <a:gd name="connsiteY10" fmla="*/ 966157 h 996801"/>
                  <a:gd name="connsiteX0" fmla="*/ 925407 w 1086928"/>
                  <a:gd name="connsiteY0" fmla="*/ 996801 h 996801"/>
                  <a:gd name="connsiteX1" fmla="*/ 981929 w 1086928"/>
                  <a:gd name="connsiteY1" fmla="*/ 820721 h 996801"/>
                  <a:gd name="connsiteX2" fmla="*/ 1017917 w 1086928"/>
                  <a:gd name="connsiteY2" fmla="*/ 612474 h 996801"/>
                  <a:gd name="connsiteX3" fmla="*/ 1086928 w 1086928"/>
                  <a:gd name="connsiteY3" fmla="*/ 431320 h 996801"/>
                  <a:gd name="connsiteX4" fmla="*/ 1069675 w 1086928"/>
                  <a:gd name="connsiteY4" fmla="*/ 215659 h 996801"/>
                  <a:gd name="connsiteX5" fmla="*/ 974785 w 1086928"/>
                  <a:gd name="connsiteY5" fmla="*/ 172527 h 996801"/>
                  <a:gd name="connsiteX6" fmla="*/ 491706 w 1086928"/>
                  <a:gd name="connsiteY6" fmla="*/ 181154 h 996801"/>
                  <a:gd name="connsiteX7" fmla="*/ 595223 w 1086928"/>
                  <a:gd name="connsiteY7" fmla="*/ 0 h 996801"/>
                  <a:gd name="connsiteX8" fmla="*/ 0 w 1086928"/>
                  <a:gd name="connsiteY8" fmla="*/ 267418 h 996801"/>
                  <a:gd name="connsiteX9" fmla="*/ 0 w 1086928"/>
                  <a:gd name="connsiteY9" fmla="*/ 854014 h 996801"/>
                  <a:gd name="connsiteX10" fmla="*/ 362309 w 1086928"/>
                  <a:gd name="connsiteY10" fmla="*/ 966157 h 996801"/>
                  <a:gd name="connsiteX11" fmla="*/ 925407 w 1086928"/>
                  <a:gd name="connsiteY11" fmla="*/ 996801 h 996801"/>
                  <a:gd name="connsiteX0" fmla="*/ 925407 w 1086928"/>
                  <a:gd name="connsiteY0" fmla="*/ 996801 h 1038224"/>
                  <a:gd name="connsiteX1" fmla="*/ 981929 w 1086928"/>
                  <a:gd name="connsiteY1" fmla="*/ 820721 h 1038224"/>
                  <a:gd name="connsiteX2" fmla="*/ 1017917 w 1086928"/>
                  <a:gd name="connsiteY2" fmla="*/ 612474 h 1038224"/>
                  <a:gd name="connsiteX3" fmla="*/ 1086928 w 1086928"/>
                  <a:gd name="connsiteY3" fmla="*/ 431320 h 1038224"/>
                  <a:gd name="connsiteX4" fmla="*/ 1069675 w 1086928"/>
                  <a:gd name="connsiteY4" fmla="*/ 215659 h 1038224"/>
                  <a:gd name="connsiteX5" fmla="*/ 974785 w 1086928"/>
                  <a:gd name="connsiteY5" fmla="*/ 172527 h 1038224"/>
                  <a:gd name="connsiteX6" fmla="*/ 491706 w 1086928"/>
                  <a:gd name="connsiteY6" fmla="*/ 181154 h 1038224"/>
                  <a:gd name="connsiteX7" fmla="*/ 595223 w 1086928"/>
                  <a:gd name="connsiteY7" fmla="*/ 0 h 1038224"/>
                  <a:gd name="connsiteX8" fmla="*/ 0 w 1086928"/>
                  <a:gd name="connsiteY8" fmla="*/ 267418 h 1038224"/>
                  <a:gd name="connsiteX9" fmla="*/ 0 w 1086928"/>
                  <a:gd name="connsiteY9" fmla="*/ 854014 h 1038224"/>
                  <a:gd name="connsiteX10" fmla="*/ 362309 w 1086928"/>
                  <a:gd name="connsiteY10" fmla="*/ 966157 h 1038224"/>
                  <a:gd name="connsiteX11" fmla="*/ 743220 w 1086928"/>
                  <a:gd name="connsiteY11" fmla="*/ 1038224 h 1038224"/>
                  <a:gd name="connsiteX12" fmla="*/ 925407 w 1086928"/>
                  <a:gd name="connsiteY12" fmla="*/ 996801 h 1038224"/>
                  <a:gd name="connsiteX0" fmla="*/ 925407 w 1086928"/>
                  <a:gd name="connsiteY0" fmla="*/ 996801 h 1038224"/>
                  <a:gd name="connsiteX1" fmla="*/ 981929 w 1086928"/>
                  <a:gd name="connsiteY1" fmla="*/ 820721 h 1038224"/>
                  <a:gd name="connsiteX2" fmla="*/ 1017917 w 1086928"/>
                  <a:gd name="connsiteY2" fmla="*/ 612474 h 1038224"/>
                  <a:gd name="connsiteX3" fmla="*/ 1086928 w 1086928"/>
                  <a:gd name="connsiteY3" fmla="*/ 431320 h 1038224"/>
                  <a:gd name="connsiteX4" fmla="*/ 1069675 w 1086928"/>
                  <a:gd name="connsiteY4" fmla="*/ 215659 h 1038224"/>
                  <a:gd name="connsiteX5" fmla="*/ 974785 w 1086928"/>
                  <a:gd name="connsiteY5" fmla="*/ 172527 h 1038224"/>
                  <a:gd name="connsiteX6" fmla="*/ 491706 w 1086928"/>
                  <a:gd name="connsiteY6" fmla="*/ 181154 h 1038224"/>
                  <a:gd name="connsiteX7" fmla="*/ 595223 w 1086928"/>
                  <a:gd name="connsiteY7" fmla="*/ 0 h 1038224"/>
                  <a:gd name="connsiteX8" fmla="*/ 0 w 1086928"/>
                  <a:gd name="connsiteY8" fmla="*/ 267418 h 1038224"/>
                  <a:gd name="connsiteX9" fmla="*/ 0 w 1086928"/>
                  <a:gd name="connsiteY9" fmla="*/ 854014 h 1038224"/>
                  <a:gd name="connsiteX10" fmla="*/ 362309 w 1086928"/>
                  <a:gd name="connsiteY10" fmla="*/ 966157 h 1038224"/>
                  <a:gd name="connsiteX11" fmla="*/ 743220 w 1086928"/>
                  <a:gd name="connsiteY11" fmla="*/ 1038224 h 1038224"/>
                  <a:gd name="connsiteX12" fmla="*/ 925407 w 1086928"/>
                  <a:gd name="connsiteY12" fmla="*/ 996801 h 1038224"/>
                  <a:gd name="connsiteX0" fmla="*/ 925407 w 1086928"/>
                  <a:gd name="connsiteY0" fmla="*/ 996801 h 1005589"/>
                  <a:gd name="connsiteX1" fmla="*/ 981929 w 1086928"/>
                  <a:gd name="connsiteY1" fmla="*/ 820721 h 1005589"/>
                  <a:gd name="connsiteX2" fmla="*/ 1017917 w 1086928"/>
                  <a:gd name="connsiteY2" fmla="*/ 612474 h 1005589"/>
                  <a:gd name="connsiteX3" fmla="*/ 1086928 w 1086928"/>
                  <a:gd name="connsiteY3" fmla="*/ 431320 h 1005589"/>
                  <a:gd name="connsiteX4" fmla="*/ 1069675 w 1086928"/>
                  <a:gd name="connsiteY4" fmla="*/ 215659 h 1005589"/>
                  <a:gd name="connsiteX5" fmla="*/ 974785 w 1086928"/>
                  <a:gd name="connsiteY5" fmla="*/ 172527 h 1005589"/>
                  <a:gd name="connsiteX6" fmla="*/ 491706 w 1086928"/>
                  <a:gd name="connsiteY6" fmla="*/ 181154 h 1005589"/>
                  <a:gd name="connsiteX7" fmla="*/ 595223 w 1086928"/>
                  <a:gd name="connsiteY7" fmla="*/ 0 h 1005589"/>
                  <a:gd name="connsiteX8" fmla="*/ 0 w 1086928"/>
                  <a:gd name="connsiteY8" fmla="*/ 267418 h 1005589"/>
                  <a:gd name="connsiteX9" fmla="*/ 0 w 1086928"/>
                  <a:gd name="connsiteY9" fmla="*/ 854014 h 1005589"/>
                  <a:gd name="connsiteX10" fmla="*/ 362309 w 1086928"/>
                  <a:gd name="connsiteY10" fmla="*/ 966157 h 1005589"/>
                  <a:gd name="connsiteX11" fmla="*/ 925407 w 1086928"/>
                  <a:gd name="connsiteY11" fmla="*/ 996801 h 1005589"/>
                  <a:gd name="connsiteX0" fmla="*/ 925407 w 1086928"/>
                  <a:gd name="connsiteY0" fmla="*/ 996801 h 1013821"/>
                  <a:gd name="connsiteX1" fmla="*/ 981929 w 1086928"/>
                  <a:gd name="connsiteY1" fmla="*/ 820721 h 1013821"/>
                  <a:gd name="connsiteX2" fmla="*/ 1017917 w 1086928"/>
                  <a:gd name="connsiteY2" fmla="*/ 612474 h 1013821"/>
                  <a:gd name="connsiteX3" fmla="*/ 1086928 w 1086928"/>
                  <a:gd name="connsiteY3" fmla="*/ 431320 h 1013821"/>
                  <a:gd name="connsiteX4" fmla="*/ 1069675 w 1086928"/>
                  <a:gd name="connsiteY4" fmla="*/ 215659 h 1013821"/>
                  <a:gd name="connsiteX5" fmla="*/ 974785 w 1086928"/>
                  <a:gd name="connsiteY5" fmla="*/ 172527 h 1013821"/>
                  <a:gd name="connsiteX6" fmla="*/ 491706 w 1086928"/>
                  <a:gd name="connsiteY6" fmla="*/ 181154 h 1013821"/>
                  <a:gd name="connsiteX7" fmla="*/ 595223 w 1086928"/>
                  <a:gd name="connsiteY7" fmla="*/ 0 h 1013821"/>
                  <a:gd name="connsiteX8" fmla="*/ 0 w 1086928"/>
                  <a:gd name="connsiteY8" fmla="*/ 267418 h 1013821"/>
                  <a:gd name="connsiteX9" fmla="*/ 0 w 1086928"/>
                  <a:gd name="connsiteY9" fmla="*/ 854014 h 1013821"/>
                  <a:gd name="connsiteX10" fmla="*/ 362309 w 1086928"/>
                  <a:gd name="connsiteY10" fmla="*/ 966157 h 1013821"/>
                  <a:gd name="connsiteX11" fmla="*/ 925407 w 1086928"/>
                  <a:gd name="connsiteY11" fmla="*/ 996801 h 1013821"/>
                  <a:gd name="connsiteX0" fmla="*/ 925407 w 1086928"/>
                  <a:gd name="connsiteY0" fmla="*/ 996801 h 1013821"/>
                  <a:gd name="connsiteX1" fmla="*/ 981929 w 1086928"/>
                  <a:gd name="connsiteY1" fmla="*/ 820721 h 1013821"/>
                  <a:gd name="connsiteX2" fmla="*/ 1017917 w 1086928"/>
                  <a:gd name="connsiteY2" fmla="*/ 612474 h 1013821"/>
                  <a:gd name="connsiteX3" fmla="*/ 1086928 w 1086928"/>
                  <a:gd name="connsiteY3" fmla="*/ 431320 h 1013821"/>
                  <a:gd name="connsiteX4" fmla="*/ 1069675 w 1086928"/>
                  <a:gd name="connsiteY4" fmla="*/ 215659 h 1013821"/>
                  <a:gd name="connsiteX5" fmla="*/ 974785 w 1086928"/>
                  <a:gd name="connsiteY5" fmla="*/ 172527 h 1013821"/>
                  <a:gd name="connsiteX6" fmla="*/ 491706 w 1086928"/>
                  <a:gd name="connsiteY6" fmla="*/ 181154 h 1013821"/>
                  <a:gd name="connsiteX7" fmla="*/ 595223 w 1086928"/>
                  <a:gd name="connsiteY7" fmla="*/ 0 h 1013821"/>
                  <a:gd name="connsiteX8" fmla="*/ 0 w 1086928"/>
                  <a:gd name="connsiteY8" fmla="*/ 267418 h 1013821"/>
                  <a:gd name="connsiteX9" fmla="*/ 0 w 1086928"/>
                  <a:gd name="connsiteY9" fmla="*/ 854014 h 1013821"/>
                  <a:gd name="connsiteX10" fmla="*/ 362309 w 1086928"/>
                  <a:gd name="connsiteY10" fmla="*/ 966157 h 1013821"/>
                  <a:gd name="connsiteX11" fmla="*/ 925407 w 1086928"/>
                  <a:gd name="connsiteY11" fmla="*/ 996801 h 1013821"/>
                  <a:gd name="connsiteX0" fmla="*/ 925407 w 1086928"/>
                  <a:gd name="connsiteY0" fmla="*/ 996801 h 1013821"/>
                  <a:gd name="connsiteX1" fmla="*/ 991454 w 1086928"/>
                  <a:gd name="connsiteY1" fmla="*/ 823103 h 1013821"/>
                  <a:gd name="connsiteX2" fmla="*/ 1017917 w 1086928"/>
                  <a:gd name="connsiteY2" fmla="*/ 612474 h 1013821"/>
                  <a:gd name="connsiteX3" fmla="*/ 1086928 w 1086928"/>
                  <a:gd name="connsiteY3" fmla="*/ 431320 h 1013821"/>
                  <a:gd name="connsiteX4" fmla="*/ 1069675 w 1086928"/>
                  <a:gd name="connsiteY4" fmla="*/ 215659 h 1013821"/>
                  <a:gd name="connsiteX5" fmla="*/ 974785 w 1086928"/>
                  <a:gd name="connsiteY5" fmla="*/ 172527 h 1013821"/>
                  <a:gd name="connsiteX6" fmla="*/ 491706 w 1086928"/>
                  <a:gd name="connsiteY6" fmla="*/ 181154 h 1013821"/>
                  <a:gd name="connsiteX7" fmla="*/ 595223 w 1086928"/>
                  <a:gd name="connsiteY7" fmla="*/ 0 h 1013821"/>
                  <a:gd name="connsiteX8" fmla="*/ 0 w 1086928"/>
                  <a:gd name="connsiteY8" fmla="*/ 267418 h 1013821"/>
                  <a:gd name="connsiteX9" fmla="*/ 0 w 1086928"/>
                  <a:gd name="connsiteY9" fmla="*/ 854014 h 1013821"/>
                  <a:gd name="connsiteX10" fmla="*/ 362309 w 1086928"/>
                  <a:gd name="connsiteY10" fmla="*/ 966157 h 1013821"/>
                  <a:gd name="connsiteX11" fmla="*/ 925407 w 1086928"/>
                  <a:gd name="connsiteY11" fmla="*/ 996801 h 1013821"/>
                  <a:gd name="connsiteX0" fmla="*/ 925407 w 1086928"/>
                  <a:gd name="connsiteY0" fmla="*/ 996801 h 1013821"/>
                  <a:gd name="connsiteX1" fmla="*/ 991454 w 1086928"/>
                  <a:gd name="connsiteY1" fmla="*/ 823103 h 1013821"/>
                  <a:gd name="connsiteX2" fmla="*/ 1017917 w 1086928"/>
                  <a:gd name="connsiteY2" fmla="*/ 612474 h 1013821"/>
                  <a:gd name="connsiteX3" fmla="*/ 1086928 w 1086928"/>
                  <a:gd name="connsiteY3" fmla="*/ 431320 h 1013821"/>
                  <a:gd name="connsiteX4" fmla="*/ 1069675 w 1086928"/>
                  <a:gd name="connsiteY4" fmla="*/ 215659 h 1013821"/>
                  <a:gd name="connsiteX5" fmla="*/ 974785 w 1086928"/>
                  <a:gd name="connsiteY5" fmla="*/ 172527 h 1013821"/>
                  <a:gd name="connsiteX6" fmla="*/ 491706 w 1086928"/>
                  <a:gd name="connsiteY6" fmla="*/ 181154 h 1013821"/>
                  <a:gd name="connsiteX7" fmla="*/ 595223 w 1086928"/>
                  <a:gd name="connsiteY7" fmla="*/ 0 h 1013821"/>
                  <a:gd name="connsiteX8" fmla="*/ 0 w 1086928"/>
                  <a:gd name="connsiteY8" fmla="*/ 267418 h 1013821"/>
                  <a:gd name="connsiteX9" fmla="*/ 0 w 1086928"/>
                  <a:gd name="connsiteY9" fmla="*/ 854014 h 1013821"/>
                  <a:gd name="connsiteX10" fmla="*/ 362309 w 1086928"/>
                  <a:gd name="connsiteY10" fmla="*/ 966157 h 1013821"/>
                  <a:gd name="connsiteX11" fmla="*/ 925407 w 1086928"/>
                  <a:gd name="connsiteY11" fmla="*/ 996801 h 1013821"/>
                  <a:gd name="connsiteX0" fmla="*/ 991454 w 1086928"/>
                  <a:gd name="connsiteY0" fmla="*/ 823103 h 1013821"/>
                  <a:gd name="connsiteX1" fmla="*/ 1017917 w 1086928"/>
                  <a:gd name="connsiteY1" fmla="*/ 612474 h 1013821"/>
                  <a:gd name="connsiteX2" fmla="*/ 1086928 w 1086928"/>
                  <a:gd name="connsiteY2" fmla="*/ 431320 h 1013821"/>
                  <a:gd name="connsiteX3" fmla="*/ 1069675 w 1086928"/>
                  <a:gd name="connsiteY3" fmla="*/ 215659 h 1013821"/>
                  <a:gd name="connsiteX4" fmla="*/ 974785 w 1086928"/>
                  <a:gd name="connsiteY4" fmla="*/ 172527 h 1013821"/>
                  <a:gd name="connsiteX5" fmla="*/ 491706 w 1086928"/>
                  <a:gd name="connsiteY5" fmla="*/ 181154 h 1013821"/>
                  <a:gd name="connsiteX6" fmla="*/ 595223 w 1086928"/>
                  <a:gd name="connsiteY6" fmla="*/ 0 h 1013821"/>
                  <a:gd name="connsiteX7" fmla="*/ 0 w 1086928"/>
                  <a:gd name="connsiteY7" fmla="*/ 267418 h 1013821"/>
                  <a:gd name="connsiteX8" fmla="*/ 0 w 1086928"/>
                  <a:gd name="connsiteY8" fmla="*/ 854014 h 1013821"/>
                  <a:gd name="connsiteX9" fmla="*/ 362309 w 1086928"/>
                  <a:gd name="connsiteY9" fmla="*/ 966157 h 1013821"/>
                  <a:gd name="connsiteX10" fmla="*/ 925407 w 1086928"/>
                  <a:gd name="connsiteY10" fmla="*/ 996801 h 1013821"/>
                  <a:gd name="connsiteX11" fmla="*/ 1082894 w 1086928"/>
                  <a:gd name="connsiteY11" fmla="*/ 914543 h 1013821"/>
                  <a:gd name="connsiteX0" fmla="*/ 991454 w 1086928"/>
                  <a:gd name="connsiteY0" fmla="*/ 823103 h 1013821"/>
                  <a:gd name="connsiteX1" fmla="*/ 1017917 w 1086928"/>
                  <a:gd name="connsiteY1" fmla="*/ 612474 h 1013821"/>
                  <a:gd name="connsiteX2" fmla="*/ 1086928 w 1086928"/>
                  <a:gd name="connsiteY2" fmla="*/ 431320 h 1013821"/>
                  <a:gd name="connsiteX3" fmla="*/ 1069675 w 1086928"/>
                  <a:gd name="connsiteY3" fmla="*/ 215659 h 1013821"/>
                  <a:gd name="connsiteX4" fmla="*/ 974785 w 1086928"/>
                  <a:gd name="connsiteY4" fmla="*/ 172527 h 1013821"/>
                  <a:gd name="connsiteX5" fmla="*/ 491706 w 1086928"/>
                  <a:gd name="connsiteY5" fmla="*/ 181154 h 1013821"/>
                  <a:gd name="connsiteX6" fmla="*/ 595223 w 1086928"/>
                  <a:gd name="connsiteY6" fmla="*/ 0 h 1013821"/>
                  <a:gd name="connsiteX7" fmla="*/ 0 w 1086928"/>
                  <a:gd name="connsiteY7" fmla="*/ 267418 h 1013821"/>
                  <a:gd name="connsiteX8" fmla="*/ 0 w 1086928"/>
                  <a:gd name="connsiteY8" fmla="*/ 854014 h 1013821"/>
                  <a:gd name="connsiteX9" fmla="*/ 362309 w 1086928"/>
                  <a:gd name="connsiteY9" fmla="*/ 966157 h 1013821"/>
                  <a:gd name="connsiteX10" fmla="*/ 925407 w 1086928"/>
                  <a:gd name="connsiteY10" fmla="*/ 996801 h 1013821"/>
                  <a:gd name="connsiteX11" fmla="*/ 1082894 w 1086928"/>
                  <a:gd name="connsiteY11" fmla="*/ 914543 h 1013821"/>
                  <a:gd name="connsiteX0" fmla="*/ 991454 w 1086928"/>
                  <a:gd name="connsiteY0" fmla="*/ 823103 h 1013821"/>
                  <a:gd name="connsiteX1" fmla="*/ 1017917 w 1086928"/>
                  <a:gd name="connsiteY1" fmla="*/ 612474 h 1013821"/>
                  <a:gd name="connsiteX2" fmla="*/ 1086928 w 1086928"/>
                  <a:gd name="connsiteY2" fmla="*/ 431320 h 1013821"/>
                  <a:gd name="connsiteX3" fmla="*/ 1069675 w 1086928"/>
                  <a:gd name="connsiteY3" fmla="*/ 215659 h 1013821"/>
                  <a:gd name="connsiteX4" fmla="*/ 974785 w 1086928"/>
                  <a:gd name="connsiteY4" fmla="*/ 172527 h 1013821"/>
                  <a:gd name="connsiteX5" fmla="*/ 491706 w 1086928"/>
                  <a:gd name="connsiteY5" fmla="*/ 181154 h 1013821"/>
                  <a:gd name="connsiteX6" fmla="*/ 595223 w 1086928"/>
                  <a:gd name="connsiteY6" fmla="*/ 0 h 1013821"/>
                  <a:gd name="connsiteX7" fmla="*/ 0 w 1086928"/>
                  <a:gd name="connsiteY7" fmla="*/ 267418 h 1013821"/>
                  <a:gd name="connsiteX8" fmla="*/ 0 w 1086928"/>
                  <a:gd name="connsiteY8" fmla="*/ 854014 h 1013821"/>
                  <a:gd name="connsiteX9" fmla="*/ 362309 w 1086928"/>
                  <a:gd name="connsiteY9" fmla="*/ 966157 h 1013821"/>
                  <a:gd name="connsiteX10" fmla="*/ 925407 w 1086928"/>
                  <a:gd name="connsiteY10" fmla="*/ 996801 h 1013821"/>
                  <a:gd name="connsiteX11" fmla="*/ 1082894 w 1086928"/>
                  <a:gd name="connsiteY11" fmla="*/ 914543 h 1013821"/>
                  <a:gd name="connsiteX12" fmla="*/ 991454 w 1086928"/>
                  <a:gd name="connsiteY12" fmla="*/ 823103 h 1013821"/>
                  <a:gd name="connsiteX0" fmla="*/ 991454 w 1086928"/>
                  <a:gd name="connsiteY0" fmla="*/ 823103 h 1013821"/>
                  <a:gd name="connsiteX1" fmla="*/ 1017917 w 1086928"/>
                  <a:gd name="connsiteY1" fmla="*/ 612474 h 1013821"/>
                  <a:gd name="connsiteX2" fmla="*/ 1086928 w 1086928"/>
                  <a:gd name="connsiteY2" fmla="*/ 431320 h 1013821"/>
                  <a:gd name="connsiteX3" fmla="*/ 1069675 w 1086928"/>
                  <a:gd name="connsiteY3" fmla="*/ 215659 h 1013821"/>
                  <a:gd name="connsiteX4" fmla="*/ 974785 w 1086928"/>
                  <a:gd name="connsiteY4" fmla="*/ 172527 h 1013821"/>
                  <a:gd name="connsiteX5" fmla="*/ 491706 w 1086928"/>
                  <a:gd name="connsiteY5" fmla="*/ 181154 h 1013821"/>
                  <a:gd name="connsiteX6" fmla="*/ 595223 w 1086928"/>
                  <a:gd name="connsiteY6" fmla="*/ 0 h 1013821"/>
                  <a:gd name="connsiteX7" fmla="*/ 0 w 1086928"/>
                  <a:gd name="connsiteY7" fmla="*/ 267418 h 1013821"/>
                  <a:gd name="connsiteX8" fmla="*/ 0 w 1086928"/>
                  <a:gd name="connsiteY8" fmla="*/ 854014 h 1013821"/>
                  <a:gd name="connsiteX9" fmla="*/ 362309 w 1086928"/>
                  <a:gd name="connsiteY9" fmla="*/ 966157 h 1013821"/>
                  <a:gd name="connsiteX10" fmla="*/ 925407 w 1086928"/>
                  <a:gd name="connsiteY10" fmla="*/ 996801 h 1013821"/>
                  <a:gd name="connsiteX11" fmla="*/ 1082894 w 1086928"/>
                  <a:gd name="connsiteY11" fmla="*/ 914543 h 1013821"/>
                  <a:gd name="connsiteX12" fmla="*/ 991454 w 1086928"/>
                  <a:gd name="connsiteY12" fmla="*/ 823103 h 1013821"/>
                  <a:gd name="connsiteX0" fmla="*/ 991454 w 1086928"/>
                  <a:gd name="connsiteY0" fmla="*/ 823103 h 1013821"/>
                  <a:gd name="connsiteX1" fmla="*/ 1017917 w 1086928"/>
                  <a:gd name="connsiteY1" fmla="*/ 612474 h 1013821"/>
                  <a:gd name="connsiteX2" fmla="*/ 1086928 w 1086928"/>
                  <a:gd name="connsiteY2" fmla="*/ 431320 h 1013821"/>
                  <a:gd name="connsiteX3" fmla="*/ 1069675 w 1086928"/>
                  <a:gd name="connsiteY3" fmla="*/ 215659 h 1013821"/>
                  <a:gd name="connsiteX4" fmla="*/ 974785 w 1086928"/>
                  <a:gd name="connsiteY4" fmla="*/ 172527 h 1013821"/>
                  <a:gd name="connsiteX5" fmla="*/ 491706 w 1086928"/>
                  <a:gd name="connsiteY5" fmla="*/ 181154 h 1013821"/>
                  <a:gd name="connsiteX6" fmla="*/ 595223 w 1086928"/>
                  <a:gd name="connsiteY6" fmla="*/ 0 h 1013821"/>
                  <a:gd name="connsiteX7" fmla="*/ 0 w 1086928"/>
                  <a:gd name="connsiteY7" fmla="*/ 267418 h 1013821"/>
                  <a:gd name="connsiteX8" fmla="*/ 0 w 1086928"/>
                  <a:gd name="connsiteY8" fmla="*/ 854014 h 1013821"/>
                  <a:gd name="connsiteX9" fmla="*/ 362309 w 1086928"/>
                  <a:gd name="connsiteY9" fmla="*/ 966157 h 1013821"/>
                  <a:gd name="connsiteX10" fmla="*/ 925407 w 1086928"/>
                  <a:gd name="connsiteY10" fmla="*/ 996801 h 1013821"/>
                  <a:gd name="connsiteX11" fmla="*/ 991454 w 1086928"/>
                  <a:gd name="connsiteY11" fmla="*/ 823103 h 1013821"/>
                  <a:gd name="connsiteX0" fmla="*/ 991454 w 1086928"/>
                  <a:gd name="connsiteY0" fmla="*/ 823103 h 1013821"/>
                  <a:gd name="connsiteX1" fmla="*/ 1017917 w 1086928"/>
                  <a:gd name="connsiteY1" fmla="*/ 612474 h 1013821"/>
                  <a:gd name="connsiteX2" fmla="*/ 1086928 w 1086928"/>
                  <a:gd name="connsiteY2" fmla="*/ 431320 h 1013821"/>
                  <a:gd name="connsiteX3" fmla="*/ 1069675 w 1086928"/>
                  <a:gd name="connsiteY3" fmla="*/ 215659 h 1013821"/>
                  <a:gd name="connsiteX4" fmla="*/ 974785 w 1086928"/>
                  <a:gd name="connsiteY4" fmla="*/ 172527 h 1013821"/>
                  <a:gd name="connsiteX5" fmla="*/ 491706 w 1086928"/>
                  <a:gd name="connsiteY5" fmla="*/ 181154 h 1013821"/>
                  <a:gd name="connsiteX6" fmla="*/ 595223 w 1086928"/>
                  <a:gd name="connsiteY6" fmla="*/ 0 h 1013821"/>
                  <a:gd name="connsiteX7" fmla="*/ 0 w 1086928"/>
                  <a:gd name="connsiteY7" fmla="*/ 267418 h 1013821"/>
                  <a:gd name="connsiteX8" fmla="*/ 0 w 1086928"/>
                  <a:gd name="connsiteY8" fmla="*/ 854014 h 1013821"/>
                  <a:gd name="connsiteX9" fmla="*/ 362309 w 1086928"/>
                  <a:gd name="connsiteY9" fmla="*/ 966157 h 1013821"/>
                  <a:gd name="connsiteX10" fmla="*/ 925407 w 1086928"/>
                  <a:gd name="connsiteY10" fmla="*/ 996801 h 1013821"/>
                  <a:gd name="connsiteX11" fmla="*/ 991454 w 1086928"/>
                  <a:gd name="connsiteY11" fmla="*/ 823103 h 1013821"/>
                  <a:gd name="connsiteX0" fmla="*/ 991454 w 1086928"/>
                  <a:gd name="connsiteY0" fmla="*/ 823103 h 1013821"/>
                  <a:gd name="connsiteX1" fmla="*/ 1017917 w 1086928"/>
                  <a:gd name="connsiteY1" fmla="*/ 612474 h 1013821"/>
                  <a:gd name="connsiteX2" fmla="*/ 1086928 w 1086928"/>
                  <a:gd name="connsiteY2" fmla="*/ 431320 h 1013821"/>
                  <a:gd name="connsiteX3" fmla="*/ 1069675 w 1086928"/>
                  <a:gd name="connsiteY3" fmla="*/ 215659 h 1013821"/>
                  <a:gd name="connsiteX4" fmla="*/ 974785 w 1086928"/>
                  <a:gd name="connsiteY4" fmla="*/ 172527 h 1013821"/>
                  <a:gd name="connsiteX5" fmla="*/ 491706 w 1086928"/>
                  <a:gd name="connsiteY5" fmla="*/ 181154 h 1013821"/>
                  <a:gd name="connsiteX6" fmla="*/ 595223 w 1086928"/>
                  <a:gd name="connsiteY6" fmla="*/ 0 h 1013821"/>
                  <a:gd name="connsiteX7" fmla="*/ 0 w 1086928"/>
                  <a:gd name="connsiteY7" fmla="*/ 267418 h 1013821"/>
                  <a:gd name="connsiteX8" fmla="*/ 0 w 1086928"/>
                  <a:gd name="connsiteY8" fmla="*/ 854014 h 1013821"/>
                  <a:gd name="connsiteX9" fmla="*/ 362309 w 1086928"/>
                  <a:gd name="connsiteY9" fmla="*/ 966157 h 1013821"/>
                  <a:gd name="connsiteX10" fmla="*/ 925407 w 1086928"/>
                  <a:gd name="connsiteY10" fmla="*/ 996801 h 1013821"/>
                  <a:gd name="connsiteX11" fmla="*/ 991454 w 1086928"/>
                  <a:gd name="connsiteY11" fmla="*/ 823103 h 1013821"/>
                  <a:gd name="connsiteX0" fmla="*/ 977167 w 1086928"/>
                  <a:gd name="connsiteY0" fmla="*/ 825484 h 1013821"/>
                  <a:gd name="connsiteX1" fmla="*/ 1017917 w 1086928"/>
                  <a:gd name="connsiteY1" fmla="*/ 612474 h 1013821"/>
                  <a:gd name="connsiteX2" fmla="*/ 1086928 w 1086928"/>
                  <a:gd name="connsiteY2" fmla="*/ 431320 h 1013821"/>
                  <a:gd name="connsiteX3" fmla="*/ 1069675 w 1086928"/>
                  <a:gd name="connsiteY3" fmla="*/ 215659 h 1013821"/>
                  <a:gd name="connsiteX4" fmla="*/ 974785 w 1086928"/>
                  <a:gd name="connsiteY4" fmla="*/ 172527 h 1013821"/>
                  <a:gd name="connsiteX5" fmla="*/ 491706 w 1086928"/>
                  <a:gd name="connsiteY5" fmla="*/ 181154 h 1013821"/>
                  <a:gd name="connsiteX6" fmla="*/ 595223 w 1086928"/>
                  <a:gd name="connsiteY6" fmla="*/ 0 h 1013821"/>
                  <a:gd name="connsiteX7" fmla="*/ 0 w 1086928"/>
                  <a:gd name="connsiteY7" fmla="*/ 267418 h 1013821"/>
                  <a:gd name="connsiteX8" fmla="*/ 0 w 1086928"/>
                  <a:gd name="connsiteY8" fmla="*/ 854014 h 1013821"/>
                  <a:gd name="connsiteX9" fmla="*/ 362309 w 1086928"/>
                  <a:gd name="connsiteY9" fmla="*/ 966157 h 1013821"/>
                  <a:gd name="connsiteX10" fmla="*/ 925407 w 1086928"/>
                  <a:gd name="connsiteY10" fmla="*/ 996801 h 1013821"/>
                  <a:gd name="connsiteX11" fmla="*/ 977167 w 1086928"/>
                  <a:gd name="connsiteY11" fmla="*/ 825484 h 1013821"/>
                  <a:gd name="connsiteX0" fmla="*/ 977167 w 1086928"/>
                  <a:gd name="connsiteY0" fmla="*/ 825484 h 1013821"/>
                  <a:gd name="connsiteX1" fmla="*/ 1017917 w 1086928"/>
                  <a:gd name="connsiteY1" fmla="*/ 612474 h 1013821"/>
                  <a:gd name="connsiteX2" fmla="*/ 1086928 w 1086928"/>
                  <a:gd name="connsiteY2" fmla="*/ 431320 h 1013821"/>
                  <a:gd name="connsiteX3" fmla="*/ 1069675 w 1086928"/>
                  <a:gd name="connsiteY3" fmla="*/ 215659 h 1013821"/>
                  <a:gd name="connsiteX4" fmla="*/ 974785 w 1086928"/>
                  <a:gd name="connsiteY4" fmla="*/ 172527 h 1013821"/>
                  <a:gd name="connsiteX5" fmla="*/ 491706 w 1086928"/>
                  <a:gd name="connsiteY5" fmla="*/ 181154 h 1013821"/>
                  <a:gd name="connsiteX6" fmla="*/ 595223 w 1086928"/>
                  <a:gd name="connsiteY6" fmla="*/ 0 h 1013821"/>
                  <a:gd name="connsiteX7" fmla="*/ 0 w 1086928"/>
                  <a:gd name="connsiteY7" fmla="*/ 267418 h 1013821"/>
                  <a:gd name="connsiteX8" fmla="*/ 0 w 1086928"/>
                  <a:gd name="connsiteY8" fmla="*/ 854014 h 1013821"/>
                  <a:gd name="connsiteX9" fmla="*/ 362309 w 1086928"/>
                  <a:gd name="connsiteY9" fmla="*/ 966157 h 1013821"/>
                  <a:gd name="connsiteX10" fmla="*/ 925407 w 1086928"/>
                  <a:gd name="connsiteY10" fmla="*/ 996801 h 1013821"/>
                  <a:gd name="connsiteX11" fmla="*/ 977167 w 1086928"/>
                  <a:gd name="connsiteY11" fmla="*/ 825484 h 1013821"/>
                  <a:gd name="connsiteX0" fmla="*/ 977167 w 1086928"/>
                  <a:gd name="connsiteY0" fmla="*/ 825484 h 1013821"/>
                  <a:gd name="connsiteX1" fmla="*/ 1017917 w 1086928"/>
                  <a:gd name="connsiteY1" fmla="*/ 612474 h 1013821"/>
                  <a:gd name="connsiteX2" fmla="*/ 1086928 w 1086928"/>
                  <a:gd name="connsiteY2" fmla="*/ 431320 h 1013821"/>
                  <a:gd name="connsiteX3" fmla="*/ 1069675 w 1086928"/>
                  <a:gd name="connsiteY3" fmla="*/ 215659 h 1013821"/>
                  <a:gd name="connsiteX4" fmla="*/ 974785 w 1086928"/>
                  <a:gd name="connsiteY4" fmla="*/ 172527 h 1013821"/>
                  <a:gd name="connsiteX5" fmla="*/ 491706 w 1086928"/>
                  <a:gd name="connsiteY5" fmla="*/ 181154 h 1013821"/>
                  <a:gd name="connsiteX6" fmla="*/ 595223 w 1086928"/>
                  <a:gd name="connsiteY6" fmla="*/ 0 h 1013821"/>
                  <a:gd name="connsiteX7" fmla="*/ 0 w 1086928"/>
                  <a:gd name="connsiteY7" fmla="*/ 267418 h 1013821"/>
                  <a:gd name="connsiteX8" fmla="*/ 0 w 1086928"/>
                  <a:gd name="connsiteY8" fmla="*/ 854014 h 1013821"/>
                  <a:gd name="connsiteX9" fmla="*/ 362309 w 1086928"/>
                  <a:gd name="connsiteY9" fmla="*/ 966157 h 1013821"/>
                  <a:gd name="connsiteX10" fmla="*/ 925407 w 1086928"/>
                  <a:gd name="connsiteY10" fmla="*/ 996801 h 1013821"/>
                  <a:gd name="connsiteX11" fmla="*/ 977167 w 1086928"/>
                  <a:gd name="connsiteY11" fmla="*/ 825484 h 1013821"/>
                  <a:gd name="connsiteX0" fmla="*/ 977167 w 1086928"/>
                  <a:gd name="connsiteY0" fmla="*/ 825484 h 1013821"/>
                  <a:gd name="connsiteX1" fmla="*/ 1034586 w 1086928"/>
                  <a:gd name="connsiteY1" fmla="*/ 633905 h 1013821"/>
                  <a:gd name="connsiteX2" fmla="*/ 1086928 w 1086928"/>
                  <a:gd name="connsiteY2" fmla="*/ 431320 h 1013821"/>
                  <a:gd name="connsiteX3" fmla="*/ 1069675 w 1086928"/>
                  <a:gd name="connsiteY3" fmla="*/ 215659 h 1013821"/>
                  <a:gd name="connsiteX4" fmla="*/ 974785 w 1086928"/>
                  <a:gd name="connsiteY4" fmla="*/ 172527 h 1013821"/>
                  <a:gd name="connsiteX5" fmla="*/ 491706 w 1086928"/>
                  <a:gd name="connsiteY5" fmla="*/ 181154 h 1013821"/>
                  <a:gd name="connsiteX6" fmla="*/ 595223 w 1086928"/>
                  <a:gd name="connsiteY6" fmla="*/ 0 h 1013821"/>
                  <a:gd name="connsiteX7" fmla="*/ 0 w 1086928"/>
                  <a:gd name="connsiteY7" fmla="*/ 267418 h 1013821"/>
                  <a:gd name="connsiteX8" fmla="*/ 0 w 1086928"/>
                  <a:gd name="connsiteY8" fmla="*/ 854014 h 1013821"/>
                  <a:gd name="connsiteX9" fmla="*/ 362309 w 1086928"/>
                  <a:gd name="connsiteY9" fmla="*/ 966157 h 1013821"/>
                  <a:gd name="connsiteX10" fmla="*/ 925407 w 1086928"/>
                  <a:gd name="connsiteY10" fmla="*/ 996801 h 1013821"/>
                  <a:gd name="connsiteX11" fmla="*/ 977167 w 1086928"/>
                  <a:gd name="connsiteY11" fmla="*/ 825484 h 1013821"/>
                  <a:gd name="connsiteX0" fmla="*/ 977167 w 1086928"/>
                  <a:gd name="connsiteY0" fmla="*/ 825484 h 1013821"/>
                  <a:gd name="connsiteX1" fmla="*/ 1034586 w 1086928"/>
                  <a:gd name="connsiteY1" fmla="*/ 633905 h 1013821"/>
                  <a:gd name="connsiteX2" fmla="*/ 1086928 w 1086928"/>
                  <a:gd name="connsiteY2" fmla="*/ 431320 h 1013821"/>
                  <a:gd name="connsiteX3" fmla="*/ 1069675 w 1086928"/>
                  <a:gd name="connsiteY3" fmla="*/ 215659 h 1013821"/>
                  <a:gd name="connsiteX4" fmla="*/ 974785 w 1086928"/>
                  <a:gd name="connsiteY4" fmla="*/ 172527 h 1013821"/>
                  <a:gd name="connsiteX5" fmla="*/ 491706 w 1086928"/>
                  <a:gd name="connsiteY5" fmla="*/ 181154 h 1013821"/>
                  <a:gd name="connsiteX6" fmla="*/ 595223 w 1086928"/>
                  <a:gd name="connsiteY6" fmla="*/ 0 h 1013821"/>
                  <a:gd name="connsiteX7" fmla="*/ 0 w 1086928"/>
                  <a:gd name="connsiteY7" fmla="*/ 267418 h 1013821"/>
                  <a:gd name="connsiteX8" fmla="*/ 0 w 1086928"/>
                  <a:gd name="connsiteY8" fmla="*/ 854014 h 1013821"/>
                  <a:gd name="connsiteX9" fmla="*/ 362309 w 1086928"/>
                  <a:gd name="connsiteY9" fmla="*/ 966157 h 1013821"/>
                  <a:gd name="connsiteX10" fmla="*/ 925407 w 1086928"/>
                  <a:gd name="connsiteY10" fmla="*/ 996801 h 1013821"/>
                  <a:gd name="connsiteX11" fmla="*/ 977167 w 1086928"/>
                  <a:gd name="connsiteY11" fmla="*/ 825484 h 1013821"/>
                  <a:gd name="connsiteX0" fmla="*/ 977167 w 1086928"/>
                  <a:gd name="connsiteY0" fmla="*/ 825484 h 1013821"/>
                  <a:gd name="connsiteX1" fmla="*/ 1034586 w 1086928"/>
                  <a:gd name="connsiteY1" fmla="*/ 633905 h 1013821"/>
                  <a:gd name="connsiteX2" fmla="*/ 1086928 w 1086928"/>
                  <a:gd name="connsiteY2" fmla="*/ 431320 h 1013821"/>
                  <a:gd name="connsiteX3" fmla="*/ 1069675 w 1086928"/>
                  <a:gd name="connsiteY3" fmla="*/ 215659 h 1013821"/>
                  <a:gd name="connsiteX4" fmla="*/ 974785 w 1086928"/>
                  <a:gd name="connsiteY4" fmla="*/ 172527 h 1013821"/>
                  <a:gd name="connsiteX5" fmla="*/ 491706 w 1086928"/>
                  <a:gd name="connsiteY5" fmla="*/ 181154 h 1013821"/>
                  <a:gd name="connsiteX6" fmla="*/ 595223 w 1086928"/>
                  <a:gd name="connsiteY6" fmla="*/ 0 h 1013821"/>
                  <a:gd name="connsiteX7" fmla="*/ 0 w 1086928"/>
                  <a:gd name="connsiteY7" fmla="*/ 267418 h 1013821"/>
                  <a:gd name="connsiteX8" fmla="*/ 0 w 1086928"/>
                  <a:gd name="connsiteY8" fmla="*/ 854014 h 1013821"/>
                  <a:gd name="connsiteX9" fmla="*/ 362309 w 1086928"/>
                  <a:gd name="connsiteY9" fmla="*/ 966157 h 1013821"/>
                  <a:gd name="connsiteX10" fmla="*/ 925407 w 1086928"/>
                  <a:gd name="connsiteY10" fmla="*/ 996801 h 1013821"/>
                  <a:gd name="connsiteX11" fmla="*/ 988488 w 1086928"/>
                  <a:gd name="connsiteY11" fmla="*/ 833437 h 1013821"/>
                  <a:gd name="connsiteX12" fmla="*/ 977167 w 1086928"/>
                  <a:gd name="connsiteY12" fmla="*/ 825484 h 1013821"/>
                  <a:gd name="connsiteX0" fmla="*/ 977167 w 1086928"/>
                  <a:gd name="connsiteY0" fmla="*/ 825484 h 1013821"/>
                  <a:gd name="connsiteX1" fmla="*/ 1034586 w 1086928"/>
                  <a:gd name="connsiteY1" fmla="*/ 633905 h 1013821"/>
                  <a:gd name="connsiteX2" fmla="*/ 1086928 w 1086928"/>
                  <a:gd name="connsiteY2" fmla="*/ 431320 h 1013821"/>
                  <a:gd name="connsiteX3" fmla="*/ 1069675 w 1086928"/>
                  <a:gd name="connsiteY3" fmla="*/ 215659 h 1013821"/>
                  <a:gd name="connsiteX4" fmla="*/ 974785 w 1086928"/>
                  <a:gd name="connsiteY4" fmla="*/ 172527 h 1013821"/>
                  <a:gd name="connsiteX5" fmla="*/ 491706 w 1086928"/>
                  <a:gd name="connsiteY5" fmla="*/ 181154 h 1013821"/>
                  <a:gd name="connsiteX6" fmla="*/ 595223 w 1086928"/>
                  <a:gd name="connsiteY6" fmla="*/ 0 h 1013821"/>
                  <a:gd name="connsiteX7" fmla="*/ 0 w 1086928"/>
                  <a:gd name="connsiteY7" fmla="*/ 267418 h 1013821"/>
                  <a:gd name="connsiteX8" fmla="*/ 0 w 1086928"/>
                  <a:gd name="connsiteY8" fmla="*/ 854014 h 1013821"/>
                  <a:gd name="connsiteX9" fmla="*/ 362309 w 1086928"/>
                  <a:gd name="connsiteY9" fmla="*/ 966157 h 1013821"/>
                  <a:gd name="connsiteX10" fmla="*/ 925407 w 1086928"/>
                  <a:gd name="connsiteY10" fmla="*/ 996801 h 1013821"/>
                  <a:gd name="connsiteX11" fmla="*/ 988488 w 1086928"/>
                  <a:gd name="connsiteY11" fmla="*/ 833437 h 1013821"/>
                  <a:gd name="connsiteX12" fmla="*/ 977167 w 1086928"/>
                  <a:gd name="connsiteY12" fmla="*/ 825484 h 1013821"/>
                  <a:gd name="connsiteX0" fmla="*/ 977167 w 1086928"/>
                  <a:gd name="connsiteY0" fmla="*/ 825484 h 1013821"/>
                  <a:gd name="connsiteX1" fmla="*/ 1034586 w 1086928"/>
                  <a:gd name="connsiteY1" fmla="*/ 633905 h 1013821"/>
                  <a:gd name="connsiteX2" fmla="*/ 1086928 w 1086928"/>
                  <a:gd name="connsiteY2" fmla="*/ 431320 h 1013821"/>
                  <a:gd name="connsiteX3" fmla="*/ 1069675 w 1086928"/>
                  <a:gd name="connsiteY3" fmla="*/ 215659 h 1013821"/>
                  <a:gd name="connsiteX4" fmla="*/ 974785 w 1086928"/>
                  <a:gd name="connsiteY4" fmla="*/ 172527 h 1013821"/>
                  <a:gd name="connsiteX5" fmla="*/ 491706 w 1086928"/>
                  <a:gd name="connsiteY5" fmla="*/ 181154 h 1013821"/>
                  <a:gd name="connsiteX6" fmla="*/ 595223 w 1086928"/>
                  <a:gd name="connsiteY6" fmla="*/ 0 h 1013821"/>
                  <a:gd name="connsiteX7" fmla="*/ 0 w 1086928"/>
                  <a:gd name="connsiteY7" fmla="*/ 267418 h 1013821"/>
                  <a:gd name="connsiteX8" fmla="*/ 0 w 1086928"/>
                  <a:gd name="connsiteY8" fmla="*/ 854014 h 1013821"/>
                  <a:gd name="connsiteX9" fmla="*/ 362309 w 1086928"/>
                  <a:gd name="connsiteY9" fmla="*/ 966157 h 1013821"/>
                  <a:gd name="connsiteX10" fmla="*/ 925407 w 1086928"/>
                  <a:gd name="connsiteY10" fmla="*/ 996801 h 1013821"/>
                  <a:gd name="connsiteX11" fmla="*/ 988488 w 1086928"/>
                  <a:gd name="connsiteY11" fmla="*/ 833437 h 1013821"/>
                  <a:gd name="connsiteX12" fmla="*/ 977167 w 1086928"/>
                  <a:gd name="connsiteY12" fmla="*/ 825484 h 1013821"/>
                  <a:gd name="connsiteX0" fmla="*/ 977167 w 1086928"/>
                  <a:gd name="connsiteY0" fmla="*/ 825484 h 1013821"/>
                  <a:gd name="connsiteX1" fmla="*/ 1034586 w 1086928"/>
                  <a:gd name="connsiteY1" fmla="*/ 633905 h 1013821"/>
                  <a:gd name="connsiteX2" fmla="*/ 1086928 w 1086928"/>
                  <a:gd name="connsiteY2" fmla="*/ 431320 h 1013821"/>
                  <a:gd name="connsiteX3" fmla="*/ 1069675 w 1086928"/>
                  <a:gd name="connsiteY3" fmla="*/ 215659 h 1013821"/>
                  <a:gd name="connsiteX4" fmla="*/ 974785 w 1086928"/>
                  <a:gd name="connsiteY4" fmla="*/ 172527 h 1013821"/>
                  <a:gd name="connsiteX5" fmla="*/ 491706 w 1086928"/>
                  <a:gd name="connsiteY5" fmla="*/ 181154 h 1013821"/>
                  <a:gd name="connsiteX6" fmla="*/ 595223 w 1086928"/>
                  <a:gd name="connsiteY6" fmla="*/ 0 h 1013821"/>
                  <a:gd name="connsiteX7" fmla="*/ 0 w 1086928"/>
                  <a:gd name="connsiteY7" fmla="*/ 267418 h 1013821"/>
                  <a:gd name="connsiteX8" fmla="*/ 0 w 1086928"/>
                  <a:gd name="connsiteY8" fmla="*/ 854014 h 1013821"/>
                  <a:gd name="connsiteX9" fmla="*/ 362309 w 1086928"/>
                  <a:gd name="connsiteY9" fmla="*/ 966157 h 1013821"/>
                  <a:gd name="connsiteX10" fmla="*/ 925407 w 1086928"/>
                  <a:gd name="connsiteY10" fmla="*/ 996801 h 1013821"/>
                  <a:gd name="connsiteX11" fmla="*/ 977167 w 1086928"/>
                  <a:gd name="connsiteY11" fmla="*/ 825484 h 1013821"/>
                  <a:gd name="connsiteX0" fmla="*/ 977167 w 1086928"/>
                  <a:gd name="connsiteY0" fmla="*/ 825484 h 1013821"/>
                  <a:gd name="connsiteX1" fmla="*/ 1034586 w 1086928"/>
                  <a:gd name="connsiteY1" fmla="*/ 633905 h 1013821"/>
                  <a:gd name="connsiteX2" fmla="*/ 1086928 w 1086928"/>
                  <a:gd name="connsiteY2" fmla="*/ 431320 h 1013821"/>
                  <a:gd name="connsiteX3" fmla="*/ 1069675 w 1086928"/>
                  <a:gd name="connsiteY3" fmla="*/ 215659 h 1013821"/>
                  <a:gd name="connsiteX4" fmla="*/ 974785 w 1086928"/>
                  <a:gd name="connsiteY4" fmla="*/ 172527 h 1013821"/>
                  <a:gd name="connsiteX5" fmla="*/ 491706 w 1086928"/>
                  <a:gd name="connsiteY5" fmla="*/ 181154 h 1013821"/>
                  <a:gd name="connsiteX6" fmla="*/ 595223 w 1086928"/>
                  <a:gd name="connsiteY6" fmla="*/ 0 h 1013821"/>
                  <a:gd name="connsiteX7" fmla="*/ 0 w 1086928"/>
                  <a:gd name="connsiteY7" fmla="*/ 267418 h 1013821"/>
                  <a:gd name="connsiteX8" fmla="*/ 0 w 1086928"/>
                  <a:gd name="connsiteY8" fmla="*/ 854014 h 1013821"/>
                  <a:gd name="connsiteX9" fmla="*/ 362309 w 1086928"/>
                  <a:gd name="connsiteY9" fmla="*/ 966157 h 1013821"/>
                  <a:gd name="connsiteX10" fmla="*/ 925407 w 1086928"/>
                  <a:gd name="connsiteY10" fmla="*/ 996801 h 1013821"/>
                  <a:gd name="connsiteX11" fmla="*/ 977167 w 1086928"/>
                  <a:gd name="connsiteY11" fmla="*/ 825484 h 1013821"/>
                  <a:gd name="connsiteX0" fmla="*/ 977167 w 1086928"/>
                  <a:gd name="connsiteY0" fmla="*/ 825484 h 1013821"/>
                  <a:gd name="connsiteX1" fmla="*/ 1034586 w 1086928"/>
                  <a:gd name="connsiteY1" fmla="*/ 633905 h 1013821"/>
                  <a:gd name="connsiteX2" fmla="*/ 1086928 w 1086928"/>
                  <a:gd name="connsiteY2" fmla="*/ 431320 h 1013821"/>
                  <a:gd name="connsiteX3" fmla="*/ 1069675 w 1086928"/>
                  <a:gd name="connsiteY3" fmla="*/ 215659 h 1013821"/>
                  <a:gd name="connsiteX4" fmla="*/ 974785 w 1086928"/>
                  <a:gd name="connsiteY4" fmla="*/ 172527 h 1013821"/>
                  <a:gd name="connsiteX5" fmla="*/ 491706 w 1086928"/>
                  <a:gd name="connsiteY5" fmla="*/ 181154 h 1013821"/>
                  <a:gd name="connsiteX6" fmla="*/ 595223 w 1086928"/>
                  <a:gd name="connsiteY6" fmla="*/ 0 h 1013821"/>
                  <a:gd name="connsiteX7" fmla="*/ 0 w 1086928"/>
                  <a:gd name="connsiteY7" fmla="*/ 267418 h 1013821"/>
                  <a:gd name="connsiteX8" fmla="*/ 0 w 1086928"/>
                  <a:gd name="connsiteY8" fmla="*/ 854014 h 1013821"/>
                  <a:gd name="connsiteX9" fmla="*/ 362309 w 1086928"/>
                  <a:gd name="connsiteY9" fmla="*/ 966157 h 1013821"/>
                  <a:gd name="connsiteX10" fmla="*/ 925407 w 1086928"/>
                  <a:gd name="connsiteY10" fmla="*/ 996801 h 1013821"/>
                  <a:gd name="connsiteX11" fmla="*/ 977167 w 1086928"/>
                  <a:gd name="connsiteY11" fmla="*/ 825484 h 1013821"/>
                  <a:gd name="connsiteX0" fmla="*/ 977167 w 1086928"/>
                  <a:gd name="connsiteY0" fmla="*/ 825484 h 1013821"/>
                  <a:gd name="connsiteX1" fmla="*/ 1027442 w 1086928"/>
                  <a:gd name="connsiteY1" fmla="*/ 638668 h 1013821"/>
                  <a:gd name="connsiteX2" fmla="*/ 1086928 w 1086928"/>
                  <a:gd name="connsiteY2" fmla="*/ 431320 h 1013821"/>
                  <a:gd name="connsiteX3" fmla="*/ 1069675 w 1086928"/>
                  <a:gd name="connsiteY3" fmla="*/ 215659 h 1013821"/>
                  <a:gd name="connsiteX4" fmla="*/ 974785 w 1086928"/>
                  <a:gd name="connsiteY4" fmla="*/ 172527 h 1013821"/>
                  <a:gd name="connsiteX5" fmla="*/ 491706 w 1086928"/>
                  <a:gd name="connsiteY5" fmla="*/ 181154 h 1013821"/>
                  <a:gd name="connsiteX6" fmla="*/ 595223 w 1086928"/>
                  <a:gd name="connsiteY6" fmla="*/ 0 h 1013821"/>
                  <a:gd name="connsiteX7" fmla="*/ 0 w 1086928"/>
                  <a:gd name="connsiteY7" fmla="*/ 267418 h 1013821"/>
                  <a:gd name="connsiteX8" fmla="*/ 0 w 1086928"/>
                  <a:gd name="connsiteY8" fmla="*/ 854014 h 1013821"/>
                  <a:gd name="connsiteX9" fmla="*/ 362309 w 1086928"/>
                  <a:gd name="connsiteY9" fmla="*/ 966157 h 1013821"/>
                  <a:gd name="connsiteX10" fmla="*/ 925407 w 1086928"/>
                  <a:gd name="connsiteY10" fmla="*/ 996801 h 1013821"/>
                  <a:gd name="connsiteX11" fmla="*/ 977167 w 1086928"/>
                  <a:gd name="connsiteY11" fmla="*/ 825484 h 1013821"/>
                  <a:gd name="connsiteX0" fmla="*/ 977167 w 1086928"/>
                  <a:gd name="connsiteY0" fmla="*/ 825484 h 1013821"/>
                  <a:gd name="connsiteX1" fmla="*/ 1027442 w 1086928"/>
                  <a:gd name="connsiteY1" fmla="*/ 638668 h 1013821"/>
                  <a:gd name="connsiteX2" fmla="*/ 1086928 w 1086928"/>
                  <a:gd name="connsiteY2" fmla="*/ 431320 h 1013821"/>
                  <a:gd name="connsiteX3" fmla="*/ 1069675 w 1086928"/>
                  <a:gd name="connsiteY3" fmla="*/ 215659 h 1013821"/>
                  <a:gd name="connsiteX4" fmla="*/ 974785 w 1086928"/>
                  <a:gd name="connsiteY4" fmla="*/ 172527 h 1013821"/>
                  <a:gd name="connsiteX5" fmla="*/ 491706 w 1086928"/>
                  <a:gd name="connsiteY5" fmla="*/ 181154 h 1013821"/>
                  <a:gd name="connsiteX6" fmla="*/ 595223 w 1086928"/>
                  <a:gd name="connsiteY6" fmla="*/ 0 h 1013821"/>
                  <a:gd name="connsiteX7" fmla="*/ 0 w 1086928"/>
                  <a:gd name="connsiteY7" fmla="*/ 267418 h 1013821"/>
                  <a:gd name="connsiteX8" fmla="*/ 0 w 1086928"/>
                  <a:gd name="connsiteY8" fmla="*/ 854014 h 1013821"/>
                  <a:gd name="connsiteX9" fmla="*/ 362309 w 1086928"/>
                  <a:gd name="connsiteY9" fmla="*/ 966157 h 1013821"/>
                  <a:gd name="connsiteX10" fmla="*/ 925407 w 1086928"/>
                  <a:gd name="connsiteY10" fmla="*/ 996801 h 1013821"/>
                  <a:gd name="connsiteX11" fmla="*/ 977167 w 1086928"/>
                  <a:gd name="connsiteY11" fmla="*/ 825484 h 1013821"/>
                  <a:gd name="connsiteX0" fmla="*/ 977167 w 1069675"/>
                  <a:gd name="connsiteY0" fmla="*/ 825484 h 1013821"/>
                  <a:gd name="connsiteX1" fmla="*/ 1027442 w 1069675"/>
                  <a:gd name="connsiteY1" fmla="*/ 638668 h 1013821"/>
                  <a:gd name="connsiteX2" fmla="*/ 1051209 w 1069675"/>
                  <a:gd name="connsiteY2" fmla="*/ 447988 h 1013821"/>
                  <a:gd name="connsiteX3" fmla="*/ 1069675 w 1069675"/>
                  <a:gd name="connsiteY3" fmla="*/ 215659 h 1013821"/>
                  <a:gd name="connsiteX4" fmla="*/ 974785 w 1069675"/>
                  <a:gd name="connsiteY4" fmla="*/ 172527 h 1013821"/>
                  <a:gd name="connsiteX5" fmla="*/ 491706 w 1069675"/>
                  <a:gd name="connsiteY5" fmla="*/ 181154 h 1013821"/>
                  <a:gd name="connsiteX6" fmla="*/ 595223 w 1069675"/>
                  <a:gd name="connsiteY6" fmla="*/ 0 h 1013821"/>
                  <a:gd name="connsiteX7" fmla="*/ 0 w 1069675"/>
                  <a:gd name="connsiteY7" fmla="*/ 267418 h 1013821"/>
                  <a:gd name="connsiteX8" fmla="*/ 0 w 1069675"/>
                  <a:gd name="connsiteY8" fmla="*/ 854014 h 1013821"/>
                  <a:gd name="connsiteX9" fmla="*/ 362309 w 1069675"/>
                  <a:gd name="connsiteY9" fmla="*/ 966157 h 1013821"/>
                  <a:gd name="connsiteX10" fmla="*/ 925407 w 1069675"/>
                  <a:gd name="connsiteY10" fmla="*/ 996801 h 1013821"/>
                  <a:gd name="connsiteX11" fmla="*/ 977167 w 1069675"/>
                  <a:gd name="connsiteY11" fmla="*/ 825484 h 1013821"/>
                  <a:gd name="connsiteX0" fmla="*/ 977167 w 1083772"/>
                  <a:gd name="connsiteY0" fmla="*/ 825484 h 1013821"/>
                  <a:gd name="connsiteX1" fmla="*/ 1027442 w 1083772"/>
                  <a:gd name="connsiteY1" fmla="*/ 638668 h 1013821"/>
                  <a:gd name="connsiteX2" fmla="*/ 1051209 w 1083772"/>
                  <a:gd name="connsiteY2" fmla="*/ 447988 h 1013821"/>
                  <a:gd name="connsiteX3" fmla="*/ 1069675 w 1083772"/>
                  <a:gd name="connsiteY3" fmla="*/ 215659 h 1013821"/>
                  <a:gd name="connsiteX4" fmla="*/ 974785 w 1083772"/>
                  <a:gd name="connsiteY4" fmla="*/ 172527 h 1013821"/>
                  <a:gd name="connsiteX5" fmla="*/ 491706 w 1083772"/>
                  <a:gd name="connsiteY5" fmla="*/ 181154 h 1013821"/>
                  <a:gd name="connsiteX6" fmla="*/ 595223 w 1083772"/>
                  <a:gd name="connsiteY6" fmla="*/ 0 h 1013821"/>
                  <a:gd name="connsiteX7" fmla="*/ 0 w 1083772"/>
                  <a:gd name="connsiteY7" fmla="*/ 267418 h 1013821"/>
                  <a:gd name="connsiteX8" fmla="*/ 0 w 1083772"/>
                  <a:gd name="connsiteY8" fmla="*/ 854014 h 1013821"/>
                  <a:gd name="connsiteX9" fmla="*/ 362309 w 1083772"/>
                  <a:gd name="connsiteY9" fmla="*/ 966157 h 1013821"/>
                  <a:gd name="connsiteX10" fmla="*/ 925407 w 1083772"/>
                  <a:gd name="connsiteY10" fmla="*/ 996801 h 1013821"/>
                  <a:gd name="connsiteX11" fmla="*/ 977167 w 1083772"/>
                  <a:gd name="connsiteY11" fmla="*/ 825484 h 1013821"/>
                  <a:gd name="connsiteX0" fmla="*/ 977167 w 1083772"/>
                  <a:gd name="connsiteY0" fmla="*/ 825484 h 1013821"/>
                  <a:gd name="connsiteX1" fmla="*/ 1027442 w 1083772"/>
                  <a:gd name="connsiteY1" fmla="*/ 638668 h 1013821"/>
                  <a:gd name="connsiteX2" fmla="*/ 1051209 w 1083772"/>
                  <a:gd name="connsiteY2" fmla="*/ 447988 h 1013821"/>
                  <a:gd name="connsiteX3" fmla="*/ 1069675 w 1083772"/>
                  <a:gd name="connsiteY3" fmla="*/ 215659 h 1013821"/>
                  <a:gd name="connsiteX4" fmla="*/ 974785 w 1083772"/>
                  <a:gd name="connsiteY4" fmla="*/ 172527 h 1013821"/>
                  <a:gd name="connsiteX5" fmla="*/ 491706 w 1083772"/>
                  <a:gd name="connsiteY5" fmla="*/ 181154 h 1013821"/>
                  <a:gd name="connsiteX6" fmla="*/ 595223 w 1083772"/>
                  <a:gd name="connsiteY6" fmla="*/ 0 h 1013821"/>
                  <a:gd name="connsiteX7" fmla="*/ 0 w 1083772"/>
                  <a:gd name="connsiteY7" fmla="*/ 267418 h 1013821"/>
                  <a:gd name="connsiteX8" fmla="*/ 0 w 1083772"/>
                  <a:gd name="connsiteY8" fmla="*/ 854014 h 1013821"/>
                  <a:gd name="connsiteX9" fmla="*/ 362309 w 1083772"/>
                  <a:gd name="connsiteY9" fmla="*/ 966157 h 1013821"/>
                  <a:gd name="connsiteX10" fmla="*/ 925407 w 1083772"/>
                  <a:gd name="connsiteY10" fmla="*/ 996801 h 1013821"/>
                  <a:gd name="connsiteX11" fmla="*/ 977167 w 1083772"/>
                  <a:gd name="connsiteY11" fmla="*/ 825484 h 1013821"/>
                  <a:gd name="connsiteX0" fmla="*/ 977167 w 1083772"/>
                  <a:gd name="connsiteY0" fmla="*/ 825484 h 1013821"/>
                  <a:gd name="connsiteX1" fmla="*/ 1027442 w 1083772"/>
                  <a:gd name="connsiteY1" fmla="*/ 638668 h 1013821"/>
                  <a:gd name="connsiteX2" fmla="*/ 1051209 w 1083772"/>
                  <a:gd name="connsiteY2" fmla="*/ 447988 h 1013821"/>
                  <a:gd name="connsiteX3" fmla="*/ 1069675 w 1083772"/>
                  <a:gd name="connsiteY3" fmla="*/ 215659 h 1013821"/>
                  <a:gd name="connsiteX4" fmla="*/ 974785 w 1083772"/>
                  <a:gd name="connsiteY4" fmla="*/ 172527 h 1013821"/>
                  <a:gd name="connsiteX5" fmla="*/ 491706 w 1083772"/>
                  <a:gd name="connsiteY5" fmla="*/ 181154 h 1013821"/>
                  <a:gd name="connsiteX6" fmla="*/ 595223 w 1083772"/>
                  <a:gd name="connsiteY6" fmla="*/ 0 h 1013821"/>
                  <a:gd name="connsiteX7" fmla="*/ 0 w 1083772"/>
                  <a:gd name="connsiteY7" fmla="*/ 267418 h 1013821"/>
                  <a:gd name="connsiteX8" fmla="*/ 0 w 1083772"/>
                  <a:gd name="connsiteY8" fmla="*/ 854014 h 1013821"/>
                  <a:gd name="connsiteX9" fmla="*/ 362309 w 1083772"/>
                  <a:gd name="connsiteY9" fmla="*/ 966157 h 1013821"/>
                  <a:gd name="connsiteX10" fmla="*/ 925407 w 1083772"/>
                  <a:gd name="connsiteY10" fmla="*/ 996801 h 1013821"/>
                  <a:gd name="connsiteX11" fmla="*/ 977167 w 1083772"/>
                  <a:gd name="connsiteY11" fmla="*/ 825484 h 1013821"/>
                  <a:gd name="connsiteX0" fmla="*/ 977167 w 1083772"/>
                  <a:gd name="connsiteY0" fmla="*/ 825484 h 1013821"/>
                  <a:gd name="connsiteX1" fmla="*/ 1027442 w 1083772"/>
                  <a:gd name="connsiteY1" fmla="*/ 638668 h 1013821"/>
                  <a:gd name="connsiteX2" fmla="*/ 1051209 w 1083772"/>
                  <a:gd name="connsiteY2" fmla="*/ 447988 h 1013821"/>
                  <a:gd name="connsiteX3" fmla="*/ 1053006 w 1083772"/>
                  <a:gd name="connsiteY3" fmla="*/ 182321 h 1013821"/>
                  <a:gd name="connsiteX4" fmla="*/ 974785 w 1083772"/>
                  <a:gd name="connsiteY4" fmla="*/ 172527 h 1013821"/>
                  <a:gd name="connsiteX5" fmla="*/ 491706 w 1083772"/>
                  <a:gd name="connsiteY5" fmla="*/ 181154 h 1013821"/>
                  <a:gd name="connsiteX6" fmla="*/ 595223 w 1083772"/>
                  <a:gd name="connsiteY6" fmla="*/ 0 h 1013821"/>
                  <a:gd name="connsiteX7" fmla="*/ 0 w 1083772"/>
                  <a:gd name="connsiteY7" fmla="*/ 267418 h 1013821"/>
                  <a:gd name="connsiteX8" fmla="*/ 0 w 1083772"/>
                  <a:gd name="connsiteY8" fmla="*/ 854014 h 1013821"/>
                  <a:gd name="connsiteX9" fmla="*/ 362309 w 1083772"/>
                  <a:gd name="connsiteY9" fmla="*/ 966157 h 1013821"/>
                  <a:gd name="connsiteX10" fmla="*/ 925407 w 1083772"/>
                  <a:gd name="connsiteY10" fmla="*/ 996801 h 1013821"/>
                  <a:gd name="connsiteX11" fmla="*/ 977167 w 1083772"/>
                  <a:gd name="connsiteY11" fmla="*/ 825484 h 1013821"/>
                  <a:gd name="connsiteX0" fmla="*/ 977167 w 1107851"/>
                  <a:gd name="connsiteY0" fmla="*/ 825484 h 1013821"/>
                  <a:gd name="connsiteX1" fmla="*/ 1027442 w 1107851"/>
                  <a:gd name="connsiteY1" fmla="*/ 638668 h 1013821"/>
                  <a:gd name="connsiteX2" fmla="*/ 1051209 w 1107851"/>
                  <a:gd name="connsiteY2" fmla="*/ 447988 h 1013821"/>
                  <a:gd name="connsiteX3" fmla="*/ 1053006 w 1107851"/>
                  <a:gd name="connsiteY3" fmla="*/ 182321 h 1013821"/>
                  <a:gd name="connsiteX4" fmla="*/ 974785 w 1107851"/>
                  <a:gd name="connsiteY4" fmla="*/ 172527 h 1013821"/>
                  <a:gd name="connsiteX5" fmla="*/ 491706 w 1107851"/>
                  <a:gd name="connsiteY5" fmla="*/ 181154 h 1013821"/>
                  <a:gd name="connsiteX6" fmla="*/ 595223 w 1107851"/>
                  <a:gd name="connsiteY6" fmla="*/ 0 h 1013821"/>
                  <a:gd name="connsiteX7" fmla="*/ 0 w 1107851"/>
                  <a:gd name="connsiteY7" fmla="*/ 267418 h 1013821"/>
                  <a:gd name="connsiteX8" fmla="*/ 0 w 1107851"/>
                  <a:gd name="connsiteY8" fmla="*/ 854014 h 1013821"/>
                  <a:gd name="connsiteX9" fmla="*/ 362309 w 1107851"/>
                  <a:gd name="connsiteY9" fmla="*/ 966157 h 1013821"/>
                  <a:gd name="connsiteX10" fmla="*/ 925407 w 1107851"/>
                  <a:gd name="connsiteY10" fmla="*/ 996801 h 1013821"/>
                  <a:gd name="connsiteX11" fmla="*/ 977167 w 1107851"/>
                  <a:gd name="connsiteY11" fmla="*/ 825484 h 1013821"/>
                  <a:gd name="connsiteX0" fmla="*/ 977167 w 1109996"/>
                  <a:gd name="connsiteY0" fmla="*/ 825484 h 1013821"/>
                  <a:gd name="connsiteX1" fmla="*/ 1027442 w 1109996"/>
                  <a:gd name="connsiteY1" fmla="*/ 638668 h 1013821"/>
                  <a:gd name="connsiteX2" fmla="*/ 1055972 w 1109996"/>
                  <a:gd name="connsiteY2" fmla="*/ 407507 h 1013821"/>
                  <a:gd name="connsiteX3" fmla="*/ 1053006 w 1109996"/>
                  <a:gd name="connsiteY3" fmla="*/ 182321 h 1013821"/>
                  <a:gd name="connsiteX4" fmla="*/ 974785 w 1109996"/>
                  <a:gd name="connsiteY4" fmla="*/ 172527 h 1013821"/>
                  <a:gd name="connsiteX5" fmla="*/ 491706 w 1109996"/>
                  <a:gd name="connsiteY5" fmla="*/ 181154 h 1013821"/>
                  <a:gd name="connsiteX6" fmla="*/ 595223 w 1109996"/>
                  <a:gd name="connsiteY6" fmla="*/ 0 h 1013821"/>
                  <a:gd name="connsiteX7" fmla="*/ 0 w 1109996"/>
                  <a:gd name="connsiteY7" fmla="*/ 267418 h 1013821"/>
                  <a:gd name="connsiteX8" fmla="*/ 0 w 1109996"/>
                  <a:gd name="connsiteY8" fmla="*/ 854014 h 1013821"/>
                  <a:gd name="connsiteX9" fmla="*/ 362309 w 1109996"/>
                  <a:gd name="connsiteY9" fmla="*/ 966157 h 1013821"/>
                  <a:gd name="connsiteX10" fmla="*/ 925407 w 1109996"/>
                  <a:gd name="connsiteY10" fmla="*/ 996801 h 1013821"/>
                  <a:gd name="connsiteX11" fmla="*/ 977167 w 1109996"/>
                  <a:gd name="connsiteY11" fmla="*/ 825484 h 1013821"/>
                  <a:gd name="connsiteX0" fmla="*/ 977167 w 1109996"/>
                  <a:gd name="connsiteY0" fmla="*/ 825484 h 1013821"/>
                  <a:gd name="connsiteX1" fmla="*/ 1027442 w 1109996"/>
                  <a:gd name="connsiteY1" fmla="*/ 638668 h 1013821"/>
                  <a:gd name="connsiteX2" fmla="*/ 1055972 w 1109996"/>
                  <a:gd name="connsiteY2" fmla="*/ 407507 h 1013821"/>
                  <a:gd name="connsiteX3" fmla="*/ 1053006 w 1109996"/>
                  <a:gd name="connsiteY3" fmla="*/ 182321 h 1013821"/>
                  <a:gd name="connsiteX4" fmla="*/ 974785 w 1109996"/>
                  <a:gd name="connsiteY4" fmla="*/ 172527 h 1013821"/>
                  <a:gd name="connsiteX5" fmla="*/ 491706 w 1109996"/>
                  <a:gd name="connsiteY5" fmla="*/ 181154 h 1013821"/>
                  <a:gd name="connsiteX6" fmla="*/ 595223 w 1109996"/>
                  <a:gd name="connsiteY6" fmla="*/ 0 h 1013821"/>
                  <a:gd name="connsiteX7" fmla="*/ 0 w 1109996"/>
                  <a:gd name="connsiteY7" fmla="*/ 267418 h 1013821"/>
                  <a:gd name="connsiteX8" fmla="*/ 0 w 1109996"/>
                  <a:gd name="connsiteY8" fmla="*/ 854014 h 1013821"/>
                  <a:gd name="connsiteX9" fmla="*/ 362309 w 1109996"/>
                  <a:gd name="connsiteY9" fmla="*/ 966157 h 1013821"/>
                  <a:gd name="connsiteX10" fmla="*/ 925407 w 1109996"/>
                  <a:gd name="connsiteY10" fmla="*/ 996801 h 1013821"/>
                  <a:gd name="connsiteX11" fmla="*/ 977167 w 1109996"/>
                  <a:gd name="connsiteY11" fmla="*/ 825484 h 1013821"/>
                  <a:gd name="connsiteX0" fmla="*/ 977167 w 1109996"/>
                  <a:gd name="connsiteY0" fmla="*/ 825484 h 1013821"/>
                  <a:gd name="connsiteX1" fmla="*/ 1027442 w 1109996"/>
                  <a:gd name="connsiteY1" fmla="*/ 638668 h 1013821"/>
                  <a:gd name="connsiteX2" fmla="*/ 1055972 w 1109996"/>
                  <a:gd name="connsiteY2" fmla="*/ 407507 h 1013821"/>
                  <a:gd name="connsiteX3" fmla="*/ 1053006 w 1109996"/>
                  <a:gd name="connsiteY3" fmla="*/ 182321 h 1013821"/>
                  <a:gd name="connsiteX4" fmla="*/ 974785 w 1109996"/>
                  <a:gd name="connsiteY4" fmla="*/ 172527 h 1013821"/>
                  <a:gd name="connsiteX5" fmla="*/ 491706 w 1109996"/>
                  <a:gd name="connsiteY5" fmla="*/ 181154 h 1013821"/>
                  <a:gd name="connsiteX6" fmla="*/ 595223 w 1109996"/>
                  <a:gd name="connsiteY6" fmla="*/ 0 h 1013821"/>
                  <a:gd name="connsiteX7" fmla="*/ 0 w 1109996"/>
                  <a:gd name="connsiteY7" fmla="*/ 267418 h 1013821"/>
                  <a:gd name="connsiteX8" fmla="*/ 0 w 1109996"/>
                  <a:gd name="connsiteY8" fmla="*/ 854014 h 1013821"/>
                  <a:gd name="connsiteX9" fmla="*/ 362309 w 1109996"/>
                  <a:gd name="connsiteY9" fmla="*/ 966157 h 1013821"/>
                  <a:gd name="connsiteX10" fmla="*/ 925407 w 1109996"/>
                  <a:gd name="connsiteY10" fmla="*/ 996801 h 1013821"/>
                  <a:gd name="connsiteX11" fmla="*/ 977167 w 1109996"/>
                  <a:gd name="connsiteY11" fmla="*/ 825484 h 1013821"/>
                  <a:gd name="connsiteX0" fmla="*/ 986692 w 1109996"/>
                  <a:gd name="connsiteY0" fmla="*/ 825484 h 1013821"/>
                  <a:gd name="connsiteX1" fmla="*/ 1027442 w 1109996"/>
                  <a:gd name="connsiteY1" fmla="*/ 638668 h 1013821"/>
                  <a:gd name="connsiteX2" fmla="*/ 1055972 w 1109996"/>
                  <a:gd name="connsiteY2" fmla="*/ 407507 h 1013821"/>
                  <a:gd name="connsiteX3" fmla="*/ 1053006 w 1109996"/>
                  <a:gd name="connsiteY3" fmla="*/ 182321 h 1013821"/>
                  <a:gd name="connsiteX4" fmla="*/ 974785 w 1109996"/>
                  <a:gd name="connsiteY4" fmla="*/ 172527 h 1013821"/>
                  <a:gd name="connsiteX5" fmla="*/ 491706 w 1109996"/>
                  <a:gd name="connsiteY5" fmla="*/ 181154 h 1013821"/>
                  <a:gd name="connsiteX6" fmla="*/ 595223 w 1109996"/>
                  <a:gd name="connsiteY6" fmla="*/ 0 h 1013821"/>
                  <a:gd name="connsiteX7" fmla="*/ 0 w 1109996"/>
                  <a:gd name="connsiteY7" fmla="*/ 267418 h 1013821"/>
                  <a:gd name="connsiteX8" fmla="*/ 0 w 1109996"/>
                  <a:gd name="connsiteY8" fmla="*/ 854014 h 1013821"/>
                  <a:gd name="connsiteX9" fmla="*/ 362309 w 1109996"/>
                  <a:gd name="connsiteY9" fmla="*/ 966157 h 1013821"/>
                  <a:gd name="connsiteX10" fmla="*/ 925407 w 1109996"/>
                  <a:gd name="connsiteY10" fmla="*/ 996801 h 1013821"/>
                  <a:gd name="connsiteX11" fmla="*/ 986692 w 1109996"/>
                  <a:gd name="connsiteY11" fmla="*/ 825484 h 1013821"/>
                  <a:gd name="connsiteX0" fmla="*/ 986692 w 1109996"/>
                  <a:gd name="connsiteY0" fmla="*/ 825484 h 1013821"/>
                  <a:gd name="connsiteX1" fmla="*/ 1027442 w 1109996"/>
                  <a:gd name="connsiteY1" fmla="*/ 638668 h 1013821"/>
                  <a:gd name="connsiteX2" fmla="*/ 1055972 w 1109996"/>
                  <a:gd name="connsiteY2" fmla="*/ 407507 h 1013821"/>
                  <a:gd name="connsiteX3" fmla="*/ 1053006 w 1109996"/>
                  <a:gd name="connsiteY3" fmla="*/ 182321 h 1013821"/>
                  <a:gd name="connsiteX4" fmla="*/ 974785 w 1109996"/>
                  <a:gd name="connsiteY4" fmla="*/ 172527 h 1013821"/>
                  <a:gd name="connsiteX5" fmla="*/ 491706 w 1109996"/>
                  <a:gd name="connsiteY5" fmla="*/ 181154 h 1013821"/>
                  <a:gd name="connsiteX6" fmla="*/ 595223 w 1109996"/>
                  <a:gd name="connsiteY6" fmla="*/ 0 h 1013821"/>
                  <a:gd name="connsiteX7" fmla="*/ 0 w 1109996"/>
                  <a:gd name="connsiteY7" fmla="*/ 267418 h 1013821"/>
                  <a:gd name="connsiteX8" fmla="*/ 0 w 1109996"/>
                  <a:gd name="connsiteY8" fmla="*/ 854014 h 1013821"/>
                  <a:gd name="connsiteX9" fmla="*/ 362309 w 1109996"/>
                  <a:gd name="connsiteY9" fmla="*/ 966157 h 1013821"/>
                  <a:gd name="connsiteX10" fmla="*/ 925407 w 1109996"/>
                  <a:gd name="connsiteY10" fmla="*/ 996801 h 1013821"/>
                  <a:gd name="connsiteX11" fmla="*/ 986692 w 1109996"/>
                  <a:gd name="connsiteY11" fmla="*/ 825484 h 1013821"/>
                  <a:gd name="connsiteX0" fmla="*/ 986692 w 1109996"/>
                  <a:gd name="connsiteY0" fmla="*/ 825484 h 996152"/>
                  <a:gd name="connsiteX1" fmla="*/ 1027442 w 1109996"/>
                  <a:gd name="connsiteY1" fmla="*/ 638668 h 996152"/>
                  <a:gd name="connsiteX2" fmla="*/ 1055972 w 1109996"/>
                  <a:gd name="connsiteY2" fmla="*/ 407507 h 996152"/>
                  <a:gd name="connsiteX3" fmla="*/ 1053006 w 1109996"/>
                  <a:gd name="connsiteY3" fmla="*/ 182321 h 996152"/>
                  <a:gd name="connsiteX4" fmla="*/ 974785 w 1109996"/>
                  <a:gd name="connsiteY4" fmla="*/ 172527 h 996152"/>
                  <a:gd name="connsiteX5" fmla="*/ 491706 w 1109996"/>
                  <a:gd name="connsiteY5" fmla="*/ 181154 h 996152"/>
                  <a:gd name="connsiteX6" fmla="*/ 595223 w 1109996"/>
                  <a:gd name="connsiteY6" fmla="*/ 0 h 996152"/>
                  <a:gd name="connsiteX7" fmla="*/ 0 w 1109996"/>
                  <a:gd name="connsiteY7" fmla="*/ 267418 h 996152"/>
                  <a:gd name="connsiteX8" fmla="*/ 0 w 1109996"/>
                  <a:gd name="connsiteY8" fmla="*/ 854014 h 996152"/>
                  <a:gd name="connsiteX9" fmla="*/ 362309 w 1109996"/>
                  <a:gd name="connsiteY9" fmla="*/ 966157 h 996152"/>
                  <a:gd name="connsiteX10" fmla="*/ 880164 w 1109996"/>
                  <a:gd name="connsiteY10" fmla="*/ 972989 h 996152"/>
                  <a:gd name="connsiteX11" fmla="*/ 986692 w 1109996"/>
                  <a:gd name="connsiteY11" fmla="*/ 825484 h 996152"/>
                  <a:gd name="connsiteX0" fmla="*/ 986692 w 1109996"/>
                  <a:gd name="connsiteY0" fmla="*/ 825484 h 996152"/>
                  <a:gd name="connsiteX1" fmla="*/ 1027442 w 1109996"/>
                  <a:gd name="connsiteY1" fmla="*/ 638668 h 996152"/>
                  <a:gd name="connsiteX2" fmla="*/ 1055972 w 1109996"/>
                  <a:gd name="connsiteY2" fmla="*/ 407507 h 996152"/>
                  <a:gd name="connsiteX3" fmla="*/ 1053006 w 1109996"/>
                  <a:gd name="connsiteY3" fmla="*/ 182321 h 996152"/>
                  <a:gd name="connsiteX4" fmla="*/ 974785 w 1109996"/>
                  <a:gd name="connsiteY4" fmla="*/ 172527 h 996152"/>
                  <a:gd name="connsiteX5" fmla="*/ 491706 w 1109996"/>
                  <a:gd name="connsiteY5" fmla="*/ 181154 h 996152"/>
                  <a:gd name="connsiteX6" fmla="*/ 595223 w 1109996"/>
                  <a:gd name="connsiteY6" fmla="*/ 0 h 996152"/>
                  <a:gd name="connsiteX7" fmla="*/ 0 w 1109996"/>
                  <a:gd name="connsiteY7" fmla="*/ 267418 h 996152"/>
                  <a:gd name="connsiteX8" fmla="*/ 0 w 1109996"/>
                  <a:gd name="connsiteY8" fmla="*/ 854014 h 996152"/>
                  <a:gd name="connsiteX9" fmla="*/ 362309 w 1109996"/>
                  <a:gd name="connsiteY9" fmla="*/ 966157 h 996152"/>
                  <a:gd name="connsiteX10" fmla="*/ 880164 w 1109996"/>
                  <a:gd name="connsiteY10" fmla="*/ 972989 h 996152"/>
                  <a:gd name="connsiteX11" fmla="*/ 986692 w 1109996"/>
                  <a:gd name="connsiteY11" fmla="*/ 825484 h 996152"/>
                  <a:gd name="connsiteX0" fmla="*/ 986692 w 1109996"/>
                  <a:gd name="connsiteY0" fmla="*/ 825484 h 986974"/>
                  <a:gd name="connsiteX1" fmla="*/ 1027442 w 1109996"/>
                  <a:gd name="connsiteY1" fmla="*/ 638668 h 986974"/>
                  <a:gd name="connsiteX2" fmla="*/ 1055972 w 1109996"/>
                  <a:gd name="connsiteY2" fmla="*/ 407507 h 986974"/>
                  <a:gd name="connsiteX3" fmla="*/ 1053006 w 1109996"/>
                  <a:gd name="connsiteY3" fmla="*/ 182321 h 986974"/>
                  <a:gd name="connsiteX4" fmla="*/ 974785 w 1109996"/>
                  <a:gd name="connsiteY4" fmla="*/ 172527 h 986974"/>
                  <a:gd name="connsiteX5" fmla="*/ 491706 w 1109996"/>
                  <a:gd name="connsiteY5" fmla="*/ 181154 h 986974"/>
                  <a:gd name="connsiteX6" fmla="*/ 595223 w 1109996"/>
                  <a:gd name="connsiteY6" fmla="*/ 0 h 986974"/>
                  <a:gd name="connsiteX7" fmla="*/ 0 w 1109996"/>
                  <a:gd name="connsiteY7" fmla="*/ 267418 h 986974"/>
                  <a:gd name="connsiteX8" fmla="*/ 0 w 1109996"/>
                  <a:gd name="connsiteY8" fmla="*/ 854014 h 986974"/>
                  <a:gd name="connsiteX9" fmla="*/ 362309 w 1109996"/>
                  <a:gd name="connsiteY9" fmla="*/ 966157 h 986974"/>
                  <a:gd name="connsiteX10" fmla="*/ 880164 w 1109996"/>
                  <a:gd name="connsiteY10" fmla="*/ 972989 h 986974"/>
                  <a:gd name="connsiteX11" fmla="*/ 986692 w 1109996"/>
                  <a:gd name="connsiteY11" fmla="*/ 825484 h 986974"/>
                  <a:gd name="connsiteX0" fmla="*/ 986692 w 1109996"/>
                  <a:gd name="connsiteY0" fmla="*/ 825484 h 986974"/>
                  <a:gd name="connsiteX1" fmla="*/ 1027442 w 1109996"/>
                  <a:gd name="connsiteY1" fmla="*/ 638668 h 986974"/>
                  <a:gd name="connsiteX2" fmla="*/ 1055972 w 1109996"/>
                  <a:gd name="connsiteY2" fmla="*/ 407507 h 986974"/>
                  <a:gd name="connsiteX3" fmla="*/ 1053006 w 1109996"/>
                  <a:gd name="connsiteY3" fmla="*/ 182321 h 986974"/>
                  <a:gd name="connsiteX4" fmla="*/ 974785 w 1109996"/>
                  <a:gd name="connsiteY4" fmla="*/ 172527 h 986974"/>
                  <a:gd name="connsiteX5" fmla="*/ 491706 w 1109996"/>
                  <a:gd name="connsiteY5" fmla="*/ 181154 h 986974"/>
                  <a:gd name="connsiteX6" fmla="*/ 595223 w 1109996"/>
                  <a:gd name="connsiteY6" fmla="*/ 0 h 986974"/>
                  <a:gd name="connsiteX7" fmla="*/ 0 w 1109996"/>
                  <a:gd name="connsiteY7" fmla="*/ 267418 h 986974"/>
                  <a:gd name="connsiteX8" fmla="*/ 0 w 1109996"/>
                  <a:gd name="connsiteY8" fmla="*/ 854014 h 986974"/>
                  <a:gd name="connsiteX9" fmla="*/ 362309 w 1109996"/>
                  <a:gd name="connsiteY9" fmla="*/ 966157 h 986974"/>
                  <a:gd name="connsiteX10" fmla="*/ 880164 w 1109996"/>
                  <a:gd name="connsiteY10" fmla="*/ 972989 h 986974"/>
                  <a:gd name="connsiteX11" fmla="*/ 986692 w 1109996"/>
                  <a:gd name="connsiteY11" fmla="*/ 825484 h 986974"/>
                  <a:gd name="connsiteX0" fmla="*/ 986692 w 1109996"/>
                  <a:gd name="connsiteY0" fmla="*/ 825484 h 986974"/>
                  <a:gd name="connsiteX1" fmla="*/ 1027442 w 1109996"/>
                  <a:gd name="connsiteY1" fmla="*/ 638668 h 986974"/>
                  <a:gd name="connsiteX2" fmla="*/ 1055972 w 1109996"/>
                  <a:gd name="connsiteY2" fmla="*/ 407507 h 986974"/>
                  <a:gd name="connsiteX3" fmla="*/ 1053006 w 1109996"/>
                  <a:gd name="connsiteY3" fmla="*/ 182321 h 986974"/>
                  <a:gd name="connsiteX4" fmla="*/ 974785 w 1109996"/>
                  <a:gd name="connsiteY4" fmla="*/ 172527 h 986974"/>
                  <a:gd name="connsiteX5" fmla="*/ 491706 w 1109996"/>
                  <a:gd name="connsiteY5" fmla="*/ 181154 h 986974"/>
                  <a:gd name="connsiteX6" fmla="*/ 595223 w 1109996"/>
                  <a:gd name="connsiteY6" fmla="*/ 0 h 986974"/>
                  <a:gd name="connsiteX7" fmla="*/ 0 w 1109996"/>
                  <a:gd name="connsiteY7" fmla="*/ 267418 h 986974"/>
                  <a:gd name="connsiteX8" fmla="*/ 0 w 1109996"/>
                  <a:gd name="connsiteY8" fmla="*/ 854014 h 986974"/>
                  <a:gd name="connsiteX9" fmla="*/ 362309 w 1109996"/>
                  <a:gd name="connsiteY9" fmla="*/ 966157 h 986974"/>
                  <a:gd name="connsiteX10" fmla="*/ 880164 w 1109996"/>
                  <a:gd name="connsiteY10" fmla="*/ 972989 h 986974"/>
                  <a:gd name="connsiteX11" fmla="*/ 986692 w 1109996"/>
                  <a:gd name="connsiteY11" fmla="*/ 825484 h 986974"/>
                  <a:gd name="connsiteX0" fmla="*/ 986692 w 1109996"/>
                  <a:gd name="connsiteY0" fmla="*/ 825484 h 995044"/>
                  <a:gd name="connsiteX1" fmla="*/ 1027442 w 1109996"/>
                  <a:gd name="connsiteY1" fmla="*/ 638668 h 995044"/>
                  <a:gd name="connsiteX2" fmla="*/ 1055972 w 1109996"/>
                  <a:gd name="connsiteY2" fmla="*/ 407507 h 995044"/>
                  <a:gd name="connsiteX3" fmla="*/ 1053006 w 1109996"/>
                  <a:gd name="connsiteY3" fmla="*/ 182321 h 995044"/>
                  <a:gd name="connsiteX4" fmla="*/ 974785 w 1109996"/>
                  <a:gd name="connsiteY4" fmla="*/ 172527 h 995044"/>
                  <a:gd name="connsiteX5" fmla="*/ 491706 w 1109996"/>
                  <a:gd name="connsiteY5" fmla="*/ 181154 h 995044"/>
                  <a:gd name="connsiteX6" fmla="*/ 595223 w 1109996"/>
                  <a:gd name="connsiteY6" fmla="*/ 0 h 995044"/>
                  <a:gd name="connsiteX7" fmla="*/ 0 w 1109996"/>
                  <a:gd name="connsiteY7" fmla="*/ 267418 h 995044"/>
                  <a:gd name="connsiteX8" fmla="*/ 0 w 1109996"/>
                  <a:gd name="connsiteY8" fmla="*/ 854014 h 995044"/>
                  <a:gd name="connsiteX9" fmla="*/ 362309 w 1109996"/>
                  <a:gd name="connsiteY9" fmla="*/ 966157 h 995044"/>
                  <a:gd name="connsiteX10" fmla="*/ 884927 w 1109996"/>
                  <a:gd name="connsiteY10" fmla="*/ 984895 h 995044"/>
                  <a:gd name="connsiteX11" fmla="*/ 986692 w 1109996"/>
                  <a:gd name="connsiteY11" fmla="*/ 825484 h 995044"/>
                  <a:gd name="connsiteX0" fmla="*/ 986692 w 1109996"/>
                  <a:gd name="connsiteY0" fmla="*/ 825484 h 995044"/>
                  <a:gd name="connsiteX1" fmla="*/ 1027442 w 1109996"/>
                  <a:gd name="connsiteY1" fmla="*/ 638668 h 995044"/>
                  <a:gd name="connsiteX2" fmla="*/ 1055972 w 1109996"/>
                  <a:gd name="connsiteY2" fmla="*/ 407507 h 995044"/>
                  <a:gd name="connsiteX3" fmla="*/ 1053006 w 1109996"/>
                  <a:gd name="connsiteY3" fmla="*/ 182321 h 995044"/>
                  <a:gd name="connsiteX4" fmla="*/ 974785 w 1109996"/>
                  <a:gd name="connsiteY4" fmla="*/ 172527 h 995044"/>
                  <a:gd name="connsiteX5" fmla="*/ 491706 w 1109996"/>
                  <a:gd name="connsiteY5" fmla="*/ 181154 h 995044"/>
                  <a:gd name="connsiteX6" fmla="*/ 595223 w 1109996"/>
                  <a:gd name="connsiteY6" fmla="*/ 0 h 995044"/>
                  <a:gd name="connsiteX7" fmla="*/ 0 w 1109996"/>
                  <a:gd name="connsiteY7" fmla="*/ 267418 h 995044"/>
                  <a:gd name="connsiteX8" fmla="*/ 0 w 1109996"/>
                  <a:gd name="connsiteY8" fmla="*/ 854014 h 995044"/>
                  <a:gd name="connsiteX9" fmla="*/ 362309 w 1109996"/>
                  <a:gd name="connsiteY9" fmla="*/ 966157 h 995044"/>
                  <a:gd name="connsiteX10" fmla="*/ 884927 w 1109996"/>
                  <a:gd name="connsiteY10" fmla="*/ 984895 h 995044"/>
                  <a:gd name="connsiteX11" fmla="*/ 986692 w 1109996"/>
                  <a:gd name="connsiteY11" fmla="*/ 825484 h 995044"/>
                  <a:gd name="connsiteX0" fmla="*/ 986692 w 1109996"/>
                  <a:gd name="connsiteY0" fmla="*/ 825484 h 988698"/>
                  <a:gd name="connsiteX1" fmla="*/ 1027442 w 1109996"/>
                  <a:gd name="connsiteY1" fmla="*/ 638668 h 988698"/>
                  <a:gd name="connsiteX2" fmla="*/ 1055972 w 1109996"/>
                  <a:gd name="connsiteY2" fmla="*/ 407507 h 988698"/>
                  <a:gd name="connsiteX3" fmla="*/ 1053006 w 1109996"/>
                  <a:gd name="connsiteY3" fmla="*/ 182321 h 988698"/>
                  <a:gd name="connsiteX4" fmla="*/ 974785 w 1109996"/>
                  <a:gd name="connsiteY4" fmla="*/ 172527 h 988698"/>
                  <a:gd name="connsiteX5" fmla="*/ 491706 w 1109996"/>
                  <a:gd name="connsiteY5" fmla="*/ 181154 h 988698"/>
                  <a:gd name="connsiteX6" fmla="*/ 595223 w 1109996"/>
                  <a:gd name="connsiteY6" fmla="*/ 0 h 988698"/>
                  <a:gd name="connsiteX7" fmla="*/ 0 w 1109996"/>
                  <a:gd name="connsiteY7" fmla="*/ 267418 h 988698"/>
                  <a:gd name="connsiteX8" fmla="*/ 0 w 1109996"/>
                  <a:gd name="connsiteY8" fmla="*/ 854014 h 988698"/>
                  <a:gd name="connsiteX9" fmla="*/ 362309 w 1109996"/>
                  <a:gd name="connsiteY9" fmla="*/ 966157 h 988698"/>
                  <a:gd name="connsiteX10" fmla="*/ 884927 w 1109996"/>
                  <a:gd name="connsiteY10" fmla="*/ 984895 h 988698"/>
                  <a:gd name="connsiteX11" fmla="*/ 986692 w 1109996"/>
                  <a:gd name="connsiteY11" fmla="*/ 825484 h 988698"/>
                  <a:gd name="connsiteX0" fmla="*/ 986692 w 1109996"/>
                  <a:gd name="connsiteY0" fmla="*/ 825484 h 988698"/>
                  <a:gd name="connsiteX1" fmla="*/ 1027442 w 1109996"/>
                  <a:gd name="connsiteY1" fmla="*/ 638668 h 988698"/>
                  <a:gd name="connsiteX2" fmla="*/ 1055972 w 1109996"/>
                  <a:gd name="connsiteY2" fmla="*/ 407507 h 988698"/>
                  <a:gd name="connsiteX3" fmla="*/ 1053006 w 1109996"/>
                  <a:gd name="connsiteY3" fmla="*/ 182321 h 988698"/>
                  <a:gd name="connsiteX4" fmla="*/ 974785 w 1109996"/>
                  <a:gd name="connsiteY4" fmla="*/ 172527 h 988698"/>
                  <a:gd name="connsiteX5" fmla="*/ 491706 w 1109996"/>
                  <a:gd name="connsiteY5" fmla="*/ 181154 h 988698"/>
                  <a:gd name="connsiteX6" fmla="*/ 595223 w 1109996"/>
                  <a:gd name="connsiteY6" fmla="*/ 0 h 988698"/>
                  <a:gd name="connsiteX7" fmla="*/ 0 w 1109996"/>
                  <a:gd name="connsiteY7" fmla="*/ 267418 h 988698"/>
                  <a:gd name="connsiteX8" fmla="*/ 0 w 1109996"/>
                  <a:gd name="connsiteY8" fmla="*/ 854014 h 988698"/>
                  <a:gd name="connsiteX9" fmla="*/ 362309 w 1109996"/>
                  <a:gd name="connsiteY9" fmla="*/ 966157 h 988698"/>
                  <a:gd name="connsiteX10" fmla="*/ 884927 w 1109996"/>
                  <a:gd name="connsiteY10" fmla="*/ 984895 h 988698"/>
                  <a:gd name="connsiteX11" fmla="*/ 986692 w 1109996"/>
                  <a:gd name="connsiteY11" fmla="*/ 825484 h 988698"/>
                  <a:gd name="connsiteX0" fmla="*/ 986692 w 1109996"/>
                  <a:gd name="connsiteY0" fmla="*/ 782271 h 945485"/>
                  <a:gd name="connsiteX1" fmla="*/ 1027442 w 1109996"/>
                  <a:gd name="connsiteY1" fmla="*/ 595455 h 945485"/>
                  <a:gd name="connsiteX2" fmla="*/ 1055972 w 1109996"/>
                  <a:gd name="connsiteY2" fmla="*/ 364294 h 945485"/>
                  <a:gd name="connsiteX3" fmla="*/ 1053006 w 1109996"/>
                  <a:gd name="connsiteY3" fmla="*/ 139108 h 945485"/>
                  <a:gd name="connsiteX4" fmla="*/ 974785 w 1109996"/>
                  <a:gd name="connsiteY4" fmla="*/ 129314 h 945485"/>
                  <a:gd name="connsiteX5" fmla="*/ 491706 w 1109996"/>
                  <a:gd name="connsiteY5" fmla="*/ 137941 h 945485"/>
                  <a:gd name="connsiteX6" fmla="*/ 559527 w 1109996"/>
                  <a:gd name="connsiteY6" fmla="*/ 0 h 945485"/>
                  <a:gd name="connsiteX7" fmla="*/ 0 w 1109996"/>
                  <a:gd name="connsiteY7" fmla="*/ 224205 h 945485"/>
                  <a:gd name="connsiteX8" fmla="*/ 0 w 1109996"/>
                  <a:gd name="connsiteY8" fmla="*/ 810801 h 945485"/>
                  <a:gd name="connsiteX9" fmla="*/ 362309 w 1109996"/>
                  <a:gd name="connsiteY9" fmla="*/ 922944 h 945485"/>
                  <a:gd name="connsiteX10" fmla="*/ 884927 w 1109996"/>
                  <a:gd name="connsiteY10" fmla="*/ 941682 h 945485"/>
                  <a:gd name="connsiteX11" fmla="*/ 986692 w 1109996"/>
                  <a:gd name="connsiteY11" fmla="*/ 782271 h 945485"/>
                  <a:gd name="connsiteX0" fmla="*/ 986692 w 1109996"/>
                  <a:gd name="connsiteY0" fmla="*/ 782271 h 945485"/>
                  <a:gd name="connsiteX1" fmla="*/ 1027442 w 1109996"/>
                  <a:gd name="connsiteY1" fmla="*/ 595455 h 945485"/>
                  <a:gd name="connsiteX2" fmla="*/ 1055972 w 1109996"/>
                  <a:gd name="connsiteY2" fmla="*/ 364294 h 945485"/>
                  <a:gd name="connsiteX3" fmla="*/ 1053006 w 1109996"/>
                  <a:gd name="connsiteY3" fmla="*/ 139108 h 945485"/>
                  <a:gd name="connsiteX4" fmla="*/ 974785 w 1109996"/>
                  <a:gd name="connsiteY4" fmla="*/ 129314 h 945485"/>
                  <a:gd name="connsiteX5" fmla="*/ 570238 w 1109996"/>
                  <a:gd name="connsiteY5" fmla="*/ 125595 h 945485"/>
                  <a:gd name="connsiteX6" fmla="*/ 559527 w 1109996"/>
                  <a:gd name="connsiteY6" fmla="*/ 0 h 945485"/>
                  <a:gd name="connsiteX7" fmla="*/ 0 w 1109996"/>
                  <a:gd name="connsiteY7" fmla="*/ 224205 h 945485"/>
                  <a:gd name="connsiteX8" fmla="*/ 0 w 1109996"/>
                  <a:gd name="connsiteY8" fmla="*/ 810801 h 945485"/>
                  <a:gd name="connsiteX9" fmla="*/ 362309 w 1109996"/>
                  <a:gd name="connsiteY9" fmla="*/ 922944 h 945485"/>
                  <a:gd name="connsiteX10" fmla="*/ 884927 w 1109996"/>
                  <a:gd name="connsiteY10" fmla="*/ 941682 h 945485"/>
                  <a:gd name="connsiteX11" fmla="*/ 986692 w 1109996"/>
                  <a:gd name="connsiteY11" fmla="*/ 782271 h 945485"/>
                  <a:gd name="connsiteX0" fmla="*/ 986692 w 1109996"/>
                  <a:gd name="connsiteY0" fmla="*/ 782271 h 945485"/>
                  <a:gd name="connsiteX1" fmla="*/ 1027442 w 1109996"/>
                  <a:gd name="connsiteY1" fmla="*/ 595455 h 945485"/>
                  <a:gd name="connsiteX2" fmla="*/ 1055972 w 1109996"/>
                  <a:gd name="connsiteY2" fmla="*/ 364294 h 945485"/>
                  <a:gd name="connsiteX3" fmla="*/ 1053006 w 1109996"/>
                  <a:gd name="connsiteY3" fmla="*/ 139108 h 945485"/>
                  <a:gd name="connsiteX4" fmla="*/ 974785 w 1109996"/>
                  <a:gd name="connsiteY4" fmla="*/ 129314 h 945485"/>
                  <a:gd name="connsiteX5" fmla="*/ 570238 w 1109996"/>
                  <a:gd name="connsiteY5" fmla="*/ 125595 h 945485"/>
                  <a:gd name="connsiteX6" fmla="*/ 559527 w 1109996"/>
                  <a:gd name="connsiteY6" fmla="*/ 0 h 945485"/>
                  <a:gd name="connsiteX7" fmla="*/ 0 w 1109996"/>
                  <a:gd name="connsiteY7" fmla="*/ 224205 h 945485"/>
                  <a:gd name="connsiteX8" fmla="*/ 0 w 1109996"/>
                  <a:gd name="connsiteY8" fmla="*/ 810801 h 945485"/>
                  <a:gd name="connsiteX9" fmla="*/ 362309 w 1109996"/>
                  <a:gd name="connsiteY9" fmla="*/ 922944 h 945485"/>
                  <a:gd name="connsiteX10" fmla="*/ 884927 w 1109996"/>
                  <a:gd name="connsiteY10" fmla="*/ 941682 h 945485"/>
                  <a:gd name="connsiteX11" fmla="*/ 986692 w 1109996"/>
                  <a:gd name="connsiteY11" fmla="*/ 782271 h 945485"/>
                  <a:gd name="connsiteX0" fmla="*/ 986692 w 1109996"/>
                  <a:gd name="connsiteY0" fmla="*/ 782271 h 945485"/>
                  <a:gd name="connsiteX1" fmla="*/ 1027442 w 1109996"/>
                  <a:gd name="connsiteY1" fmla="*/ 595455 h 945485"/>
                  <a:gd name="connsiteX2" fmla="*/ 1055972 w 1109996"/>
                  <a:gd name="connsiteY2" fmla="*/ 364294 h 945485"/>
                  <a:gd name="connsiteX3" fmla="*/ 1053006 w 1109996"/>
                  <a:gd name="connsiteY3" fmla="*/ 139108 h 945485"/>
                  <a:gd name="connsiteX4" fmla="*/ 974785 w 1109996"/>
                  <a:gd name="connsiteY4" fmla="*/ 129314 h 945485"/>
                  <a:gd name="connsiteX5" fmla="*/ 570238 w 1109996"/>
                  <a:gd name="connsiteY5" fmla="*/ 125595 h 945485"/>
                  <a:gd name="connsiteX6" fmla="*/ 559527 w 1109996"/>
                  <a:gd name="connsiteY6" fmla="*/ 0 h 945485"/>
                  <a:gd name="connsiteX7" fmla="*/ 0 w 1109996"/>
                  <a:gd name="connsiteY7" fmla="*/ 224205 h 945485"/>
                  <a:gd name="connsiteX8" fmla="*/ 0 w 1109996"/>
                  <a:gd name="connsiteY8" fmla="*/ 810801 h 945485"/>
                  <a:gd name="connsiteX9" fmla="*/ 362309 w 1109996"/>
                  <a:gd name="connsiteY9" fmla="*/ 922944 h 945485"/>
                  <a:gd name="connsiteX10" fmla="*/ 884927 w 1109996"/>
                  <a:gd name="connsiteY10" fmla="*/ 941682 h 945485"/>
                  <a:gd name="connsiteX11" fmla="*/ 986692 w 1109996"/>
                  <a:gd name="connsiteY11" fmla="*/ 782271 h 945485"/>
                  <a:gd name="connsiteX0" fmla="*/ 986692 w 1109996"/>
                  <a:gd name="connsiteY0" fmla="*/ 782271 h 945485"/>
                  <a:gd name="connsiteX1" fmla="*/ 1027442 w 1109996"/>
                  <a:gd name="connsiteY1" fmla="*/ 595455 h 945485"/>
                  <a:gd name="connsiteX2" fmla="*/ 1055972 w 1109996"/>
                  <a:gd name="connsiteY2" fmla="*/ 364294 h 945485"/>
                  <a:gd name="connsiteX3" fmla="*/ 1053006 w 1109996"/>
                  <a:gd name="connsiteY3" fmla="*/ 139108 h 945485"/>
                  <a:gd name="connsiteX4" fmla="*/ 974785 w 1109996"/>
                  <a:gd name="connsiteY4" fmla="*/ 129314 h 945485"/>
                  <a:gd name="connsiteX5" fmla="*/ 570238 w 1109996"/>
                  <a:gd name="connsiteY5" fmla="*/ 125595 h 945485"/>
                  <a:gd name="connsiteX6" fmla="*/ 559527 w 1109996"/>
                  <a:gd name="connsiteY6" fmla="*/ 0 h 945485"/>
                  <a:gd name="connsiteX7" fmla="*/ 0 w 1109996"/>
                  <a:gd name="connsiteY7" fmla="*/ 224205 h 945485"/>
                  <a:gd name="connsiteX8" fmla="*/ 0 w 1109996"/>
                  <a:gd name="connsiteY8" fmla="*/ 810801 h 945485"/>
                  <a:gd name="connsiteX9" fmla="*/ 362309 w 1109996"/>
                  <a:gd name="connsiteY9" fmla="*/ 922944 h 945485"/>
                  <a:gd name="connsiteX10" fmla="*/ 884927 w 1109996"/>
                  <a:gd name="connsiteY10" fmla="*/ 941682 h 945485"/>
                  <a:gd name="connsiteX11" fmla="*/ 986692 w 1109996"/>
                  <a:gd name="connsiteY11" fmla="*/ 782271 h 945485"/>
                  <a:gd name="connsiteX0" fmla="*/ 986692 w 1109996"/>
                  <a:gd name="connsiteY0" fmla="*/ 782271 h 945485"/>
                  <a:gd name="connsiteX1" fmla="*/ 1027442 w 1109996"/>
                  <a:gd name="connsiteY1" fmla="*/ 595455 h 945485"/>
                  <a:gd name="connsiteX2" fmla="*/ 1055972 w 1109996"/>
                  <a:gd name="connsiteY2" fmla="*/ 364294 h 945485"/>
                  <a:gd name="connsiteX3" fmla="*/ 1053006 w 1109996"/>
                  <a:gd name="connsiteY3" fmla="*/ 139108 h 945485"/>
                  <a:gd name="connsiteX4" fmla="*/ 974785 w 1109996"/>
                  <a:gd name="connsiteY4" fmla="*/ 129314 h 945485"/>
                  <a:gd name="connsiteX5" fmla="*/ 570238 w 1109996"/>
                  <a:gd name="connsiteY5" fmla="*/ 125595 h 945485"/>
                  <a:gd name="connsiteX6" fmla="*/ 559527 w 1109996"/>
                  <a:gd name="connsiteY6" fmla="*/ 0 h 945485"/>
                  <a:gd name="connsiteX7" fmla="*/ 0 w 1109996"/>
                  <a:gd name="connsiteY7" fmla="*/ 224205 h 945485"/>
                  <a:gd name="connsiteX8" fmla="*/ 0 w 1109996"/>
                  <a:gd name="connsiteY8" fmla="*/ 810801 h 945485"/>
                  <a:gd name="connsiteX9" fmla="*/ 362309 w 1109996"/>
                  <a:gd name="connsiteY9" fmla="*/ 922944 h 945485"/>
                  <a:gd name="connsiteX10" fmla="*/ 884927 w 1109996"/>
                  <a:gd name="connsiteY10" fmla="*/ 941682 h 945485"/>
                  <a:gd name="connsiteX11" fmla="*/ 986692 w 1109996"/>
                  <a:gd name="connsiteY11" fmla="*/ 782271 h 945485"/>
                  <a:gd name="connsiteX0" fmla="*/ 986692 w 1109996"/>
                  <a:gd name="connsiteY0" fmla="*/ 782271 h 945485"/>
                  <a:gd name="connsiteX1" fmla="*/ 1027442 w 1109996"/>
                  <a:gd name="connsiteY1" fmla="*/ 595455 h 945485"/>
                  <a:gd name="connsiteX2" fmla="*/ 1055972 w 1109996"/>
                  <a:gd name="connsiteY2" fmla="*/ 364294 h 945485"/>
                  <a:gd name="connsiteX3" fmla="*/ 1053006 w 1109996"/>
                  <a:gd name="connsiteY3" fmla="*/ 139108 h 945485"/>
                  <a:gd name="connsiteX4" fmla="*/ 974785 w 1109996"/>
                  <a:gd name="connsiteY4" fmla="*/ 129314 h 945485"/>
                  <a:gd name="connsiteX5" fmla="*/ 570238 w 1109996"/>
                  <a:gd name="connsiteY5" fmla="*/ 125595 h 945485"/>
                  <a:gd name="connsiteX6" fmla="*/ 559527 w 1109996"/>
                  <a:gd name="connsiteY6" fmla="*/ 0 h 945485"/>
                  <a:gd name="connsiteX7" fmla="*/ 0 w 1109996"/>
                  <a:gd name="connsiteY7" fmla="*/ 224205 h 945485"/>
                  <a:gd name="connsiteX8" fmla="*/ 0 w 1109996"/>
                  <a:gd name="connsiteY8" fmla="*/ 810801 h 945485"/>
                  <a:gd name="connsiteX9" fmla="*/ 362309 w 1109996"/>
                  <a:gd name="connsiteY9" fmla="*/ 922944 h 945485"/>
                  <a:gd name="connsiteX10" fmla="*/ 884927 w 1109996"/>
                  <a:gd name="connsiteY10" fmla="*/ 941682 h 945485"/>
                  <a:gd name="connsiteX11" fmla="*/ 986692 w 1109996"/>
                  <a:gd name="connsiteY11" fmla="*/ 782271 h 945485"/>
                  <a:gd name="connsiteX0" fmla="*/ 986692 w 1109996"/>
                  <a:gd name="connsiteY0" fmla="*/ 779541 h 942755"/>
                  <a:gd name="connsiteX1" fmla="*/ 1027442 w 1109996"/>
                  <a:gd name="connsiteY1" fmla="*/ 592725 h 942755"/>
                  <a:gd name="connsiteX2" fmla="*/ 1055972 w 1109996"/>
                  <a:gd name="connsiteY2" fmla="*/ 361564 h 942755"/>
                  <a:gd name="connsiteX3" fmla="*/ 1053006 w 1109996"/>
                  <a:gd name="connsiteY3" fmla="*/ 136378 h 942755"/>
                  <a:gd name="connsiteX4" fmla="*/ 974785 w 1109996"/>
                  <a:gd name="connsiteY4" fmla="*/ 126584 h 942755"/>
                  <a:gd name="connsiteX5" fmla="*/ 570238 w 1109996"/>
                  <a:gd name="connsiteY5" fmla="*/ 122865 h 942755"/>
                  <a:gd name="connsiteX6" fmla="*/ 543741 w 1109996"/>
                  <a:gd name="connsiteY6" fmla="*/ 0 h 942755"/>
                  <a:gd name="connsiteX7" fmla="*/ 0 w 1109996"/>
                  <a:gd name="connsiteY7" fmla="*/ 221475 h 942755"/>
                  <a:gd name="connsiteX8" fmla="*/ 0 w 1109996"/>
                  <a:gd name="connsiteY8" fmla="*/ 808071 h 942755"/>
                  <a:gd name="connsiteX9" fmla="*/ 362309 w 1109996"/>
                  <a:gd name="connsiteY9" fmla="*/ 920214 h 942755"/>
                  <a:gd name="connsiteX10" fmla="*/ 884927 w 1109996"/>
                  <a:gd name="connsiteY10" fmla="*/ 938952 h 942755"/>
                  <a:gd name="connsiteX11" fmla="*/ 986692 w 1109996"/>
                  <a:gd name="connsiteY11" fmla="*/ 779541 h 942755"/>
                  <a:gd name="connsiteX0" fmla="*/ 986692 w 1109996"/>
                  <a:gd name="connsiteY0" fmla="*/ 779541 h 942755"/>
                  <a:gd name="connsiteX1" fmla="*/ 1027442 w 1109996"/>
                  <a:gd name="connsiteY1" fmla="*/ 592725 h 942755"/>
                  <a:gd name="connsiteX2" fmla="*/ 1055972 w 1109996"/>
                  <a:gd name="connsiteY2" fmla="*/ 361564 h 942755"/>
                  <a:gd name="connsiteX3" fmla="*/ 1053006 w 1109996"/>
                  <a:gd name="connsiteY3" fmla="*/ 136378 h 942755"/>
                  <a:gd name="connsiteX4" fmla="*/ 974785 w 1109996"/>
                  <a:gd name="connsiteY4" fmla="*/ 126584 h 942755"/>
                  <a:gd name="connsiteX5" fmla="*/ 570238 w 1109996"/>
                  <a:gd name="connsiteY5" fmla="*/ 122865 h 942755"/>
                  <a:gd name="connsiteX6" fmla="*/ 543741 w 1109996"/>
                  <a:gd name="connsiteY6" fmla="*/ 0 h 942755"/>
                  <a:gd name="connsiteX7" fmla="*/ 0 w 1109996"/>
                  <a:gd name="connsiteY7" fmla="*/ 221475 h 942755"/>
                  <a:gd name="connsiteX8" fmla="*/ 0 w 1109996"/>
                  <a:gd name="connsiteY8" fmla="*/ 808071 h 942755"/>
                  <a:gd name="connsiteX9" fmla="*/ 362309 w 1109996"/>
                  <a:gd name="connsiteY9" fmla="*/ 920214 h 942755"/>
                  <a:gd name="connsiteX10" fmla="*/ 884927 w 1109996"/>
                  <a:gd name="connsiteY10" fmla="*/ 938952 h 942755"/>
                  <a:gd name="connsiteX11" fmla="*/ 986692 w 1109996"/>
                  <a:gd name="connsiteY11" fmla="*/ 779541 h 942755"/>
                  <a:gd name="connsiteX0" fmla="*/ 986692 w 1109996"/>
                  <a:gd name="connsiteY0" fmla="*/ 779541 h 942755"/>
                  <a:gd name="connsiteX1" fmla="*/ 1027442 w 1109996"/>
                  <a:gd name="connsiteY1" fmla="*/ 592725 h 942755"/>
                  <a:gd name="connsiteX2" fmla="*/ 1055972 w 1109996"/>
                  <a:gd name="connsiteY2" fmla="*/ 361564 h 942755"/>
                  <a:gd name="connsiteX3" fmla="*/ 1053006 w 1109996"/>
                  <a:gd name="connsiteY3" fmla="*/ 136378 h 942755"/>
                  <a:gd name="connsiteX4" fmla="*/ 974785 w 1109996"/>
                  <a:gd name="connsiteY4" fmla="*/ 126584 h 942755"/>
                  <a:gd name="connsiteX5" fmla="*/ 570238 w 1109996"/>
                  <a:gd name="connsiteY5" fmla="*/ 122865 h 942755"/>
                  <a:gd name="connsiteX6" fmla="*/ 543741 w 1109996"/>
                  <a:gd name="connsiteY6" fmla="*/ 0 h 942755"/>
                  <a:gd name="connsiteX7" fmla="*/ 0 w 1109996"/>
                  <a:gd name="connsiteY7" fmla="*/ 221475 h 942755"/>
                  <a:gd name="connsiteX8" fmla="*/ 0 w 1109996"/>
                  <a:gd name="connsiteY8" fmla="*/ 808071 h 942755"/>
                  <a:gd name="connsiteX9" fmla="*/ 362309 w 1109996"/>
                  <a:gd name="connsiteY9" fmla="*/ 920214 h 942755"/>
                  <a:gd name="connsiteX10" fmla="*/ 884927 w 1109996"/>
                  <a:gd name="connsiteY10" fmla="*/ 938952 h 942755"/>
                  <a:gd name="connsiteX11" fmla="*/ 986692 w 1109996"/>
                  <a:gd name="connsiteY11" fmla="*/ 779541 h 942755"/>
                  <a:gd name="connsiteX0" fmla="*/ 986692 w 1109996"/>
                  <a:gd name="connsiteY0" fmla="*/ 779541 h 942755"/>
                  <a:gd name="connsiteX1" fmla="*/ 1027442 w 1109996"/>
                  <a:gd name="connsiteY1" fmla="*/ 592725 h 942755"/>
                  <a:gd name="connsiteX2" fmla="*/ 1055972 w 1109996"/>
                  <a:gd name="connsiteY2" fmla="*/ 361564 h 942755"/>
                  <a:gd name="connsiteX3" fmla="*/ 1053006 w 1109996"/>
                  <a:gd name="connsiteY3" fmla="*/ 136378 h 942755"/>
                  <a:gd name="connsiteX4" fmla="*/ 974785 w 1109996"/>
                  <a:gd name="connsiteY4" fmla="*/ 126584 h 942755"/>
                  <a:gd name="connsiteX5" fmla="*/ 570238 w 1109996"/>
                  <a:gd name="connsiteY5" fmla="*/ 122865 h 942755"/>
                  <a:gd name="connsiteX6" fmla="*/ 540584 w 1109996"/>
                  <a:gd name="connsiteY6" fmla="*/ 0 h 942755"/>
                  <a:gd name="connsiteX7" fmla="*/ 0 w 1109996"/>
                  <a:gd name="connsiteY7" fmla="*/ 221475 h 942755"/>
                  <a:gd name="connsiteX8" fmla="*/ 0 w 1109996"/>
                  <a:gd name="connsiteY8" fmla="*/ 808071 h 942755"/>
                  <a:gd name="connsiteX9" fmla="*/ 362309 w 1109996"/>
                  <a:gd name="connsiteY9" fmla="*/ 920214 h 942755"/>
                  <a:gd name="connsiteX10" fmla="*/ 884927 w 1109996"/>
                  <a:gd name="connsiteY10" fmla="*/ 938952 h 942755"/>
                  <a:gd name="connsiteX11" fmla="*/ 986692 w 1109996"/>
                  <a:gd name="connsiteY11" fmla="*/ 779541 h 942755"/>
                  <a:gd name="connsiteX0" fmla="*/ 986692 w 1109996"/>
                  <a:gd name="connsiteY0" fmla="*/ 779541 h 942755"/>
                  <a:gd name="connsiteX1" fmla="*/ 1027442 w 1109996"/>
                  <a:gd name="connsiteY1" fmla="*/ 592725 h 942755"/>
                  <a:gd name="connsiteX2" fmla="*/ 1055972 w 1109996"/>
                  <a:gd name="connsiteY2" fmla="*/ 361564 h 942755"/>
                  <a:gd name="connsiteX3" fmla="*/ 1053006 w 1109996"/>
                  <a:gd name="connsiteY3" fmla="*/ 136378 h 942755"/>
                  <a:gd name="connsiteX4" fmla="*/ 974785 w 1109996"/>
                  <a:gd name="connsiteY4" fmla="*/ 126584 h 942755"/>
                  <a:gd name="connsiteX5" fmla="*/ 570238 w 1109996"/>
                  <a:gd name="connsiteY5" fmla="*/ 122865 h 942755"/>
                  <a:gd name="connsiteX6" fmla="*/ 540584 w 1109996"/>
                  <a:gd name="connsiteY6" fmla="*/ 0 h 942755"/>
                  <a:gd name="connsiteX7" fmla="*/ 0 w 1109996"/>
                  <a:gd name="connsiteY7" fmla="*/ 221475 h 942755"/>
                  <a:gd name="connsiteX8" fmla="*/ 0 w 1109996"/>
                  <a:gd name="connsiteY8" fmla="*/ 808071 h 942755"/>
                  <a:gd name="connsiteX9" fmla="*/ 362309 w 1109996"/>
                  <a:gd name="connsiteY9" fmla="*/ 920214 h 942755"/>
                  <a:gd name="connsiteX10" fmla="*/ 884927 w 1109996"/>
                  <a:gd name="connsiteY10" fmla="*/ 938952 h 942755"/>
                  <a:gd name="connsiteX11" fmla="*/ 986692 w 1109996"/>
                  <a:gd name="connsiteY11" fmla="*/ 779541 h 94275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1109996" h="942755">
                    <a:moveTo>
                      <a:pt x="986692" y="779541"/>
                    </a:moveTo>
                    <a:cubicBezTo>
                      <a:pt x="1020437" y="749688"/>
                      <a:pt x="1117840" y="705004"/>
                      <a:pt x="1027442" y="592725"/>
                    </a:cubicBezTo>
                    <a:cubicBezTo>
                      <a:pt x="1094896" y="559327"/>
                      <a:pt x="1129012" y="425918"/>
                      <a:pt x="1055972" y="361564"/>
                    </a:cubicBezTo>
                    <a:cubicBezTo>
                      <a:pt x="1119277" y="300790"/>
                      <a:pt x="1137338" y="211439"/>
                      <a:pt x="1053006" y="136378"/>
                    </a:cubicBezTo>
                    <a:cubicBezTo>
                      <a:pt x="1003120" y="125969"/>
                      <a:pt x="1000859" y="129849"/>
                      <a:pt x="974785" y="126584"/>
                    </a:cubicBezTo>
                    <a:cubicBezTo>
                      <a:pt x="855720" y="122614"/>
                      <a:pt x="705087" y="124105"/>
                      <a:pt x="570238" y="122865"/>
                    </a:cubicBezTo>
                    <a:cubicBezTo>
                      <a:pt x="566862" y="73399"/>
                      <a:pt x="578688" y="74034"/>
                      <a:pt x="540584" y="0"/>
                    </a:cubicBezTo>
                    <a:cubicBezTo>
                      <a:pt x="221406" y="48883"/>
                      <a:pt x="181155" y="129460"/>
                      <a:pt x="0" y="221475"/>
                    </a:cubicBezTo>
                    <a:lnTo>
                      <a:pt x="0" y="808071"/>
                    </a:lnTo>
                    <a:cubicBezTo>
                      <a:pt x="69011" y="810946"/>
                      <a:pt x="189780" y="900086"/>
                      <a:pt x="362309" y="920214"/>
                    </a:cubicBezTo>
                    <a:cubicBezTo>
                      <a:pt x="516544" y="944012"/>
                      <a:pt x="753082" y="946522"/>
                      <a:pt x="884927" y="938952"/>
                    </a:cubicBezTo>
                    <a:cubicBezTo>
                      <a:pt x="1065985" y="934556"/>
                      <a:pt x="1049459" y="820975"/>
                      <a:pt x="986692" y="779541"/>
                    </a:cubicBezTo>
                    <a:close/>
                  </a:path>
                </a:pathLst>
              </a:cu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 sz="2701"/>
              </a:p>
            </p:txBody>
          </p:sp>
          <p:sp>
            <p:nvSpPr>
              <p:cNvPr id="78" name="Rectangle 77">
                <a:extLst>
                  <a:ext uri="{FF2B5EF4-FFF2-40B4-BE49-F238E27FC236}">
                    <a16:creationId xmlns:a16="http://schemas.microsoft.com/office/drawing/2014/main" id="{664DC4E9-4546-4F1F-9710-BB00BA5FAE77}"/>
                  </a:ext>
                </a:extLst>
              </p:cNvPr>
              <p:cNvSpPr/>
              <p:nvPr/>
            </p:nvSpPr>
            <p:spPr>
              <a:xfrm>
                <a:off x="2181528" y="3533421"/>
                <a:ext cx="1072717" cy="631267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 sz="2701" dirty="0"/>
              </a:p>
            </p:txBody>
          </p:sp>
          <p:sp>
            <p:nvSpPr>
              <p:cNvPr id="79" name="Rectangle 78">
                <a:extLst>
                  <a:ext uri="{FF2B5EF4-FFF2-40B4-BE49-F238E27FC236}">
                    <a16:creationId xmlns:a16="http://schemas.microsoft.com/office/drawing/2014/main" id="{05CE53AE-2AA1-489A-950E-9535A43466DF}"/>
                  </a:ext>
                </a:extLst>
              </p:cNvPr>
              <p:cNvSpPr/>
              <p:nvPr/>
            </p:nvSpPr>
            <p:spPr>
              <a:xfrm>
                <a:off x="3254243" y="3562478"/>
                <a:ext cx="246361" cy="504000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 sz="2701"/>
              </a:p>
            </p:txBody>
          </p:sp>
          <p:sp>
            <p:nvSpPr>
              <p:cNvPr id="80" name="Oval 79">
                <a:extLst>
                  <a:ext uri="{FF2B5EF4-FFF2-40B4-BE49-F238E27FC236}">
                    <a16:creationId xmlns:a16="http://schemas.microsoft.com/office/drawing/2014/main" id="{0188CC43-6907-4280-BD08-BECCE1832E73}"/>
                  </a:ext>
                </a:extLst>
              </p:cNvPr>
              <p:cNvSpPr/>
              <p:nvPr/>
            </p:nvSpPr>
            <p:spPr>
              <a:xfrm>
                <a:off x="3314041" y="3928164"/>
                <a:ext cx="108000" cy="108000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 sz="2701"/>
              </a:p>
            </p:txBody>
          </p:sp>
        </p:grpSp>
      </p:grpSp>
      <p:grpSp>
        <p:nvGrpSpPr>
          <p:cNvPr id="81" name="Group 80">
            <a:extLst>
              <a:ext uri="{FF2B5EF4-FFF2-40B4-BE49-F238E27FC236}">
                <a16:creationId xmlns:a16="http://schemas.microsoft.com/office/drawing/2014/main" id="{494DDCB2-7119-4118-9140-5FC3B7FAA208}"/>
              </a:ext>
            </a:extLst>
          </p:cNvPr>
          <p:cNvGrpSpPr/>
          <p:nvPr/>
        </p:nvGrpSpPr>
        <p:grpSpPr>
          <a:xfrm>
            <a:off x="3815133" y="4794512"/>
            <a:ext cx="3403306" cy="854851"/>
            <a:chOff x="2499805" y="4719592"/>
            <a:chExt cx="2694742" cy="677103"/>
          </a:xfrm>
        </p:grpSpPr>
        <p:sp>
          <p:nvSpPr>
            <p:cNvPr id="82" name="Freeform 3">
              <a:extLst>
                <a:ext uri="{FF2B5EF4-FFF2-40B4-BE49-F238E27FC236}">
                  <a16:creationId xmlns:a16="http://schemas.microsoft.com/office/drawing/2014/main" id="{56055B04-AA9A-4B4D-A4D6-5F9DDCBB27E6}"/>
                </a:ext>
              </a:extLst>
            </p:cNvPr>
            <p:cNvSpPr/>
            <p:nvPr/>
          </p:nvSpPr>
          <p:spPr>
            <a:xfrm flipH="1">
              <a:off x="3322830" y="4719592"/>
              <a:ext cx="1871717" cy="630148"/>
            </a:xfrm>
            <a:custGeom>
              <a:avLst/>
              <a:gdLst>
                <a:gd name="connsiteX0" fmla="*/ 5029200 w 5029200"/>
                <a:gd name="connsiteY0" fmla="*/ 666750 h 1752600"/>
                <a:gd name="connsiteX1" fmla="*/ 4848225 w 5029200"/>
                <a:gd name="connsiteY1" fmla="*/ 1752600 h 1752600"/>
                <a:gd name="connsiteX2" fmla="*/ 2238375 w 5029200"/>
                <a:gd name="connsiteY2" fmla="*/ 1219200 h 1752600"/>
                <a:gd name="connsiteX3" fmla="*/ 1914525 w 5029200"/>
                <a:gd name="connsiteY3" fmla="*/ 1085850 h 1752600"/>
                <a:gd name="connsiteX4" fmla="*/ 200025 w 5029200"/>
                <a:gd name="connsiteY4" fmla="*/ 723900 h 1752600"/>
                <a:gd name="connsiteX5" fmla="*/ 323850 w 5029200"/>
                <a:gd name="connsiteY5" fmla="*/ 533400 h 1752600"/>
                <a:gd name="connsiteX6" fmla="*/ 0 w 5029200"/>
                <a:gd name="connsiteY6" fmla="*/ 485775 h 1752600"/>
                <a:gd name="connsiteX7" fmla="*/ 590550 w 5029200"/>
                <a:gd name="connsiteY7" fmla="*/ 266700 h 1752600"/>
                <a:gd name="connsiteX8" fmla="*/ 1495425 w 5029200"/>
                <a:gd name="connsiteY8" fmla="*/ 504825 h 1752600"/>
                <a:gd name="connsiteX9" fmla="*/ 2257425 w 5029200"/>
                <a:gd name="connsiteY9" fmla="*/ 409575 h 1752600"/>
                <a:gd name="connsiteX10" fmla="*/ 2171700 w 5029200"/>
                <a:gd name="connsiteY10" fmla="*/ 409575 h 1752600"/>
                <a:gd name="connsiteX11" fmla="*/ 1476375 w 5029200"/>
                <a:gd name="connsiteY11" fmla="*/ 361950 h 1752600"/>
                <a:gd name="connsiteX12" fmla="*/ 1362075 w 5029200"/>
                <a:gd name="connsiteY12" fmla="*/ 85725 h 1752600"/>
                <a:gd name="connsiteX13" fmla="*/ 2333625 w 5029200"/>
                <a:gd name="connsiteY13" fmla="*/ 0 h 1752600"/>
                <a:gd name="connsiteX14" fmla="*/ 3724275 w 5029200"/>
                <a:gd name="connsiteY14" fmla="*/ 66675 h 1752600"/>
                <a:gd name="connsiteX15" fmla="*/ 5029200 w 5029200"/>
                <a:gd name="connsiteY15" fmla="*/ 666750 h 1752600"/>
                <a:gd name="connsiteX0" fmla="*/ 4973541 w 5077377"/>
                <a:gd name="connsiteY0" fmla="*/ 694580 h 1763901"/>
                <a:gd name="connsiteX1" fmla="*/ 4848225 w 5077377"/>
                <a:gd name="connsiteY1" fmla="*/ 1752600 h 1763901"/>
                <a:gd name="connsiteX2" fmla="*/ 2238375 w 5077377"/>
                <a:gd name="connsiteY2" fmla="*/ 1219200 h 1763901"/>
                <a:gd name="connsiteX3" fmla="*/ 1914525 w 5077377"/>
                <a:gd name="connsiteY3" fmla="*/ 1085850 h 1763901"/>
                <a:gd name="connsiteX4" fmla="*/ 200025 w 5077377"/>
                <a:gd name="connsiteY4" fmla="*/ 723900 h 1763901"/>
                <a:gd name="connsiteX5" fmla="*/ 323850 w 5077377"/>
                <a:gd name="connsiteY5" fmla="*/ 533400 h 1763901"/>
                <a:gd name="connsiteX6" fmla="*/ 0 w 5077377"/>
                <a:gd name="connsiteY6" fmla="*/ 485775 h 1763901"/>
                <a:gd name="connsiteX7" fmla="*/ 590550 w 5077377"/>
                <a:gd name="connsiteY7" fmla="*/ 266700 h 1763901"/>
                <a:gd name="connsiteX8" fmla="*/ 1495425 w 5077377"/>
                <a:gd name="connsiteY8" fmla="*/ 504825 h 1763901"/>
                <a:gd name="connsiteX9" fmla="*/ 2257425 w 5077377"/>
                <a:gd name="connsiteY9" fmla="*/ 409575 h 1763901"/>
                <a:gd name="connsiteX10" fmla="*/ 2171700 w 5077377"/>
                <a:gd name="connsiteY10" fmla="*/ 409575 h 1763901"/>
                <a:gd name="connsiteX11" fmla="*/ 1476375 w 5077377"/>
                <a:gd name="connsiteY11" fmla="*/ 361950 h 1763901"/>
                <a:gd name="connsiteX12" fmla="*/ 1362075 w 5077377"/>
                <a:gd name="connsiteY12" fmla="*/ 85725 h 1763901"/>
                <a:gd name="connsiteX13" fmla="*/ 2333625 w 5077377"/>
                <a:gd name="connsiteY13" fmla="*/ 0 h 1763901"/>
                <a:gd name="connsiteX14" fmla="*/ 3724275 w 5077377"/>
                <a:gd name="connsiteY14" fmla="*/ 66675 h 1763901"/>
                <a:gd name="connsiteX15" fmla="*/ 4973541 w 5077377"/>
                <a:gd name="connsiteY15" fmla="*/ 694580 h 1763901"/>
                <a:gd name="connsiteX0" fmla="*/ 4973541 w 5077377"/>
                <a:gd name="connsiteY0" fmla="*/ 694580 h 1763901"/>
                <a:gd name="connsiteX1" fmla="*/ 4848225 w 5077377"/>
                <a:gd name="connsiteY1" fmla="*/ 1752600 h 1763901"/>
                <a:gd name="connsiteX2" fmla="*/ 2238375 w 5077377"/>
                <a:gd name="connsiteY2" fmla="*/ 1219200 h 1763901"/>
                <a:gd name="connsiteX3" fmla="*/ 1914525 w 5077377"/>
                <a:gd name="connsiteY3" fmla="*/ 1085850 h 1763901"/>
                <a:gd name="connsiteX4" fmla="*/ 200025 w 5077377"/>
                <a:gd name="connsiteY4" fmla="*/ 723900 h 1763901"/>
                <a:gd name="connsiteX5" fmla="*/ 323850 w 5077377"/>
                <a:gd name="connsiteY5" fmla="*/ 533400 h 1763901"/>
                <a:gd name="connsiteX6" fmla="*/ 0 w 5077377"/>
                <a:gd name="connsiteY6" fmla="*/ 485775 h 1763901"/>
                <a:gd name="connsiteX7" fmla="*/ 590550 w 5077377"/>
                <a:gd name="connsiteY7" fmla="*/ 266700 h 1763901"/>
                <a:gd name="connsiteX8" fmla="*/ 1495425 w 5077377"/>
                <a:gd name="connsiteY8" fmla="*/ 504825 h 1763901"/>
                <a:gd name="connsiteX9" fmla="*/ 2257425 w 5077377"/>
                <a:gd name="connsiteY9" fmla="*/ 409575 h 1763901"/>
                <a:gd name="connsiteX10" fmla="*/ 2171700 w 5077377"/>
                <a:gd name="connsiteY10" fmla="*/ 409575 h 1763901"/>
                <a:gd name="connsiteX11" fmla="*/ 1476375 w 5077377"/>
                <a:gd name="connsiteY11" fmla="*/ 361950 h 1763901"/>
                <a:gd name="connsiteX12" fmla="*/ 1362075 w 5077377"/>
                <a:gd name="connsiteY12" fmla="*/ 85725 h 1763901"/>
                <a:gd name="connsiteX13" fmla="*/ 2333625 w 5077377"/>
                <a:gd name="connsiteY13" fmla="*/ 0 h 1763901"/>
                <a:gd name="connsiteX14" fmla="*/ 3724275 w 5077377"/>
                <a:gd name="connsiteY14" fmla="*/ 66675 h 1763901"/>
                <a:gd name="connsiteX15" fmla="*/ 4973541 w 5077377"/>
                <a:gd name="connsiteY15" fmla="*/ 694580 h 1763901"/>
                <a:gd name="connsiteX0" fmla="*/ 4973541 w 5077377"/>
                <a:gd name="connsiteY0" fmla="*/ 694580 h 1763901"/>
                <a:gd name="connsiteX1" fmla="*/ 4848225 w 5077377"/>
                <a:gd name="connsiteY1" fmla="*/ 1752600 h 1763901"/>
                <a:gd name="connsiteX2" fmla="*/ 2238375 w 5077377"/>
                <a:gd name="connsiteY2" fmla="*/ 1219200 h 1763901"/>
                <a:gd name="connsiteX3" fmla="*/ 1914525 w 5077377"/>
                <a:gd name="connsiteY3" fmla="*/ 1085850 h 1763901"/>
                <a:gd name="connsiteX4" fmla="*/ 200025 w 5077377"/>
                <a:gd name="connsiteY4" fmla="*/ 723900 h 1763901"/>
                <a:gd name="connsiteX5" fmla="*/ 323850 w 5077377"/>
                <a:gd name="connsiteY5" fmla="*/ 533400 h 1763901"/>
                <a:gd name="connsiteX6" fmla="*/ 0 w 5077377"/>
                <a:gd name="connsiteY6" fmla="*/ 485775 h 1763901"/>
                <a:gd name="connsiteX7" fmla="*/ 590550 w 5077377"/>
                <a:gd name="connsiteY7" fmla="*/ 266700 h 1763901"/>
                <a:gd name="connsiteX8" fmla="*/ 1495425 w 5077377"/>
                <a:gd name="connsiteY8" fmla="*/ 504825 h 1763901"/>
                <a:gd name="connsiteX9" fmla="*/ 2257425 w 5077377"/>
                <a:gd name="connsiteY9" fmla="*/ 409575 h 1763901"/>
                <a:gd name="connsiteX10" fmla="*/ 2171700 w 5077377"/>
                <a:gd name="connsiteY10" fmla="*/ 409575 h 1763901"/>
                <a:gd name="connsiteX11" fmla="*/ 1476375 w 5077377"/>
                <a:gd name="connsiteY11" fmla="*/ 361950 h 1763901"/>
                <a:gd name="connsiteX12" fmla="*/ 1362075 w 5077377"/>
                <a:gd name="connsiteY12" fmla="*/ 85725 h 1763901"/>
                <a:gd name="connsiteX13" fmla="*/ 2333625 w 5077377"/>
                <a:gd name="connsiteY13" fmla="*/ 0 h 1763901"/>
                <a:gd name="connsiteX14" fmla="*/ 3724275 w 5077377"/>
                <a:gd name="connsiteY14" fmla="*/ 66675 h 1763901"/>
                <a:gd name="connsiteX15" fmla="*/ 4973541 w 5077377"/>
                <a:gd name="connsiteY15" fmla="*/ 694580 h 1763901"/>
                <a:gd name="connsiteX0" fmla="*/ 4973541 w 5077377"/>
                <a:gd name="connsiteY0" fmla="*/ 694580 h 1763901"/>
                <a:gd name="connsiteX1" fmla="*/ 4848225 w 5077377"/>
                <a:gd name="connsiteY1" fmla="*/ 1752600 h 1763901"/>
                <a:gd name="connsiteX2" fmla="*/ 2238375 w 5077377"/>
                <a:gd name="connsiteY2" fmla="*/ 1219200 h 1763901"/>
                <a:gd name="connsiteX3" fmla="*/ 1914525 w 5077377"/>
                <a:gd name="connsiteY3" fmla="*/ 1085850 h 1763901"/>
                <a:gd name="connsiteX4" fmla="*/ 200025 w 5077377"/>
                <a:gd name="connsiteY4" fmla="*/ 723900 h 1763901"/>
                <a:gd name="connsiteX5" fmla="*/ 323850 w 5077377"/>
                <a:gd name="connsiteY5" fmla="*/ 533400 h 1763901"/>
                <a:gd name="connsiteX6" fmla="*/ 0 w 5077377"/>
                <a:gd name="connsiteY6" fmla="*/ 485775 h 1763901"/>
                <a:gd name="connsiteX7" fmla="*/ 590550 w 5077377"/>
                <a:gd name="connsiteY7" fmla="*/ 266700 h 1763901"/>
                <a:gd name="connsiteX8" fmla="*/ 1495425 w 5077377"/>
                <a:gd name="connsiteY8" fmla="*/ 504825 h 1763901"/>
                <a:gd name="connsiteX9" fmla="*/ 2257425 w 5077377"/>
                <a:gd name="connsiteY9" fmla="*/ 409575 h 1763901"/>
                <a:gd name="connsiteX10" fmla="*/ 2171700 w 5077377"/>
                <a:gd name="connsiteY10" fmla="*/ 409575 h 1763901"/>
                <a:gd name="connsiteX11" fmla="*/ 1476375 w 5077377"/>
                <a:gd name="connsiteY11" fmla="*/ 361950 h 1763901"/>
                <a:gd name="connsiteX12" fmla="*/ 1362075 w 5077377"/>
                <a:gd name="connsiteY12" fmla="*/ 85725 h 1763901"/>
                <a:gd name="connsiteX13" fmla="*/ 2333625 w 5077377"/>
                <a:gd name="connsiteY13" fmla="*/ 0 h 1763901"/>
                <a:gd name="connsiteX14" fmla="*/ 3700421 w 5077377"/>
                <a:gd name="connsiteY14" fmla="*/ 82578 h 1763901"/>
                <a:gd name="connsiteX15" fmla="*/ 4973541 w 5077377"/>
                <a:gd name="connsiteY15" fmla="*/ 694580 h 1763901"/>
                <a:gd name="connsiteX0" fmla="*/ 4973541 w 5077377"/>
                <a:gd name="connsiteY0" fmla="*/ 694580 h 1763901"/>
                <a:gd name="connsiteX1" fmla="*/ 4848225 w 5077377"/>
                <a:gd name="connsiteY1" fmla="*/ 1752600 h 1763901"/>
                <a:gd name="connsiteX2" fmla="*/ 2238375 w 5077377"/>
                <a:gd name="connsiteY2" fmla="*/ 1219200 h 1763901"/>
                <a:gd name="connsiteX3" fmla="*/ 1914525 w 5077377"/>
                <a:gd name="connsiteY3" fmla="*/ 1085850 h 1763901"/>
                <a:gd name="connsiteX4" fmla="*/ 200025 w 5077377"/>
                <a:gd name="connsiteY4" fmla="*/ 723900 h 1763901"/>
                <a:gd name="connsiteX5" fmla="*/ 323850 w 5077377"/>
                <a:gd name="connsiteY5" fmla="*/ 533400 h 1763901"/>
                <a:gd name="connsiteX6" fmla="*/ 0 w 5077377"/>
                <a:gd name="connsiteY6" fmla="*/ 485775 h 1763901"/>
                <a:gd name="connsiteX7" fmla="*/ 590550 w 5077377"/>
                <a:gd name="connsiteY7" fmla="*/ 266700 h 1763901"/>
                <a:gd name="connsiteX8" fmla="*/ 1495425 w 5077377"/>
                <a:gd name="connsiteY8" fmla="*/ 504825 h 1763901"/>
                <a:gd name="connsiteX9" fmla="*/ 2257425 w 5077377"/>
                <a:gd name="connsiteY9" fmla="*/ 409575 h 1763901"/>
                <a:gd name="connsiteX10" fmla="*/ 2171700 w 5077377"/>
                <a:gd name="connsiteY10" fmla="*/ 409575 h 1763901"/>
                <a:gd name="connsiteX11" fmla="*/ 1476375 w 5077377"/>
                <a:gd name="connsiteY11" fmla="*/ 361950 h 1763901"/>
                <a:gd name="connsiteX12" fmla="*/ 1362075 w 5077377"/>
                <a:gd name="connsiteY12" fmla="*/ 85725 h 1763901"/>
                <a:gd name="connsiteX13" fmla="*/ 2333625 w 5077377"/>
                <a:gd name="connsiteY13" fmla="*/ 0 h 1763901"/>
                <a:gd name="connsiteX14" fmla="*/ 3700421 w 5077377"/>
                <a:gd name="connsiteY14" fmla="*/ 82578 h 1763901"/>
                <a:gd name="connsiteX15" fmla="*/ 4973541 w 5077377"/>
                <a:gd name="connsiteY15" fmla="*/ 694580 h 1763901"/>
                <a:gd name="connsiteX0" fmla="*/ 4973541 w 5077377"/>
                <a:gd name="connsiteY0" fmla="*/ 775793 h 1845114"/>
                <a:gd name="connsiteX1" fmla="*/ 4848225 w 5077377"/>
                <a:gd name="connsiteY1" fmla="*/ 1833813 h 1845114"/>
                <a:gd name="connsiteX2" fmla="*/ 2238375 w 5077377"/>
                <a:gd name="connsiteY2" fmla="*/ 1300413 h 1845114"/>
                <a:gd name="connsiteX3" fmla="*/ 1914525 w 5077377"/>
                <a:gd name="connsiteY3" fmla="*/ 1167063 h 1845114"/>
                <a:gd name="connsiteX4" fmla="*/ 200025 w 5077377"/>
                <a:gd name="connsiteY4" fmla="*/ 805113 h 1845114"/>
                <a:gd name="connsiteX5" fmla="*/ 323850 w 5077377"/>
                <a:gd name="connsiteY5" fmla="*/ 614613 h 1845114"/>
                <a:gd name="connsiteX6" fmla="*/ 0 w 5077377"/>
                <a:gd name="connsiteY6" fmla="*/ 566988 h 1845114"/>
                <a:gd name="connsiteX7" fmla="*/ 590550 w 5077377"/>
                <a:gd name="connsiteY7" fmla="*/ 347913 h 1845114"/>
                <a:gd name="connsiteX8" fmla="*/ 1495425 w 5077377"/>
                <a:gd name="connsiteY8" fmla="*/ 586038 h 1845114"/>
                <a:gd name="connsiteX9" fmla="*/ 2257425 w 5077377"/>
                <a:gd name="connsiteY9" fmla="*/ 490788 h 1845114"/>
                <a:gd name="connsiteX10" fmla="*/ 2171700 w 5077377"/>
                <a:gd name="connsiteY10" fmla="*/ 490788 h 1845114"/>
                <a:gd name="connsiteX11" fmla="*/ 1476375 w 5077377"/>
                <a:gd name="connsiteY11" fmla="*/ 443163 h 1845114"/>
                <a:gd name="connsiteX12" fmla="*/ 1362075 w 5077377"/>
                <a:gd name="connsiteY12" fmla="*/ 166938 h 1845114"/>
                <a:gd name="connsiteX13" fmla="*/ 2333625 w 5077377"/>
                <a:gd name="connsiteY13" fmla="*/ 81213 h 1845114"/>
                <a:gd name="connsiteX14" fmla="*/ 3700421 w 5077377"/>
                <a:gd name="connsiteY14" fmla="*/ 163791 h 1845114"/>
                <a:gd name="connsiteX15" fmla="*/ 4973541 w 5077377"/>
                <a:gd name="connsiteY15" fmla="*/ 775793 h 1845114"/>
                <a:gd name="connsiteX0" fmla="*/ 4973541 w 5077377"/>
                <a:gd name="connsiteY0" fmla="*/ 771984 h 1841305"/>
                <a:gd name="connsiteX1" fmla="*/ 4848225 w 5077377"/>
                <a:gd name="connsiteY1" fmla="*/ 1830004 h 1841305"/>
                <a:gd name="connsiteX2" fmla="*/ 2238375 w 5077377"/>
                <a:gd name="connsiteY2" fmla="*/ 1296604 h 1841305"/>
                <a:gd name="connsiteX3" fmla="*/ 1914525 w 5077377"/>
                <a:gd name="connsiteY3" fmla="*/ 1163254 h 1841305"/>
                <a:gd name="connsiteX4" fmla="*/ 200025 w 5077377"/>
                <a:gd name="connsiteY4" fmla="*/ 801304 h 1841305"/>
                <a:gd name="connsiteX5" fmla="*/ 323850 w 5077377"/>
                <a:gd name="connsiteY5" fmla="*/ 610804 h 1841305"/>
                <a:gd name="connsiteX6" fmla="*/ 0 w 5077377"/>
                <a:gd name="connsiteY6" fmla="*/ 563179 h 1841305"/>
                <a:gd name="connsiteX7" fmla="*/ 590550 w 5077377"/>
                <a:gd name="connsiteY7" fmla="*/ 344104 h 1841305"/>
                <a:gd name="connsiteX8" fmla="*/ 1495425 w 5077377"/>
                <a:gd name="connsiteY8" fmla="*/ 582229 h 1841305"/>
                <a:gd name="connsiteX9" fmla="*/ 2257425 w 5077377"/>
                <a:gd name="connsiteY9" fmla="*/ 486979 h 1841305"/>
                <a:gd name="connsiteX10" fmla="*/ 2171700 w 5077377"/>
                <a:gd name="connsiteY10" fmla="*/ 486979 h 1841305"/>
                <a:gd name="connsiteX11" fmla="*/ 1476375 w 5077377"/>
                <a:gd name="connsiteY11" fmla="*/ 439354 h 1841305"/>
                <a:gd name="connsiteX12" fmla="*/ 1362075 w 5077377"/>
                <a:gd name="connsiteY12" fmla="*/ 163129 h 1841305"/>
                <a:gd name="connsiteX13" fmla="*/ 2345552 w 5077377"/>
                <a:gd name="connsiteY13" fmla="*/ 89331 h 1841305"/>
                <a:gd name="connsiteX14" fmla="*/ 3700421 w 5077377"/>
                <a:gd name="connsiteY14" fmla="*/ 159982 h 1841305"/>
                <a:gd name="connsiteX15" fmla="*/ 4973541 w 5077377"/>
                <a:gd name="connsiteY15" fmla="*/ 771984 h 1841305"/>
                <a:gd name="connsiteX0" fmla="*/ 4973541 w 5077377"/>
                <a:gd name="connsiteY0" fmla="*/ 814026 h 1883347"/>
                <a:gd name="connsiteX1" fmla="*/ 4848225 w 5077377"/>
                <a:gd name="connsiteY1" fmla="*/ 1872046 h 1883347"/>
                <a:gd name="connsiteX2" fmla="*/ 2238375 w 5077377"/>
                <a:gd name="connsiteY2" fmla="*/ 1338646 h 1883347"/>
                <a:gd name="connsiteX3" fmla="*/ 1914525 w 5077377"/>
                <a:gd name="connsiteY3" fmla="*/ 1205296 h 1883347"/>
                <a:gd name="connsiteX4" fmla="*/ 200025 w 5077377"/>
                <a:gd name="connsiteY4" fmla="*/ 843346 h 1883347"/>
                <a:gd name="connsiteX5" fmla="*/ 323850 w 5077377"/>
                <a:gd name="connsiteY5" fmla="*/ 652846 h 1883347"/>
                <a:gd name="connsiteX6" fmla="*/ 0 w 5077377"/>
                <a:gd name="connsiteY6" fmla="*/ 605221 h 1883347"/>
                <a:gd name="connsiteX7" fmla="*/ 590550 w 5077377"/>
                <a:gd name="connsiteY7" fmla="*/ 386146 h 1883347"/>
                <a:gd name="connsiteX8" fmla="*/ 1495425 w 5077377"/>
                <a:gd name="connsiteY8" fmla="*/ 624271 h 1883347"/>
                <a:gd name="connsiteX9" fmla="*/ 2257425 w 5077377"/>
                <a:gd name="connsiteY9" fmla="*/ 529021 h 1883347"/>
                <a:gd name="connsiteX10" fmla="*/ 2171700 w 5077377"/>
                <a:gd name="connsiteY10" fmla="*/ 529021 h 1883347"/>
                <a:gd name="connsiteX11" fmla="*/ 1476375 w 5077377"/>
                <a:gd name="connsiteY11" fmla="*/ 481396 h 1883347"/>
                <a:gd name="connsiteX12" fmla="*/ 1362075 w 5077377"/>
                <a:gd name="connsiteY12" fmla="*/ 205171 h 1883347"/>
                <a:gd name="connsiteX13" fmla="*/ 2345552 w 5077377"/>
                <a:gd name="connsiteY13" fmla="*/ 131373 h 1883347"/>
                <a:gd name="connsiteX14" fmla="*/ 3700421 w 5077377"/>
                <a:gd name="connsiteY14" fmla="*/ 202024 h 1883347"/>
                <a:gd name="connsiteX15" fmla="*/ 4973541 w 5077377"/>
                <a:gd name="connsiteY15" fmla="*/ 814026 h 1883347"/>
                <a:gd name="connsiteX0" fmla="*/ 4973541 w 5077377"/>
                <a:gd name="connsiteY0" fmla="*/ 814026 h 1883347"/>
                <a:gd name="connsiteX1" fmla="*/ 4848225 w 5077377"/>
                <a:gd name="connsiteY1" fmla="*/ 1872046 h 1883347"/>
                <a:gd name="connsiteX2" fmla="*/ 2238375 w 5077377"/>
                <a:gd name="connsiteY2" fmla="*/ 1338646 h 1883347"/>
                <a:gd name="connsiteX3" fmla="*/ 1914525 w 5077377"/>
                <a:gd name="connsiteY3" fmla="*/ 1205296 h 1883347"/>
                <a:gd name="connsiteX4" fmla="*/ 200025 w 5077377"/>
                <a:gd name="connsiteY4" fmla="*/ 843346 h 1883347"/>
                <a:gd name="connsiteX5" fmla="*/ 323850 w 5077377"/>
                <a:gd name="connsiteY5" fmla="*/ 652846 h 1883347"/>
                <a:gd name="connsiteX6" fmla="*/ 0 w 5077377"/>
                <a:gd name="connsiteY6" fmla="*/ 605221 h 1883347"/>
                <a:gd name="connsiteX7" fmla="*/ 590550 w 5077377"/>
                <a:gd name="connsiteY7" fmla="*/ 386146 h 1883347"/>
                <a:gd name="connsiteX8" fmla="*/ 1495425 w 5077377"/>
                <a:gd name="connsiteY8" fmla="*/ 624271 h 1883347"/>
                <a:gd name="connsiteX9" fmla="*/ 2257425 w 5077377"/>
                <a:gd name="connsiteY9" fmla="*/ 529021 h 1883347"/>
                <a:gd name="connsiteX10" fmla="*/ 2171700 w 5077377"/>
                <a:gd name="connsiteY10" fmla="*/ 529021 h 1883347"/>
                <a:gd name="connsiteX11" fmla="*/ 1476375 w 5077377"/>
                <a:gd name="connsiteY11" fmla="*/ 481396 h 1883347"/>
                <a:gd name="connsiteX12" fmla="*/ 1362075 w 5077377"/>
                <a:gd name="connsiteY12" fmla="*/ 205171 h 1883347"/>
                <a:gd name="connsiteX13" fmla="*/ 2345552 w 5077377"/>
                <a:gd name="connsiteY13" fmla="*/ 131373 h 1883347"/>
                <a:gd name="connsiteX14" fmla="*/ 3700421 w 5077377"/>
                <a:gd name="connsiteY14" fmla="*/ 202024 h 1883347"/>
                <a:gd name="connsiteX15" fmla="*/ 4973541 w 5077377"/>
                <a:gd name="connsiteY15" fmla="*/ 814026 h 1883347"/>
                <a:gd name="connsiteX0" fmla="*/ 4973541 w 5077377"/>
                <a:gd name="connsiteY0" fmla="*/ 814026 h 1883347"/>
                <a:gd name="connsiteX1" fmla="*/ 4848225 w 5077377"/>
                <a:gd name="connsiteY1" fmla="*/ 1872046 h 1883347"/>
                <a:gd name="connsiteX2" fmla="*/ 2238375 w 5077377"/>
                <a:gd name="connsiteY2" fmla="*/ 1338646 h 1883347"/>
                <a:gd name="connsiteX3" fmla="*/ 1914525 w 5077377"/>
                <a:gd name="connsiteY3" fmla="*/ 1205296 h 1883347"/>
                <a:gd name="connsiteX4" fmla="*/ 200025 w 5077377"/>
                <a:gd name="connsiteY4" fmla="*/ 843346 h 1883347"/>
                <a:gd name="connsiteX5" fmla="*/ 323850 w 5077377"/>
                <a:gd name="connsiteY5" fmla="*/ 652846 h 1883347"/>
                <a:gd name="connsiteX6" fmla="*/ 0 w 5077377"/>
                <a:gd name="connsiteY6" fmla="*/ 605221 h 1883347"/>
                <a:gd name="connsiteX7" fmla="*/ 590550 w 5077377"/>
                <a:gd name="connsiteY7" fmla="*/ 386146 h 1883347"/>
                <a:gd name="connsiteX8" fmla="*/ 1495425 w 5077377"/>
                <a:gd name="connsiteY8" fmla="*/ 624271 h 1883347"/>
                <a:gd name="connsiteX9" fmla="*/ 2257425 w 5077377"/>
                <a:gd name="connsiteY9" fmla="*/ 529021 h 1883347"/>
                <a:gd name="connsiteX10" fmla="*/ 2171700 w 5077377"/>
                <a:gd name="connsiteY10" fmla="*/ 529021 h 1883347"/>
                <a:gd name="connsiteX11" fmla="*/ 1476375 w 5077377"/>
                <a:gd name="connsiteY11" fmla="*/ 481396 h 1883347"/>
                <a:gd name="connsiteX12" fmla="*/ 1362075 w 5077377"/>
                <a:gd name="connsiteY12" fmla="*/ 205171 h 1883347"/>
                <a:gd name="connsiteX13" fmla="*/ 2345552 w 5077377"/>
                <a:gd name="connsiteY13" fmla="*/ 131373 h 1883347"/>
                <a:gd name="connsiteX14" fmla="*/ 3700421 w 5077377"/>
                <a:gd name="connsiteY14" fmla="*/ 202024 h 1883347"/>
                <a:gd name="connsiteX15" fmla="*/ 4973541 w 5077377"/>
                <a:gd name="connsiteY15" fmla="*/ 814026 h 1883347"/>
                <a:gd name="connsiteX0" fmla="*/ 4973541 w 5077377"/>
                <a:gd name="connsiteY0" fmla="*/ 814026 h 1883347"/>
                <a:gd name="connsiteX1" fmla="*/ 4848225 w 5077377"/>
                <a:gd name="connsiteY1" fmla="*/ 1872046 h 1883347"/>
                <a:gd name="connsiteX2" fmla="*/ 2238375 w 5077377"/>
                <a:gd name="connsiteY2" fmla="*/ 1338646 h 1883347"/>
                <a:gd name="connsiteX3" fmla="*/ 1914525 w 5077377"/>
                <a:gd name="connsiteY3" fmla="*/ 1205296 h 1883347"/>
                <a:gd name="connsiteX4" fmla="*/ 200025 w 5077377"/>
                <a:gd name="connsiteY4" fmla="*/ 843346 h 1883347"/>
                <a:gd name="connsiteX5" fmla="*/ 323850 w 5077377"/>
                <a:gd name="connsiteY5" fmla="*/ 652846 h 1883347"/>
                <a:gd name="connsiteX6" fmla="*/ 0 w 5077377"/>
                <a:gd name="connsiteY6" fmla="*/ 605221 h 1883347"/>
                <a:gd name="connsiteX7" fmla="*/ 590550 w 5077377"/>
                <a:gd name="connsiteY7" fmla="*/ 386146 h 1883347"/>
                <a:gd name="connsiteX8" fmla="*/ 1495425 w 5077377"/>
                <a:gd name="connsiteY8" fmla="*/ 624271 h 1883347"/>
                <a:gd name="connsiteX9" fmla="*/ 2257425 w 5077377"/>
                <a:gd name="connsiteY9" fmla="*/ 529021 h 1883347"/>
                <a:gd name="connsiteX10" fmla="*/ 2171700 w 5077377"/>
                <a:gd name="connsiteY10" fmla="*/ 529021 h 1883347"/>
                <a:gd name="connsiteX11" fmla="*/ 1476375 w 5077377"/>
                <a:gd name="connsiteY11" fmla="*/ 481396 h 1883347"/>
                <a:gd name="connsiteX12" fmla="*/ 1409783 w 5077377"/>
                <a:gd name="connsiteY12" fmla="*/ 165415 h 1883347"/>
                <a:gd name="connsiteX13" fmla="*/ 2345552 w 5077377"/>
                <a:gd name="connsiteY13" fmla="*/ 131373 h 1883347"/>
                <a:gd name="connsiteX14" fmla="*/ 3700421 w 5077377"/>
                <a:gd name="connsiteY14" fmla="*/ 202024 h 1883347"/>
                <a:gd name="connsiteX15" fmla="*/ 4973541 w 5077377"/>
                <a:gd name="connsiteY15" fmla="*/ 814026 h 1883347"/>
                <a:gd name="connsiteX0" fmla="*/ 4973541 w 5077377"/>
                <a:gd name="connsiteY0" fmla="*/ 814026 h 1883347"/>
                <a:gd name="connsiteX1" fmla="*/ 4848225 w 5077377"/>
                <a:gd name="connsiteY1" fmla="*/ 1872046 h 1883347"/>
                <a:gd name="connsiteX2" fmla="*/ 2238375 w 5077377"/>
                <a:gd name="connsiteY2" fmla="*/ 1338646 h 1883347"/>
                <a:gd name="connsiteX3" fmla="*/ 1914525 w 5077377"/>
                <a:gd name="connsiteY3" fmla="*/ 1205296 h 1883347"/>
                <a:gd name="connsiteX4" fmla="*/ 200025 w 5077377"/>
                <a:gd name="connsiteY4" fmla="*/ 843346 h 1883347"/>
                <a:gd name="connsiteX5" fmla="*/ 323850 w 5077377"/>
                <a:gd name="connsiteY5" fmla="*/ 652846 h 1883347"/>
                <a:gd name="connsiteX6" fmla="*/ 0 w 5077377"/>
                <a:gd name="connsiteY6" fmla="*/ 605221 h 1883347"/>
                <a:gd name="connsiteX7" fmla="*/ 590550 w 5077377"/>
                <a:gd name="connsiteY7" fmla="*/ 386146 h 1883347"/>
                <a:gd name="connsiteX8" fmla="*/ 1495425 w 5077377"/>
                <a:gd name="connsiteY8" fmla="*/ 624271 h 1883347"/>
                <a:gd name="connsiteX9" fmla="*/ 2257425 w 5077377"/>
                <a:gd name="connsiteY9" fmla="*/ 529021 h 1883347"/>
                <a:gd name="connsiteX10" fmla="*/ 2171700 w 5077377"/>
                <a:gd name="connsiteY10" fmla="*/ 529021 h 1883347"/>
                <a:gd name="connsiteX11" fmla="*/ 1476375 w 5077377"/>
                <a:gd name="connsiteY11" fmla="*/ 481396 h 1883347"/>
                <a:gd name="connsiteX12" fmla="*/ 1409783 w 5077377"/>
                <a:gd name="connsiteY12" fmla="*/ 165415 h 1883347"/>
                <a:gd name="connsiteX13" fmla="*/ 2345552 w 5077377"/>
                <a:gd name="connsiteY13" fmla="*/ 131373 h 1883347"/>
                <a:gd name="connsiteX14" fmla="*/ 3700421 w 5077377"/>
                <a:gd name="connsiteY14" fmla="*/ 202024 h 1883347"/>
                <a:gd name="connsiteX15" fmla="*/ 4973541 w 5077377"/>
                <a:gd name="connsiteY15" fmla="*/ 814026 h 1883347"/>
                <a:gd name="connsiteX0" fmla="*/ 4973541 w 5077377"/>
                <a:gd name="connsiteY0" fmla="*/ 814026 h 1883347"/>
                <a:gd name="connsiteX1" fmla="*/ 4848225 w 5077377"/>
                <a:gd name="connsiteY1" fmla="*/ 1872046 h 1883347"/>
                <a:gd name="connsiteX2" fmla="*/ 2238375 w 5077377"/>
                <a:gd name="connsiteY2" fmla="*/ 1338646 h 1883347"/>
                <a:gd name="connsiteX3" fmla="*/ 1914525 w 5077377"/>
                <a:gd name="connsiteY3" fmla="*/ 1205296 h 1883347"/>
                <a:gd name="connsiteX4" fmla="*/ 200025 w 5077377"/>
                <a:gd name="connsiteY4" fmla="*/ 843346 h 1883347"/>
                <a:gd name="connsiteX5" fmla="*/ 323850 w 5077377"/>
                <a:gd name="connsiteY5" fmla="*/ 652846 h 1883347"/>
                <a:gd name="connsiteX6" fmla="*/ 0 w 5077377"/>
                <a:gd name="connsiteY6" fmla="*/ 605221 h 1883347"/>
                <a:gd name="connsiteX7" fmla="*/ 590550 w 5077377"/>
                <a:gd name="connsiteY7" fmla="*/ 386146 h 1883347"/>
                <a:gd name="connsiteX8" fmla="*/ 1495425 w 5077377"/>
                <a:gd name="connsiteY8" fmla="*/ 624271 h 1883347"/>
                <a:gd name="connsiteX9" fmla="*/ 2257425 w 5077377"/>
                <a:gd name="connsiteY9" fmla="*/ 529021 h 1883347"/>
                <a:gd name="connsiteX10" fmla="*/ 2171700 w 5077377"/>
                <a:gd name="connsiteY10" fmla="*/ 529021 h 1883347"/>
                <a:gd name="connsiteX11" fmla="*/ 1476375 w 5077377"/>
                <a:gd name="connsiteY11" fmla="*/ 481396 h 1883347"/>
                <a:gd name="connsiteX12" fmla="*/ 1409783 w 5077377"/>
                <a:gd name="connsiteY12" fmla="*/ 165415 h 1883347"/>
                <a:gd name="connsiteX13" fmla="*/ 2345552 w 5077377"/>
                <a:gd name="connsiteY13" fmla="*/ 131373 h 1883347"/>
                <a:gd name="connsiteX14" fmla="*/ 3700421 w 5077377"/>
                <a:gd name="connsiteY14" fmla="*/ 202024 h 1883347"/>
                <a:gd name="connsiteX15" fmla="*/ 4973541 w 5077377"/>
                <a:gd name="connsiteY15" fmla="*/ 814026 h 1883347"/>
                <a:gd name="connsiteX0" fmla="*/ 4973541 w 5077377"/>
                <a:gd name="connsiteY0" fmla="*/ 814026 h 1883347"/>
                <a:gd name="connsiteX1" fmla="*/ 4848225 w 5077377"/>
                <a:gd name="connsiteY1" fmla="*/ 1872046 h 1883347"/>
                <a:gd name="connsiteX2" fmla="*/ 2238375 w 5077377"/>
                <a:gd name="connsiteY2" fmla="*/ 1338646 h 1883347"/>
                <a:gd name="connsiteX3" fmla="*/ 1914525 w 5077377"/>
                <a:gd name="connsiteY3" fmla="*/ 1205296 h 1883347"/>
                <a:gd name="connsiteX4" fmla="*/ 200025 w 5077377"/>
                <a:gd name="connsiteY4" fmla="*/ 843346 h 1883347"/>
                <a:gd name="connsiteX5" fmla="*/ 323850 w 5077377"/>
                <a:gd name="connsiteY5" fmla="*/ 652846 h 1883347"/>
                <a:gd name="connsiteX6" fmla="*/ 0 w 5077377"/>
                <a:gd name="connsiteY6" fmla="*/ 605221 h 1883347"/>
                <a:gd name="connsiteX7" fmla="*/ 590550 w 5077377"/>
                <a:gd name="connsiteY7" fmla="*/ 386146 h 1883347"/>
                <a:gd name="connsiteX8" fmla="*/ 1495425 w 5077377"/>
                <a:gd name="connsiteY8" fmla="*/ 624271 h 1883347"/>
                <a:gd name="connsiteX9" fmla="*/ 2257425 w 5077377"/>
                <a:gd name="connsiteY9" fmla="*/ 529021 h 1883347"/>
                <a:gd name="connsiteX10" fmla="*/ 2171700 w 5077377"/>
                <a:gd name="connsiteY10" fmla="*/ 529021 h 1883347"/>
                <a:gd name="connsiteX11" fmla="*/ 1476375 w 5077377"/>
                <a:gd name="connsiteY11" fmla="*/ 481396 h 1883347"/>
                <a:gd name="connsiteX12" fmla="*/ 1409783 w 5077377"/>
                <a:gd name="connsiteY12" fmla="*/ 165415 h 1883347"/>
                <a:gd name="connsiteX13" fmla="*/ 2345552 w 5077377"/>
                <a:gd name="connsiteY13" fmla="*/ 131373 h 1883347"/>
                <a:gd name="connsiteX14" fmla="*/ 3700421 w 5077377"/>
                <a:gd name="connsiteY14" fmla="*/ 202024 h 1883347"/>
                <a:gd name="connsiteX15" fmla="*/ 4973541 w 5077377"/>
                <a:gd name="connsiteY15" fmla="*/ 814026 h 1883347"/>
                <a:gd name="connsiteX0" fmla="*/ 4973541 w 5077377"/>
                <a:gd name="connsiteY0" fmla="*/ 814026 h 1883347"/>
                <a:gd name="connsiteX1" fmla="*/ 4848225 w 5077377"/>
                <a:gd name="connsiteY1" fmla="*/ 1872046 h 1883347"/>
                <a:gd name="connsiteX2" fmla="*/ 2238375 w 5077377"/>
                <a:gd name="connsiteY2" fmla="*/ 1338646 h 1883347"/>
                <a:gd name="connsiteX3" fmla="*/ 1914525 w 5077377"/>
                <a:gd name="connsiteY3" fmla="*/ 1205296 h 1883347"/>
                <a:gd name="connsiteX4" fmla="*/ 200025 w 5077377"/>
                <a:gd name="connsiteY4" fmla="*/ 843346 h 1883347"/>
                <a:gd name="connsiteX5" fmla="*/ 323850 w 5077377"/>
                <a:gd name="connsiteY5" fmla="*/ 652846 h 1883347"/>
                <a:gd name="connsiteX6" fmla="*/ 0 w 5077377"/>
                <a:gd name="connsiteY6" fmla="*/ 605221 h 1883347"/>
                <a:gd name="connsiteX7" fmla="*/ 590550 w 5077377"/>
                <a:gd name="connsiteY7" fmla="*/ 386146 h 1883347"/>
                <a:gd name="connsiteX8" fmla="*/ 1495425 w 5077377"/>
                <a:gd name="connsiteY8" fmla="*/ 624271 h 1883347"/>
                <a:gd name="connsiteX9" fmla="*/ 2257425 w 5077377"/>
                <a:gd name="connsiteY9" fmla="*/ 529021 h 1883347"/>
                <a:gd name="connsiteX10" fmla="*/ 2171700 w 5077377"/>
                <a:gd name="connsiteY10" fmla="*/ 529021 h 1883347"/>
                <a:gd name="connsiteX11" fmla="*/ 1659255 w 5077377"/>
                <a:gd name="connsiteY11" fmla="*/ 517177 h 1883347"/>
                <a:gd name="connsiteX12" fmla="*/ 1409783 w 5077377"/>
                <a:gd name="connsiteY12" fmla="*/ 165415 h 1883347"/>
                <a:gd name="connsiteX13" fmla="*/ 2345552 w 5077377"/>
                <a:gd name="connsiteY13" fmla="*/ 131373 h 1883347"/>
                <a:gd name="connsiteX14" fmla="*/ 3700421 w 5077377"/>
                <a:gd name="connsiteY14" fmla="*/ 202024 h 1883347"/>
                <a:gd name="connsiteX15" fmla="*/ 4973541 w 5077377"/>
                <a:gd name="connsiteY15" fmla="*/ 814026 h 1883347"/>
                <a:gd name="connsiteX0" fmla="*/ 4973541 w 5077377"/>
                <a:gd name="connsiteY0" fmla="*/ 814026 h 1883347"/>
                <a:gd name="connsiteX1" fmla="*/ 4848225 w 5077377"/>
                <a:gd name="connsiteY1" fmla="*/ 1872046 h 1883347"/>
                <a:gd name="connsiteX2" fmla="*/ 2238375 w 5077377"/>
                <a:gd name="connsiteY2" fmla="*/ 1338646 h 1883347"/>
                <a:gd name="connsiteX3" fmla="*/ 1914525 w 5077377"/>
                <a:gd name="connsiteY3" fmla="*/ 1205296 h 1883347"/>
                <a:gd name="connsiteX4" fmla="*/ 200025 w 5077377"/>
                <a:gd name="connsiteY4" fmla="*/ 843346 h 1883347"/>
                <a:gd name="connsiteX5" fmla="*/ 323850 w 5077377"/>
                <a:gd name="connsiteY5" fmla="*/ 652846 h 1883347"/>
                <a:gd name="connsiteX6" fmla="*/ 0 w 5077377"/>
                <a:gd name="connsiteY6" fmla="*/ 605221 h 1883347"/>
                <a:gd name="connsiteX7" fmla="*/ 590550 w 5077377"/>
                <a:gd name="connsiteY7" fmla="*/ 386146 h 1883347"/>
                <a:gd name="connsiteX8" fmla="*/ 1495425 w 5077377"/>
                <a:gd name="connsiteY8" fmla="*/ 624271 h 1883347"/>
                <a:gd name="connsiteX9" fmla="*/ 2257425 w 5077377"/>
                <a:gd name="connsiteY9" fmla="*/ 529021 h 1883347"/>
                <a:gd name="connsiteX10" fmla="*/ 2171700 w 5077377"/>
                <a:gd name="connsiteY10" fmla="*/ 529021 h 1883347"/>
                <a:gd name="connsiteX11" fmla="*/ 1659255 w 5077377"/>
                <a:gd name="connsiteY11" fmla="*/ 517177 h 1883347"/>
                <a:gd name="connsiteX12" fmla="*/ 1409783 w 5077377"/>
                <a:gd name="connsiteY12" fmla="*/ 165415 h 1883347"/>
                <a:gd name="connsiteX13" fmla="*/ 2345552 w 5077377"/>
                <a:gd name="connsiteY13" fmla="*/ 131373 h 1883347"/>
                <a:gd name="connsiteX14" fmla="*/ 3700421 w 5077377"/>
                <a:gd name="connsiteY14" fmla="*/ 202024 h 1883347"/>
                <a:gd name="connsiteX15" fmla="*/ 4973541 w 5077377"/>
                <a:gd name="connsiteY15" fmla="*/ 814026 h 1883347"/>
                <a:gd name="connsiteX0" fmla="*/ 4973541 w 5077377"/>
                <a:gd name="connsiteY0" fmla="*/ 814026 h 1883347"/>
                <a:gd name="connsiteX1" fmla="*/ 4848225 w 5077377"/>
                <a:gd name="connsiteY1" fmla="*/ 1872046 h 1883347"/>
                <a:gd name="connsiteX2" fmla="*/ 2238375 w 5077377"/>
                <a:gd name="connsiteY2" fmla="*/ 1338646 h 1883347"/>
                <a:gd name="connsiteX3" fmla="*/ 1914525 w 5077377"/>
                <a:gd name="connsiteY3" fmla="*/ 1205296 h 1883347"/>
                <a:gd name="connsiteX4" fmla="*/ 200025 w 5077377"/>
                <a:gd name="connsiteY4" fmla="*/ 843346 h 1883347"/>
                <a:gd name="connsiteX5" fmla="*/ 323850 w 5077377"/>
                <a:gd name="connsiteY5" fmla="*/ 652846 h 1883347"/>
                <a:gd name="connsiteX6" fmla="*/ 0 w 5077377"/>
                <a:gd name="connsiteY6" fmla="*/ 605221 h 1883347"/>
                <a:gd name="connsiteX7" fmla="*/ 590550 w 5077377"/>
                <a:gd name="connsiteY7" fmla="*/ 386146 h 1883347"/>
                <a:gd name="connsiteX8" fmla="*/ 1495425 w 5077377"/>
                <a:gd name="connsiteY8" fmla="*/ 624271 h 1883347"/>
                <a:gd name="connsiteX9" fmla="*/ 2257425 w 5077377"/>
                <a:gd name="connsiteY9" fmla="*/ 529021 h 1883347"/>
                <a:gd name="connsiteX10" fmla="*/ 1659255 w 5077377"/>
                <a:gd name="connsiteY10" fmla="*/ 517177 h 1883347"/>
                <a:gd name="connsiteX11" fmla="*/ 1409783 w 5077377"/>
                <a:gd name="connsiteY11" fmla="*/ 165415 h 1883347"/>
                <a:gd name="connsiteX12" fmla="*/ 2345552 w 5077377"/>
                <a:gd name="connsiteY12" fmla="*/ 131373 h 1883347"/>
                <a:gd name="connsiteX13" fmla="*/ 3700421 w 5077377"/>
                <a:gd name="connsiteY13" fmla="*/ 202024 h 1883347"/>
                <a:gd name="connsiteX14" fmla="*/ 4973541 w 5077377"/>
                <a:gd name="connsiteY14" fmla="*/ 814026 h 1883347"/>
                <a:gd name="connsiteX0" fmla="*/ 4973541 w 5077377"/>
                <a:gd name="connsiteY0" fmla="*/ 814026 h 1883347"/>
                <a:gd name="connsiteX1" fmla="*/ 4848225 w 5077377"/>
                <a:gd name="connsiteY1" fmla="*/ 1872046 h 1883347"/>
                <a:gd name="connsiteX2" fmla="*/ 2238375 w 5077377"/>
                <a:gd name="connsiteY2" fmla="*/ 1338646 h 1883347"/>
                <a:gd name="connsiteX3" fmla="*/ 1914525 w 5077377"/>
                <a:gd name="connsiteY3" fmla="*/ 1205296 h 1883347"/>
                <a:gd name="connsiteX4" fmla="*/ 200025 w 5077377"/>
                <a:gd name="connsiteY4" fmla="*/ 843346 h 1883347"/>
                <a:gd name="connsiteX5" fmla="*/ 323850 w 5077377"/>
                <a:gd name="connsiteY5" fmla="*/ 652846 h 1883347"/>
                <a:gd name="connsiteX6" fmla="*/ 0 w 5077377"/>
                <a:gd name="connsiteY6" fmla="*/ 605221 h 1883347"/>
                <a:gd name="connsiteX7" fmla="*/ 590550 w 5077377"/>
                <a:gd name="connsiteY7" fmla="*/ 386146 h 1883347"/>
                <a:gd name="connsiteX8" fmla="*/ 1495425 w 5077377"/>
                <a:gd name="connsiteY8" fmla="*/ 624271 h 1883347"/>
                <a:gd name="connsiteX9" fmla="*/ 2225620 w 5077377"/>
                <a:gd name="connsiteY9" fmla="*/ 513119 h 1883347"/>
                <a:gd name="connsiteX10" fmla="*/ 1659255 w 5077377"/>
                <a:gd name="connsiteY10" fmla="*/ 517177 h 1883347"/>
                <a:gd name="connsiteX11" fmla="*/ 1409783 w 5077377"/>
                <a:gd name="connsiteY11" fmla="*/ 165415 h 1883347"/>
                <a:gd name="connsiteX12" fmla="*/ 2345552 w 5077377"/>
                <a:gd name="connsiteY12" fmla="*/ 131373 h 1883347"/>
                <a:gd name="connsiteX13" fmla="*/ 3700421 w 5077377"/>
                <a:gd name="connsiteY13" fmla="*/ 202024 h 1883347"/>
                <a:gd name="connsiteX14" fmla="*/ 4973541 w 5077377"/>
                <a:gd name="connsiteY14" fmla="*/ 814026 h 1883347"/>
                <a:gd name="connsiteX0" fmla="*/ 4973541 w 5077377"/>
                <a:gd name="connsiteY0" fmla="*/ 814026 h 1883347"/>
                <a:gd name="connsiteX1" fmla="*/ 4848225 w 5077377"/>
                <a:gd name="connsiteY1" fmla="*/ 1872046 h 1883347"/>
                <a:gd name="connsiteX2" fmla="*/ 2238375 w 5077377"/>
                <a:gd name="connsiteY2" fmla="*/ 1338646 h 1883347"/>
                <a:gd name="connsiteX3" fmla="*/ 1914525 w 5077377"/>
                <a:gd name="connsiteY3" fmla="*/ 1205296 h 1883347"/>
                <a:gd name="connsiteX4" fmla="*/ 200025 w 5077377"/>
                <a:gd name="connsiteY4" fmla="*/ 843346 h 1883347"/>
                <a:gd name="connsiteX5" fmla="*/ 323850 w 5077377"/>
                <a:gd name="connsiteY5" fmla="*/ 652846 h 1883347"/>
                <a:gd name="connsiteX6" fmla="*/ 0 w 5077377"/>
                <a:gd name="connsiteY6" fmla="*/ 605221 h 1883347"/>
                <a:gd name="connsiteX7" fmla="*/ 590550 w 5077377"/>
                <a:gd name="connsiteY7" fmla="*/ 386146 h 1883347"/>
                <a:gd name="connsiteX8" fmla="*/ 1495425 w 5077377"/>
                <a:gd name="connsiteY8" fmla="*/ 624271 h 1883347"/>
                <a:gd name="connsiteX9" fmla="*/ 2241522 w 5077377"/>
                <a:gd name="connsiteY9" fmla="*/ 536973 h 1883347"/>
                <a:gd name="connsiteX10" fmla="*/ 1659255 w 5077377"/>
                <a:gd name="connsiteY10" fmla="*/ 517177 h 1883347"/>
                <a:gd name="connsiteX11" fmla="*/ 1409783 w 5077377"/>
                <a:gd name="connsiteY11" fmla="*/ 165415 h 1883347"/>
                <a:gd name="connsiteX12" fmla="*/ 2345552 w 5077377"/>
                <a:gd name="connsiteY12" fmla="*/ 131373 h 1883347"/>
                <a:gd name="connsiteX13" fmla="*/ 3700421 w 5077377"/>
                <a:gd name="connsiteY13" fmla="*/ 202024 h 1883347"/>
                <a:gd name="connsiteX14" fmla="*/ 4973541 w 5077377"/>
                <a:gd name="connsiteY14" fmla="*/ 814026 h 1883347"/>
                <a:gd name="connsiteX0" fmla="*/ 4973541 w 5077377"/>
                <a:gd name="connsiteY0" fmla="*/ 814026 h 1883347"/>
                <a:gd name="connsiteX1" fmla="*/ 4848225 w 5077377"/>
                <a:gd name="connsiteY1" fmla="*/ 1872046 h 1883347"/>
                <a:gd name="connsiteX2" fmla="*/ 2238375 w 5077377"/>
                <a:gd name="connsiteY2" fmla="*/ 1338646 h 1883347"/>
                <a:gd name="connsiteX3" fmla="*/ 1914525 w 5077377"/>
                <a:gd name="connsiteY3" fmla="*/ 1205296 h 1883347"/>
                <a:gd name="connsiteX4" fmla="*/ 200025 w 5077377"/>
                <a:gd name="connsiteY4" fmla="*/ 843346 h 1883347"/>
                <a:gd name="connsiteX5" fmla="*/ 323850 w 5077377"/>
                <a:gd name="connsiteY5" fmla="*/ 652846 h 1883347"/>
                <a:gd name="connsiteX6" fmla="*/ 0 w 5077377"/>
                <a:gd name="connsiteY6" fmla="*/ 605221 h 1883347"/>
                <a:gd name="connsiteX7" fmla="*/ 590550 w 5077377"/>
                <a:gd name="connsiteY7" fmla="*/ 386146 h 1883347"/>
                <a:gd name="connsiteX8" fmla="*/ 1495425 w 5077377"/>
                <a:gd name="connsiteY8" fmla="*/ 624271 h 1883347"/>
                <a:gd name="connsiteX9" fmla="*/ 2241522 w 5077377"/>
                <a:gd name="connsiteY9" fmla="*/ 536973 h 1883347"/>
                <a:gd name="connsiteX10" fmla="*/ 1659255 w 5077377"/>
                <a:gd name="connsiteY10" fmla="*/ 517177 h 1883347"/>
                <a:gd name="connsiteX11" fmla="*/ 1409783 w 5077377"/>
                <a:gd name="connsiteY11" fmla="*/ 165415 h 1883347"/>
                <a:gd name="connsiteX12" fmla="*/ 2345552 w 5077377"/>
                <a:gd name="connsiteY12" fmla="*/ 131373 h 1883347"/>
                <a:gd name="connsiteX13" fmla="*/ 3700421 w 5077377"/>
                <a:gd name="connsiteY13" fmla="*/ 202024 h 1883347"/>
                <a:gd name="connsiteX14" fmla="*/ 4973541 w 5077377"/>
                <a:gd name="connsiteY14" fmla="*/ 814026 h 1883347"/>
                <a:gd name="connsiteX0" fmla="*/ 4973541 w 5077377"/>
                <a:gd name="connsiteY0" fmla="*/ 814026 h 1883347"/>
                <a:gd name="connsiteX1" fmla="*/ 4848225 w 5077377"/>
                <a:gd name="connsiteY1" fmla="*/ 1872046 h 1883347"/>
                <a:gd name="connsiteX2" fmla="*/ 2238375 w 5077377"/>
                <a:gd name="connsiteY2" fmla="*/ 1338646 h 1883347"/>
                <a:gd name="connsiteX3" fmla="*/ 1914525 w 5077377"/>
                <a:gd name="connsiteY3" fmla="*/ 1205296 h 1883347"/>
                <a:gd name="connsiteX4" fmla="*/ 200025 w 5077377"/>
                <a:gd name="connsiteY4" fmla="*/ 843346 h 1883347"/>
                <a:gd name="connsiteX5" fmla="*/ 323850 w 5077377"/>
                <a:gd name="connsiteY5" fmla="*/ 652846 h 1883347"/>
                <a:gd name="connsiteX6" fmla="*/ 0 w 5077377"/>
                <a:gd name="connsiteY6" fmla="*/ 605221 h 1883347"/>
                <a:gd name="connsiteX7" fmla="*/ 590550 w 5077377"/>
                <a:gd name="connsiteY7" fmla="*/ 386146 h 1883347"/>
                <a:gd name="connsiteX8" fmla="*/ 1495425 w 5077377"/>
                <a:gd name="connsiteY8" fmla="*/ 624271 h 1883347"/>
                <a:gd name="connsiteX9" fmla="*/ 2241522 w 5077377"/>
                <a:gd name="connsiteY9" fmla="*/ 536973 h 1883347"/>
                <a:gd name="connsiteX10" fmla="*/ 1627450 w 5077377"/>
                <a:gd name="connsiteY10" fmla="*/ 485372 h 1883347"/>
                <a:gd name="connsiteX11" fmla="*/ 1409783 w 5077377"/>
                <a:gd name="connsiteY11" fmla="*/ 165415 h 1883347"/>
                <a:gd name="connsiteX12" fmla="*/ 2345552 w 5077377"/>
                <a:gd name="connsiteY12" fmla="*/ 131373 h 1883347"/>
                <a:gd name="connsiteX13" fmla="*/ 3700421 w 5077377"/>
                <a:gd name="connsiteY13" fmla="*/ 202024 h 1883347"/>
                <a:gd name="connsiteX14" fmla="*/ 4973541 w 5077377"/>
                <a:gd name="connsiteY14" fmla="*/ 814026 h 1883347"/>
                <a:gd name="connsiteX0" fmla="*/ 4973541 w 5077377"/>
                <a:gd name="connsiteY0" fmla="*/ 814026 h 1883347"/>
                <a:gd name="connsiteX1" fmla="*/ 4848225 w 5077377"/>
                <a:gd name="connsiteY1" fmla="*/ 1872046 h 1883347"/>
                <a:gd name="connsiteX2" fmla="*/ 2238375 w 5077377"/>
                <a:gd name="connsiteY2" fmla="*/ 1338646 h 1883347"/>
                <a:gd name="connsiteX3" fmla="*/ 1914525 w 5077377"/>
                <a:gd name="connsiteY3" fmla="*/ 1205296 h 1883347"/>
                <a:gd name="connsiteX4" fmla="*/ 200025 w 5077377"/>
                <a:gd name="connsiteY4" fmla="*/ 843346 h 1883347"/>
                <a:gd name="connsiteX5" fmla="*/ 323850 w 5077377"/>
                <a:gd name="connsiteY5" fmla="*/ 652846 h 1883347"/>
                <a:gd name="connsiteX6" fmla="*/ 0 w 5077377"/>
                <a:gd name="connsiteY6" fmla="*/ 605221 h 1883347"/>
                <a:gd name="connsiteX7" fmla="*/ 590550 w 5077377"/>
                <a:gd name="connsiteY7" fmla="*/ 386146 h 1883347"/>
                <a:gd name="connsiteX8" fmla="*/ 1495425 w 5077377"/>
                <a:gd name="connsiteY8" fmla="*/ 624271 h 1883347"/>
                <a:gd name="connsiteX9" fmla="*/ 2241522 w 5077377"/>
                <a:gd name="connsiteY9" fmla="*/ 536973 h 1883347"/>
                <a:gd name="connsiteX10" fmla="*/ 1627450 w 5077377"/>
                <a:gd name="connsiteY10" fmla="*/ 485372 h 1883347"/>
                <a:gd name="connsiteX11" fmla="*/ 1409783 w 5077377"/>
                <a:gd name="connsiteY11" fmla="*/ 165415 h 1883347"/>
                <a:gd name="connsiteX12" fmla="*/ 2345552 w 5077377"/>
                <a:gd name="connsiteY12" fmla="*/ 131373 h 1883347"/>
                <a:gd name="connsiteX13" fmla="*/ 3700421 w 5077377"/>
                <a:gd name="connsiteY13" fmla="*/ 202024 h 1883347"/>
                <a:gd name="connsiteX14" fmla="*/ 4973541 w 5077377"/>
                <a:gd name="connsiteY14" fmla="*/ 814026 h 1883347"/>
                <a:gd name="connsiteX0" fmla="*/ 4973541 w 5077377"/>
                <a:gd name="connsiteY0" fmla="*/ 814026 h 1883347"/>
                <a:gd name="connsiteX1" fmla="*/ 4848225 w 5077377"/>
                <a:gd name="connsiteY1" fmla="*/ 1872046 h 1883347"/>
                <a:gd name="connsiteX2" fmla="*/ 2238375 w 5077377"/>
                <a:gd name="connsiteY2" fmla="*/ 1338646 h 1883347"/>
                <a:gd name="connsiteX3" fmla="*/ 1914525 w 5077377"/>
                <a:gd name="connsiteY3" fmla="*/ 1205296 h 1883347"/>
                <a:gd name="connsiteX4" fmla="*/ 200025 w 5077377"/>
                <a:gd name="connsiteY4" fmla="*/ 843346 h 1883347"/>
                <a:gd name="connsiteX5" fmla="*/ 323850 w 5077377"/>
                <a:gd name="connsiteY5" fmla="*/ 652846 h 1883347"/>
                <a:gd name="connsiteX6" fmla="*/ 0 w 5077377"/>
                <a:gd name="connsiteY6" fmla="*/ 605221 h 1883347"/>
                <a:gd name="connsiteX7" fmla="*/ 590550 w 5077377"/>
                <a:gd name="connsiteY7" fmla="*/ 386146 h 1883347"/>
                <a:gd name="connsiteX8" fmla="*/ 1495425 w 5077377"/>
                <a:gd name="connsiteY8" fmla="*/ 624271 h 1883347"/>
                <a:gd name="connsiteX9" fmla="*/ 2241522 w 5077377"/>
                <a:gd name="connsiteY9" fmla="*/ 536973 h 1883347"/>
                <a:gd name="connsiteX10" fmla="*/ 1619499 w 5077377"/>
                <a:gd name="connsiteY10" fmla="*/ 513202 h 1883347"/>
                <a:gd name="connsiteX11" fmla="*/ 1409783 w 5077377"/>
                <a:gd name="connsiteY11" fmla="*/ 165415 h 1883347"/>
                <a:gd name="connsiteX12" fmla="*/ 2345552 w 5077377"/>
                <a:gd name="connsiteY12" fmla="*/ 131373 h 1883347"/>
                <a:gd name="connsiteX13" fmla="*/ 3700421 w 5077377"/>
                <a:gd name="connsiteY13" fmla="*/ 202024 h 1883347"/>
                <a:gd name="connsiteX14" fmla="*/ 4973541 w 5077377"/>
                <a:gd name="connsiteY14" fmla="*/ 814026 h 1883347"/>
                <a:gd name="connsiteX0" fmla="*/ 4973541 w 5077377"/>
                <a:gd name="connsiteY0" fmla="*/ 814026 h 1883347"/>
                <a:gd name="connsiteX1" fmla="*/ 4848225 w 5077377"/>
                <a:gd name="connsiteY1" fmla="*/ 1872046 h 1883347"/>
                <a:gd name="connsiteX2" fmla="*/ 2238375 w 5077377"/>
                <a:gd name="connsiteY2" fmla="*/ 1338646 h 1883347"/>
                <a:gd name="connsiteX3" fmla="*/ 1914525 w 5077377"/>
                <a:gd name="connsiteY3" fmla="*/ 1205296 h 1883347"/>
                <a:gd name="connsiteX4" fmla="*/ 200025 w 5077377"/>
                <a:gd name="connsiteY4" fmla="*/ 843346 h 1883347"/>
                <a:gd name="connsiteX5" fmla="*/ 323850 w 5077377"/>
                <a:gd name="connsiteY5" fmla="*/ 652846 h 1883347"/>
                <a:gd name="connsiteX6" fmla="*/ 0 w 5077377"/>
                <a:gd name="connsiteY6" fmla="*/ 605221 h 1883347"/>
                <a:gd name="connsiteX7" fmla="*/ 590550 w 5077377"/>
                <a:gd name="connsiteY7" fmla="*/ 386146 h 1883347"/>
                <a:gd name="connsiteX8" fmla="*/ 1495425 w 5077377"/>
                <a:gd name="connsiteY8" fmla="*/ 624271 h 1883347"/>
                <a:gd name="connsiteX9" fmla="*/ 2241522 w 5077377"/>
                <a:gd name="connsiteY9" fmla="*/ 536973 h 1883347"/>
                <a:gd name="connsiteX10" fmla="*/ 1619499 w 5077377"/>
                <a:gd name="connsiteY10" fmla="*/ 513202 h 1883347"/>
                <a:gd name="connsiteX11" fmla="*/ 1409783 w 5077377"/>
                <a:gd name="connsiteY11" fmla="*/ 165415 h 1883347"/>
                <a:gd name="connsiteX12" fmla="*/ 2345552 w 5077377"/>
                <a:gd name="connsiteY12" fmla="*/ 131373 h 1883347"/>
                <a:gd name="connsiteX13" fmla="*/ 3700421 w 5077377"/>
                <a:gd name="connsiteY13" fmla="*/ 202024 h 1883347"/>
                <a:gd name="connsiteX14" fmla="*/ 4973541 w 5077377"/>
                <a:gd name="connsiteY14" fmla="*/ 814026 h 1883347"/>
                <a:gd name="connsiteX0" fmla="*/ 4973541 w 5077377"/>
                <a:gd name="connsiteY0" fmla="*/ 814026 h 1883347"/>
                <a:gd name="connsiteX1" fmla="*/ 4848225 w 5077377"/>
                <a:gd name="connsiteY1" fmla="*/ 1872046 h 1883347"/>
                <a:gd name="connsiteX2" fmla="*/ 2238375 w 5077377"/>
                <a:gd name="connsiteY2" fmla="*/ 1338646 h 1883347"/>
                <a:gd name="connsiteX3" fmla="*/ 1914525 w 5077377"/>
                <a:gd name="connsiteY3" fmla="*/ 1205296 h 1883347"/>
                <a:gd name="connsiteX4" fmla="*/ 200025 w 5077377"/>
                <a:gd name="connsiteY4" fmla="*/ 843346 h 1883347"/>
                <a:gd name="connsiteX5" fmla="*/ 323850 w 5077377"/>
                <a:gd name="connsiteY5" fmla="*/ 652846 h 1883347"/>
                <a:gd name="connsiteX6" fmla="*/ 0 w 5077377"/>
                <a:gd name="connsiteY6" fmla="*/ 605221 h 1883347"/>
                <a:gd name="connsiteX7" fmla="*/ 590550 w 5077377"/>
                <a:gd name="connsiteY7" fmla="*/ 386146 h 1883347"/>
                <a:gd name="connsiteX8" fmla="*/ 1495425 w 5077377"/>
                <a:gd name="connsiteY8" fmla="*/ 624271 h 1883347"/>
                <a:gd name="connsiteX9" fmla="*/ 2205741 w 5077377"/>
                <a:gd name="connsiteY9" fmla="*/ 525046 h 1883347"/>
                <a:gd name="connsiteX10" fmla="*/ 1619499 w 5077377"/>
                <a:gd name="connsiteY10" fmla="*/ 513202 h 1883347"/>
                <a:gd name="connsiteX11" fmla="*/ 1409783 w 5077377"/>
                <a:gd name="connsiteY11" fmla="*/ 165415 h 1883347"/>
                <a:gd name="connsiteX12" fmla="*/ 2345552 w 5077377"/>
                <a:gd name="connsiteY12" fmla="*/ 131373 h 1883347"/>
                <a:gd name="connsiteX13" fmla="*/ 3700421 w 5077377"/>
                <a:gd name="connsiteY13" fmla="*/ 202024 h 1883347"/>
                <a:gd name="connsiteX14" fmla="*/ 4973541 w 5077377"/>
                <a:gd name="connsiteY14" fmla="*/ 814026 h 1883347"/>
                <a:gd name="connsiteX0" fmla="*/ 4973541 w 5077377"/>
                <a:gd name="connsiteY0" fmla="*/ 814026 h 1883347"/>
                <a:gd name="connsiteX1" fmla="*/ 4848225 w 5077377"/>
                <a:gd name="connsiteY1" fmla="*/ 1872046 h 1883347"/>
                <a:gd name="connsiteX2" fmla="*/ 2238375 w 5077377"/>
                <a:gd name="connsiteY2" fmla="*/ 1338646 h 1883347"/>
                <a:gd name="connsiteX3" fmla="*/ 1914525 w 5077377"/>
                <a:gd name="connsiteY3" fmla="*/ 1205296 h 1883347"/>
                <a:gd name="connsiteX4" fmla="*/ 200025 w 5077377"/>
                <a:gd name="connsiteY4" fmla="*/ 843346 h 1883347"/>
                <a:gd name="connsiteX5" fmla="*/ 323850 w 5077377"/>
                <a:gd name="connsiteY5" fmla="*/ 652846 h 1883347"/>
                <a:gd name="connsiteX6" fmla="*/ 0 w 5077377"/>
                <a:gd name="connsiteY6" fmla="*/ 605221 h 1883347"/>
                <a:gd name="connsiteX7" fmla="*/ 590550 w 5077377"/>
                <a:gd name="connsiteY7" fmla="*/ 386146 h 1883347"/>
                <a:gd name="connsiteX8" fmla="*/ 1495425 w 5077377"/>
                <a:gd name="connsiteY8" fmla="*/ 624271 h 1883347"/>
                <a:gd name="connsiteX9" fmla="*/ 2205741 w 5077377"/>
                <a:gd name="connsiteY9" fmla="*/ 525046 h 1883347"/>
                <a:gd name="connsiteX10" fmla="*/ 1619499 w 5077377"/>
                <a:gd name="connsiteY10" fmla="*/ 513202 h 1883347"/>
                <a:gd name="connsiteX11" fmla="*/ 1409783 w 5077377"/>
                <a:gd name="connsiteY11" fmla="*/ 165415 h 1883347"/>
                <a:gd name="connsiteX12" fmla="*/ 2345552 w 5077377"/>
                <a:gd name="connsiteY12" fmla="*/ 131373 h 1883347"/>
                <a:gd name="connsiteX13" fmla="*/ 3700421 w 5077377"/>
                <a:gd name="connsiteY13" fmla="*/ 202024 h 1883347"/>
                <a:gd name="connsiteX14" fmla="*/ 4973541 w 5077377"/>
                <a:gd name="connsiteY14" fmla="*/ 814026 h 1883347"/>
                <a:gd name="connsiteX0" fmla="*/ 4973541 w 5077377"/>
                <a:gd name="connsiteY0" fmla="*/ 814026 h 1883347"/>
                <a:gd name="connsiteX1" fmla="*/ 4848225 w 5077377"/>
                <a:gd name="connsiteY1" fmla="*/ 1872046 h 1883347"/>
                <a:gd name="connsiteX2" fmla="*/ 2238375 w 5077377"/>
                <a:gd name="connsiteY2" fmla="*/ 1338646 h 1883347"/>
                <a:gd name="connsiteX3" fmla="*/ 1914525 w 5077377"/>
                <a:gd name="connsiteY3" fmla="*/ 1205296 h 1883347"/>
                <a:gd name="connsiteX4" fmla="*/ 200025 w 5077377"/>
                <a:gd name="connsiteY4" fmla="*/ 843346 h 1883347"/>
                <a:gd name="connsiteX5" fmla="*/ 323850 w 5077377"/>
                <a:gd name="connsiteY5" fmla="*/ 652846 h 1883347"/>
                <a:gd name="connsiteX6" fmla="*/ 0 w 5077377"/>
                <a:gd name="connsiteY6" fmla="*/ 605221 h 1883347"/>
                <a:gd name="connsiteX7" fmla="*/ 590550 w 5077377"/>
                <a:gd name="connsiteY7" fmla="*/ 386146 h 1883347"/>
                <a:gd name="connsiteX8" fmla="*/ 1495425 w 5077377"/>
                <a:gd name="connsiteY8" fmla="*/ 624271 h 1883347"/>
                <a:gd name="connsiteX9" fmla="*/ 2205741 w 5077377"/>
                <a:gd name="connsiteY9" fmla="*/ 525046 h 1883347"/>
                <a:gd name="connsiteX10" fmla="*/ 1619499 w 5077377"/>
                <a:gd name="connsiteY10" fmla="*/ 513202 h 1883347"/>
                <a:gd name="connsiteX11" fmla="*/ 1409783 w 5077377"/>
                <a:gd name="connsiteY11" fmla="*/ 165415 h 1883347"/>
                <a:gd name="connsiteX12" fmla="*/ 2345552 w 5077377"/>
                <a:gd name="connsiteY12" fmla="*/ 131373 h 1883347"/>
                <a:gd name="connsiteX13" fmla="*/ 3700421 w 5077377"/>
                <a:gd name="connsiteY13" fmla="*/ 202024 h 1883347"/>
                <a:gd name="connsiteX14" fmla="*/ 4973541 w 5077377"/>
                <a:gd name="connsiteY14" fmla="*/ 814026 h 1883347"/>
                <a:gd name="connsiteX0" fmla="*/ 4973541 w 5077377"/>
                <a:gd name="connsiteY0" fmla="*/ 814026 h 1883347"/>
                <a:gd name="connsiteX1" fmla="*/ 4848225 w 5077377"/>
                <a:gd name="connsiteY1" fmla="*/ 1872046 h 1883347"/>
                <a:gd name="connsiteX2" fmla="*/ 2238375 w 5077377"/>
                <a:gd name="connsiteY2" fmla="*/ 1338646 h 1883347"/>
                <a:gd name="connsiteX3" fmla="*/ 1914525 w 5077377"/>
                <a:gd name="connsiteY3" fmla="*/ 1205296 h 1883347"/>
                <a:gd name="connsiteX4" fmla="*/ 200025 w 5077377"/>
                <a:gd name="connsiteY4" fmla="*/ 843346 h 1883347"/>
                <a:gd name="connsiteX5" fmla="*/ 323850 w 5077377"/>
                <a:gd name="connsiteY5" fmla="*/ 652846 h 1883347"/>
                <a:gd name="connsiteX6" fmla="*/ 0 w 5077377"/>
                <a:gd name="connsiteY6" fmla="*/ 605221 h 1883347"/>
                <a:gd name="connsiteX7" fmla="*/ 590550 w 5077377"/>
                <a:gd name="connsiteY7" fmla="*/ 386146 h 1883347"/>
                <a:gd name="connsiteX8" fmla="*/ 1495425 w 5077377"/>
                <a:gd name="connsiteY8" fmla="*/ 624271 h 1883347"/>
                <a:gd name="connsiteX9" fmla="*/ 2205741 w 5077377"/>
                <a:gd name="connsiteY9" fmla="*/ 525046 h 1883347"/>
                <a:gd name="connsiteX10" fmla="*/ 1619499 w 5077377"/>
                <a:gd name="connsiteY10" fmla="*/ 513202 h 1883347"/>
                <a:gd name="connsiteX11" fmla="*/ 1409783 w 5077377"/>
                <a:gd name="connsiteY11" fmla="*/ 165415 h 1883347"/>
                <a:gd name="connsiteX12" fmla="*/ 2345552 w 5077377"/>
                <a:gd name="connsiteY12" fmla="*/ 131373 h 1883347"/>
                <a:gd name="connsiteX13" fmla="*/ 3700421 w 5077377"/>
                <a:gd name="connsiteY13" fmla="*/ 202024 h 1883347"/>
                <a:gd name="connsiteX14" fmla="*/ 4973541 w 5077377"/>
                <a:gd name="connsiteY14" fmla="*/ 814026 h 1883347"/>
                <a:gd name="connsiteX0" fmla="*/ 4973541 w 5077377"/>
                <a:gd name="connsiteY0" fmla="*/ 814026 h 1883347"/>
                <a:gd name="connsiteX1" fmla="*/ 4848225 w 5077377"/>
                <a:gd name="connsiteY1" fmla="*/ 1872046 h 1883347"/>
                <a:gd name="connsiteX2" fmla="*/ 2238375 w 5077377"/>
                <a:gd name="connsiteY2" fmla="*/ 1338646 h 1883347"/>
                <a:gd name="connsiteX3" fmla="*/ 1914525 w 5077377"/>
                <a:gd name="connsiteY3" fmla="*/ 1205296 h 1883347"/>
                <a:gd name="connsiteX4" fmla="*/ 200025 w 5077377"/>
                <a:gd name="connsiteY4" fmla="*/ 843346 h 1883347"/>
                <a:gd name="connsiteX5" fmla="*/ 323850 w 5077377"/>
                <a:gd name="connsiteY5" fmla="*/ 652846 h 1883347"/>
                <a:gd name="connsiteX6" fmla="*/ 0 w 5077377"/>
                <a:gd name="connsiteY6" fmla="*/ 605221 h 1883347"/>
                <a:gd name="connsiteX7" fmla="*/ 590550 w 5077377"/>
                <a:gd name="connsiteY7" fmla="*/ 386146 h 1883347"/>
                <a:gd name="connsiteX8" fmla="*/ 1495425 w 5077377"/>
                <a:gd name="connsiteY8" fmla="*/ 624271 h 1883347"/>
                <a:gd name="connsiteX9" fmla="*/ 2205741 w 5077377"/>
                <a:gd name="connsiteY9" fmla="*/ 525046 h 1883347"/>
                <a:gd name="connsiteX10" fmla="*/ 1619499 w 5077377"/>
                <a:gd name="connsiteY10" fmla="*/ 513202 h 1883347"/>
                <a:gd name="connsiteX11" fmla="*/ 1409783 w 5077377"/>
                <a:gd name="connsiteY11" fmla="*/ 165415 h 1883347"/>
                <a:gd name="connsiteX12" fmla="*/ 2345552 w 5077377"/>
                <a:gd name="connsiteY12" fmla="*/ 131373 h 1883347"/>
                <a:gd name="connsiteX13" fmla="*/ 3700421 w 5077377"/>
                <a:gd name="connsiteY13" fmla="*/ 202024 h 1883347"/>
                <a:gd name="connsiteX14" fmla="*/ 4973541 w 5077377"/>
                <a:gd name="connsiteY14" fmla="*/ 814026 h 1883347"/>
                <a:gd name="connsiteX0" fmla="*/ 4973541 w 5077377"/>
                <a:gd name="connsiteY0" fmla="*/ 814026 h 1883347"/>
                <a:gd name="connsiteX1" fmla="*/ 4848225 w 5077377"/>
                <a:gd name="connsiteY1" fmla="*/ 1872046 h 1883347"/>
                <a:gd name="connsiteX2" fmla="*/ 2238375 w 5077377"/>
                <a:gd name="connsiteY2" fmla="*/ 1338646 h 1883347"/>
                <a:gd name="connsiteX3" fmla="*/ 1914525 w 5077377"/>
                <a:gd name="connsiteY3" fmla="*/ 1205296 h 1883347"/>
                <a:gd name="connsiteX4" fmla="*/ 200025 w 5077377"/>
                <a:gd name="connsiteY4" fmla="*/ 843346 h 1883347"/>
                <a:gd name="connsiteX5" fmla="*/ 323850 w 5077377"/>
                <a:gd name="connsiteY5" fmla="*/ 652846 h 1883347"/>
                <a:gd name="connsiteX6" fmla="*/ 0 w 5077377"/>
                <a:gd name="connsiteY6" fmla="*/ 605221 h 1883347"/>
                <a:gd name="connsiteX7" fmla="*/ 590550 w 5077377"/>
                <a:gd name="connsiteY7" fmla="*/ 386146 h 1883347"/>
                <a:gd name="connsiteX8" fmla="*/ 1495425 w 5077377"/>
                <a:gd name="connsiteY8" fmla="*/ 624271 h 1883347"/>
                <a:gd name="connsiteX9" fmla="*/ 2205741 w 5077377"/>
                <a:gd name="connsiteY9" fmla="*/ 525046 h 1883347"/>
                <a:gd name="connsiteX10" fmla="*/ 1619499 w 5077377"/>
                <a:gd name="connsiteY10" fmla="*/ 513202 h 1883347"/>
                <a:gd name="connsiteX11" fmla="*/ 1409783 w 5077377"/>
                <a:gd name="connsiteY11" fmla="*/ 165415 h 1883347"/>
                <a:gd name="connsiteX12" fmla="*/ 2345552 w 5077377"/>
                <a:gd name="connsiteY12" fmla="*/ 131373 h 1883347"/>
                <a:gd name="connsiteX13" fmla="*/ 3700421 w 5077377"/>
                <a:gd name="connsiteY13" fmla="*/ 202024 h 1883347"/>
                <a:gd name="connsiteX14" fmla="*/ 4973541 w 5077377"/>
                <a:gd name="connsiteY14" fmla="*/ 814026 h 1883347"/>
                <a:gd name="connsiteX0" fmla="*/ 4973541 w 5077377"/>
                <a:gd name="connsiteY0" fmla="*/ 814026 h 1883347"/>
                <a:gd name="connsiteX1" fmla="*/ 4848225 w 5077377"/>
                <a:gd name="connsiteY1" fmla="*/ 1872046 h 1883347"/>
                <a:gd name="connsiteX2" fmla="*/ 2238375 w 5077377"/>
                <a:gd name="connsiteY2" fmla="*/ 1338646 h 1883347"/>
                <a:gd name="connsiteX3" fmla="*/ 1914525 w 5077377"/>
                <a:gd name="connsiteY3" fmla="*/ 1205296 h 1883347"/>
                <a:gd name="connsiteX4" fmla="*/ 200025 w 5077377"/>
                <a:gd name="connsiteY4" fmla="*/ 843346 h 1883347"/>
                <a:gd name="connsiteX5" fmla="*/ 323850 w 5077377"/>
                <a:gd name="connsiteY5" fmla="*/ 652846 h 1883347"/>
                <a:gd name="connsiteX6" fmla="*/ 0 w 5077377"/>
                <a:gd name="connsiteY6" fmla="*/ 605221 h 1883347"/>
                <a:gd name="connsiteX7" fmla="*/ 590550 w 5077377"/>
                <a:gd name="connsiteY7" fmla="*/ 386146 h 1883347"/>
                <a:gd name="connsiteX8" fmla="*/ 1495425 w 5077377"/>
                <a:gd name="connsiteY8" fmla="*/ 624271 h 1883347"/>
                <a:gd name="connsiteX9" fmla="*/ 2205741 w 5077377"/>
                <a:gd name="connsiteY9" fmla="*/ 525046 h 1883347"/>
                <a:gd name="connsiteX10" fmla="*/ 1619499 w 5077377"/>
                <a:gd name="connsiteY10" fmla="*/ 493323 h 1883347"/>
                <a:gd name="connsiteX11" fmla="*/ 1409783 w 5077377"/>
                <a:gd name="connsiteY11" fmla="*/ 165415 h 1883347"/>
                <a:gd name="connsiteX12" fmla="*/ 2345552 w 5077377"/>
                <a:gd name="connsiteY12" fmla="*/ 131373 h 1883347"/>
                <a:gd name="connsiteX13" fmla="*/ 3700421 w 5077377"/>
                <a:gd name="connsiteY13" fmla="*/ 202024 h 1883347"/>
                <a:gd name="connsiteX14" fmla="*/ 4973541 w 5077377"/>
                <a:gd name="connsiteY14" fmla="*/ 814026 h 1883347"/>
                <a:gd name="connsiteX0" fmla="*/ 4973541 w 5077377"/>
                <a:gd name="connsiteY0" fmla="*/ 814026 h 1883347"/>
                <a:gd name="connsiteX1" fmla="*/ 4848225 w 5077377"/>
                <a:gd name="connsiteY1" fmla="*/ 1872046 h 1883347"/>
                <a:gd name="connsiteX2" fmla="*/ 2238375 w 5077377"/>
                <a:gd name="connsiteY2" fmla="*/ 1338646 h 1883347"/>
                <a:gd name="connsiteX3" fmla="*/ 1914525 w 5077377"/>
                <a:gd name="connsiteY3" fmla="*/ 1205296 h 1883347"/>
                <a:gd name="connsiteX4" fmla="*/ 200025 w 5077377"/>
                <a:gd name="connsiteY4" fmla="*/ 843346 h 1883347"/>
                <a:gd name="connsiteX5" fmla="*/ 323850 w 5077377"/>
                <a:gd name="connsiteY5" fmla="*/ 652846 h 1883347"/>
                <a:gd name="connsiteX6" fmla="*/ 0 w 5077377"/>
                <a:gd name="connsiteY6" fmla="*/ 605221 h 1883347"/>
                <a:gd name="connsiteX7" fmla="*/ 590550 w 5077377"/>
                <a:gd name="connsiteY7" fmla="*/ 386146 h 1883347"/>
                <a:gd name="connsiteX8" fmla="*/ 1495425 w 5077377"/>
                <a:gd name="connsiteY8" fmla="*/ 624271 h 1883347"/>
                <a:gd name="connsiteX9" fmla="*/ 2205741 w 5077377"/>
                <a:gd name="connsiteY9" fmla="*/ 525046 h 1883347"/>
                <a:gd name="connsiteX10" fmla="*/ 1619499 w 5077377"/>
                <a:gd name="connsiteY10" fmla="*/ 493323 h 1883347"/>
                <a:gd name="connsiteX11" fmla="*/ 1409783 w 5077377"/>
                <a:gd name="connsiteY11" fmla="*/ 165415 h 1883347"/>
                <a:gd name="connsiteX12" fmla="*/ 2345552 w 5077377"/>
                <a:gd name="connsiteY12" fmla="*/ 131373 h 1883347"/>
                <a:gd name="connsiteX13" fmla="*/ 3700421 w 5077377"/>
                <a:gd name="connsiteY13" fmla="*/ 202024 h 1883347"/>
                <a:gd name="connsiteX14" fmla="*/ 4973541 w 5077377"/>
                <a:gd name="connsiteY14" fmla="*/ 814026 h 1883347"/>
                <a:gd name="connsiteX0" fmla="*/ 4973541 w 5077377"/>
                <a:gd name="connsiteY0" fmla="*/ 814026 h 1883347"/>
                <a:gd name="connsiteX1" fmla="*/ 4848225 w 5077377"/>
                <a:gd name="connsiteY1" fmla="*/ 1872046 h 1883347"/>
                <a:gd name="connsiteX2" fmla="*/ 2238375 w 5077377"/>
                <a:gd name="connsiteY2" fmla="*/ 1338646 h 1883347"/>
                <a:gd name="connsiteX3" fmla="*/ 1914525 w 5077377"/>
                <a:gd name="connsiteY3" fmla="*/ 1205296 h 1883347"/>
                <a:gd name="connsiteX4" fmla="*/ 200025 w 5077377"/>
                <a:gd name="connsiteY4" fmla="*/ 843346 h 1883347"/>
                <a:gd name="connsiteX5" fmla="*/ 323850 w 5077377"/>
                <a:gd name="connsiteY5" fmla="*/ 652846 h 1883347"/>
                <a:gd name="connsiteX6" fmla="*/ 0 w 5077377"/>
                <a:gd name="connsiteY6" fmla="*/ 605221 h 1883347"/>
                <a:gd name="connsiteX7" fmla="*/ 590550 w 5077377"/>
                <a:gd name="connsiteY7" fmla="*/ 386146 h 1883347"/>
                <a:gd name="connsiteX8" fmla="*/ 1495425 w 5077377"/>
                <a:gd name="connsiteY8" fmla="*/ 624271 h 1883347"/>
                <a:gd name="connsiteX9" fmla="*/ 2205741 w 5077377"/>
                <a:gd name="connsiteY9" fmla="*/ 525046 h 1883347"/>
                <a:gd name="connsiteX10" fmla="*/ 1619499 w 5077377"/>
                <a:gd name="connsiteY10" fmla="*/ 493323 h 1883347"/>
                <a:gd name="connsiteX11" fmla="*/ 1409783 w 5077377"/>
                <a:gd name="connsiteY11" fmla="*/ 165415 h 1883347"/>
                <a:gd name="connsiteX12" fmla="*/ 2345552 w 5077377"/>
                <a:gd name="connsiteY12" fmla="*/ 131373 h 1883347"/>
                <a:gd name="connsiteX13" fmla="*/ 3700421 w 5077377"/>
                <a:gd name="connsiteY13" fmla="*/ 202024 h 1883347"/>
                <a:gd name="connsiteX14" fmla="*/ 4973541 w 5077377"/>
                <a:gd name="connsiteY14" fmla="*/ 814026 h 1883347"/>
                <a:gd name="connsiteX0" fmla="*/ 4973541 w 5077377"/>
                <a:gd name="connsiteY0" fmla="*/ 814026 h 1883347"/>
                <a:gd name="connsiteX1" fmla="*/ 4848225 w 5077377"/>
                <a:gd name="connsiteY1" fmla="*/ 1872046 h 1883347"/>
                <a:gd name="connsiteX2" fmla="*/ 2238375 w 5077377"/>
                <a:gd name="connsiteY2" fmla="*/ 1338646 h 1883347"/>
                <a:gd name="connsiteX3" fmla="*/ 1914525 w 5077377"/>
                <a:gd name="connsiteY3" fmla="*/ 1205296 h 1883347"/>
                <a:gd name="connsiteX4" fmla="*/ 200025 w 5077377"/>
                <a:gd name="connsiteY4" fmla="*/ 843346 h 1883347"/>
                <a:gd name="connsiteX5" fmla="*/ 323850 w 5077377"/>
                <a:gd name="connsiteY5" fmla="*/ 652846 h 1883347"/>
                <a:gd name="connsiteX6" fmla="*/ 0 w 5077377"/>
                <a:gd name="connsiteY6" fmla="*/ 605221 h 1883347"/>
                <a:gd name="connsiteX7" fmla="*/ 590550 w 5077377"/>
                <a:gd name="connsiteY7" fmla="*/ 386146 h 1883347"/>
                <a:gd name="connsiteX8" fmla="*/ 1495425 w 5077377"/>
                <a:gd name="connsiteY8" fmla="*/ 624271 h 1883347"/>
                <a:gd name="connsiteX9" fmla="*/ 2205741 w 5077377"/>
                <a:gd name="connsiteY9" fmla="*/ 525046 h 1883347"/>
                <a:gd name="connsiteX10" fmla="*/ 1619499 w 5077377"/>
                <a:gd name="connsiteY10" fmla="*/ 493323 h 1883347"/>
                <a:gd name="connsiteX11" fmla="*/ 1409783 w 5077377"/>
                <a:gd name="connsiteY11" fmla="*/ 165415 h 1883347"/>
                <a:gd name="connsiteX12" fmla="*/ 2345552 w 5077377"/>
                <a:gd name="connsiteY12" fmla="*/ 131373 h 1883347"/>
                <a:gd name="connsiteX13" fmla="*/ 3700421 w 5077377"/>
                <a:gd name="connsiteY13" fmla="*/ 202024 h 1883347"/>
                <a:gd name="connsiteX14" fmla="*/ 4973541 w 5077377"/>
                <a:gd name="connsiteY14" fmla="*/ 814026 h 1883347"/>
                <a:gd name="connsiteX0" fmla="*/ 4973541 w 5077377"/>
                <a:gd name="connsiteY0" fmla="*/ 814026 h 1883347"/>
                <a:gd name="connsiteX1" fmla="*/ 4848225 w 5077377"/>
                <a:gd name="connsiteY1" fmla="*/ 1872046 h 1883347"/>
                <a:gd name="connsiteX2" fmla="*/ 2238375 w 5077377"/>
                <a:gd name="connsiteY2" fmla="*/ 1338646 h 1883347"/>
                <a:gd name="connsiteX3" fmla="*/ 1914525 w 5077377"/>
                <a:gd name="connsiteY3" fmla="*/ 1205296 h 1883347"/>
                <a:gd name="connsiteX4" fmla="*/ 200025 w 5077377"/>
                <a:gd name="connsiteY4" fmla="*/ 843346 h 1883347"/>
                <a:gd name="connsiteX5" fmla="*/ 323850 w 5077377"/>
                <a:gd name="connsiteY5" fmla="*/ 652846 h 1883347"/>
                <a:gd name="connsiteX6" fmla="*/ 0 w 5077377"/>
                <a:gd name="connsiteY6" fmla="*/ 605221 h 1883347"/>
                <a:gd name="connsiteX7" fmla="*/ 590550 w 5077377"/>
                <a:gd name="connsiteY7" fmla="*/ 386146 h 1883347"/>
                <a:gd name="connsiteX8" fmla="*/ 1495425 w 5077377"/>
                <a:gd name="connsiteY8" fmla="*/ 624271 h 1883347"/>
                <a:gd name="connsiteX9" fmla="*/ 2205741 w 5077377"/>
                <a:gd name="connsiteY9" fmla="*/ 525046 h 1883347"/>
                <a:gd name="connsiteX10" fmla="*/ 1619499 w 5077377"/>
                <a:gd name="connsiteY10" fmla="*/ 493323 h 1883347"/>
                <a:gd name="connsiteX11" fmla="*/ 1409783 w 5077377"/>
                <a:gd name="connsiteY11" fmla="*/ 165415 h 1883347"/>
                <a:gd name="connsiteX12" fmla="*/ 2345552 w 5077377"/>
                <a:gd name="connsiteY12" fmla="*/ 131373 h 1883347"/>
                <a:gd name="connsiteX13" fmla="*/ 3700421 w 5077377"/>
                <a:gd name="connsiteY13" fmla="*/ 202024 h 1883347"/>
                <a:gd name="connsiteX14" fmla="*/ 4973541 w 5077377"/>
                <a:gd name="connsiteY14" fmla="*/ 814026 h 1883347"/>
                <a:gd name="connsiteX0" fmla="*/ 4973541 w 5077377"/>
                <a:gd name="connsiteY0" fmla="*/ 814026 h 1883347"/>
                <a:gd name="connsiteX1" fmla="*/ 4848225 w 5077377"/>
                <a:gd name="connsiteY1" fmla="*/ 1872046 h 1883347"/>
                <a:gd name="connsiteX2" fmla="*/ 2238375 w 5077377"/>
                <a:gd name="connsiteY2" fmla="*/ 1338646 h 1883347"/>
                <a:gd name="connsiteX3" fmla="*/ 1914525 w 5077377"/>
                <a:gd name="connsiteY3" fmla="*/ 1205296 h 1883347"/>
                <a:gd name="connsiteX4" fmla="*/ 200025 w 5077377"/>
                <a:gd name="connsiteY4" fmla="*/ 843346 h 1883347"/>
                <a:gd name="connsiteX5" fmla="*/ 323850 w 5077377"/>
                <a:gd name="connsiteY5" fmla="*/ 652846 h 1883347"/>
                <a:gd name="connsiteX6" fmla="*/ 0 w 5077377"/>
                <a:gd name="connsiteY6" fmla="*/ 605221 h 1883347"/>
                <a:gd name="connsiteX7" fmla="*/ 590550 w 5077377"/>
                <a:gd name="connsiteY7" fmla="*/ 386146 h 1883347"/>
                <a:gd name="connsiteX8" fmla="*/ 1495425 w 5077377"/>
                <a:gd name="connsiteY8" fmla="*/ 624271 h 1883347"/>
                <a:gd name="connsiteX9" fmla="*/ 2205741 w 5077377"/>
                <a:gd name="connsiteY9" fmla="*/ 525046 h 1883347"/>
                <a:gd name="connsiteX10" fmla="*/ 1619499 w 5077377"/>
                <a:gd name="connsiteY10" fmla="*/ 493323 h 1883347"/>
                <a:gd name="connsiteX11" fmla="*/ 1409783 w 5077377"/>
                <a:gd name="connsiteY11" fmla="*/ 165415 h 1883347"/>
                <a:gd name="connsiteX12" fmla="*/ 2345552 w 5077377"/>
                <a:gd name="connsiteY12" fmla="*/ 131373 h 1883347"/>
                <a:gd name="connsiteX13" fmla="*/ 3700421 w 5077377"/>
                <a:gd name="connsiteY13" fmla="*/ 202024 h 1883347"/>
                <a:gd name="connsiteX14" fmla="*/ 4973541 w 5077377"/>
                <a:gd name="connsiteY14" fmla="*/ 814026 h 1883347"/>
                <a:gd name="connsiteX0" fmla="*/ 4973541 w 5077377"/>
                <a:gd name="connsiteY0" fmla="*/ 814026 h 1883347"/>
                <a:gd name="connsiteX1" fmla="*/ 4848225 w 5077377"/>
                <a:gd name="connsiteY1" fmla="*/ 1872046 h 1883347"/>
                <a:gd name="connsiteX2" fmla="*/ 2238375 w 5077377"/>
                <a:gd name="connsiteY2" fmla="*/ 1338646 h 1883347"/>
                <a:gd name="connsiteX3" fmla="*/ 1914525 w 5077377"/>
                <a:gd name="connsiteY3" fmla="*/ 1205296 h 1883347"/>
                <a:gd name="connsiteX4" fmla="*/ 200025 w 5077377"/>
                <a:gd name="connsiteY4" fmla="*/ 843346 h 1883347"/>
                <a:gd name="connsiteX5" fmla="*/ 323850 w 5077377"/>
                <a:gd name="connsiteY5" fmla="*/ 652846 h 1883347"/>
                <a:gd name="connsiteX6" fmla="*/ 0 w 5077377"/>
                <a:gd name="connsiteY6" fmla="*/ 605221 h 1883347"/>
                <a:gd name="connsiteX7" fmla="*/ 590550 w 5077377"/>
                <a:gd name="connsiteY7" fmla="*/ 386146 h 1883347"/>
                <a:gd name="connsiteX8" fmla="*/ 1495425 w 5077377"/>
                <a:gd name="connsiteY8" fmla="*/ 624271 h 1883347"/>
                <a:gd name="connsiteX9" fmla="*/ 2205741 w 5077377"/>
                <a:gd name="connsiteY9" fmla="*/ 525046 h 1883347"/>
                <a:gd name="connsiteX10" fmla="*/ 1619499 w 5077377"/>
                <a:gd name="connsiteY10" fmla="*/ 493323 h 1883347"/>
                <a:gd name="connsiteX11" fmla="*/ 1409783 w 5077377"/>
                <a:gd name="connsiteY11" fmla="*/ 165415 h 1883347"/>
                <a:gd name="connsiteX12" fmla="*/ 2345552 w 5077377"/>
                <a:gd name="connsiteY12" fmla="*/ 131373 h 1883347"/>
                <a:gd name="connsiteX13" fmla="*/ 3700421 w 5077377"/>
                <a:gd name="connsiteY13" fmla="*/ 202024 h 1883347"/>
                <a:gd name="connsiteX14" fmla="*/ 4973541 w 5077377"/>
                <a:gd name="connsiteY14" fmla="*/ 814026 h 1883347"/>
                <a:gd name="connsiteX0" fmla="*/ 4973541 w 5077377"/>
                <a:gd name="connsiteY0" fmla="*/ 814026 h 1883347"/>
                <a:gd name="connsiteX1" fmla="*/ 4848225 w 5077377"/>
                <a:gd name="connsiteY1" fmla="*/ 1872046 h 1883347"/>
                <a:gd name="connsiteX2" fmla="*/ 2238375 w 5077377"/>
                <a:gd name="connsiteY2" fmla="*/ 1338646 h 1883347"/>
                <a:gd name="connsiteX3" fmla="*/ 1914525 w 5077377"/>
                <a:gd name="connsiteY3" fmla="*/ 1205296 h 1883347"/>
                <a:gd name="connsiteX4" fmla="*/ 200025 w 5077377"/>
                <a:gd name="connsiteY4" fmla="*/ 843346 h 1883347"/>
                <a:gd name="connsiteX5" fmla="*/ 323850 w 5077377"/>
                <a:gd name="connsiteY5" fmla="*/ 652846 h 1883347"/>
                <a:gd name="connsiteX6" fmla="*/ 0 w 5077377"/>
                <a:gd name="connsiteY6" fmla="*/ 605221 h 1883347"/>
                <a:gd name="connsiteX7" fmla="*/ 590550 w 5077377"/>
                <a:gd name="connsiteY7" fmla="*/ 386146 h 1883347"/>
                <a:gd name="connsiteX8" fmla="*/ 1495425 w 5077377"/>
                <a:gd name="connsiteY8" fmla="*/ 624271 h 1883347"/>
                <a:gd name="connsiteX9" fmla="*/ 2205741 w 5077377"/>
                <a:gd name="connsiteY9" fmla="*/ 525046 h 1883347"/>
                <a:gd name="connsiteX10" fmla="*/ 1619499 w 5077377"/>
                <a:gd name="connsiteY10" fmla="*/ 493323 h 1883347"/>
                <a:gd name="connsiteX11" fmla="*/ 1409783 w 5077377"/>
                <a:gd name="connsiteY11" fmla="*/ 165415 h 1883347"/>
                <a:gd name="connsiteX12" fmla="*/ 2345552 w 5077377"/>
                <a:gd name="connsiteY12" fmla="*/ 131373 h 1883347"/>
                <a:gd name="connsiteX13" fmla="*/ 3700421 w 5077377"/>
                <a:gd name="connsiteY13" fmla="*/ 202024 h 1883347"/>
                <a:gd name="connsiteX14" fmla="*/ 4973541 w 5077377"/>
                <a:gd name="connsiteY14" fmla="*/ 814026 h 1883347"/>
                <a:gd name="connsiteX0" fmla="*/ 4973541 w 5077377"/>
                <a:gd name="connsiteY0" fmla="*/ 814026 h 1883347"/>
                <a:gd name="connsiteX1" fmla="*/ 4848225 w 5077377"/>
                <a:gd name="connsiteY1" fmla="*/ 1872046 h 1883347"/>
                <a:gd name="connsiteX2" fmla="*/ 2238375 w 5077377"/>
                <a:gd name="connsiteY2" fmla="*/ 1338646 h 1883347"/>
                <a:gd name="connsiteX3" fmla="*/ 1914525 w 5077377"/>
                <a:gd name="connsiteY3" fmla="*/ 1205296 h 1883347"/>
                <a:gd name="connsiteX4" fmla="*/ 200025 w 5077377"/>
                <a:gd name="connsiteY4" fmla="*/ 843346 h 1883347"/>
                <a:gd name="connsiteX5" fmla="*/ 323850 w 5077377"/>
                <a:gd name="connsiteY5" fmla="*/ 652846 h 1883347"/>
                <a:gd name="connsiteX6" fmla="*/ 0 w 5077377"/>
                <a:gd name="connsiteY6" fmla="*/ 605221 h 1883347"/>
                <a:gd name="connsiteX7" fmla="*/ 590550 w 5077377"/>
                <a:gd name="connsiteY7" fmla="*/ 386146 h 1883347"/>
                <a:gd name="connsiteX8" fmla="*/ 1495425 w 5077377"/>
                <a:gd name="connsiteY8" fmla="*/ 624271 h 1883347"/>
                <a:gd name="connsiteX9" fmla="*/ 2205741 w 5077377"/>
                <a:gd name="connsiteY9" fmla="*/ 525046 h 1883347"/>
                <a:gd name="connsiteX10" fmla="*/ 1619499 w 5077377"/>
                <a:gd name="connsiteY10" fmla="*/ 493323 h 1883347"/>
                <a:gd name="connsiteX11" fmla="*/ 1409783 w 5077377"/>
                <a:gd name="connsiteY11" fmla="*/ 165415 h 1883347"/>
                <a:gd name="connsiteX12" fmla="*/ 2345552 w 5077377"/>
                <a:gd name="connsiteY12" fmla="*/ 131373 h 1883347"/>
                <a:gd name="connsiteX13" fmla="*/ 3700421 w 5077377"/>
                <a:gd name="connsiteY13" fmla="*/ 202024 h 1883347"/>
                <a:gd name="connsiteX14" fmla="*/ 4973541 w 5077377"/>
                <a:gd name="connsiteY14" fmla="*/ 814026 h 1883347"/>
                <a:gd name="connsiteX0" fmla="*/ 4977516 w 5081352"/>
                <a:gd name="connsiteY0" fmla="*/ 814026 h 1883347"/>
                <a:gd name="connsiteX1" fmla="*/ 4852200 w 5081352"/>
                <a:gd name="connsiteY1" fmla="*/ 1872046 h 1883347"/>
                <a:gd name="connsiteX2" fmla="*/ 2242350 w 5081352"/>
                <a:gd name="connsiteY2" fmla="*/ 1338646 h 1883347"/>
                <a:gd name="connsiteX3" fmla="*/ 1918500 w 5081352"/>
                <a:gd name="connsiteY3" fmla="*/ 1205296 h 1883347"/>
                <a:gd name="connsiteX4" fmla="*/ 204000 w 5081352"/>
                <a:gd name="connsiteY4" fmla="*/ 843346 h 1883347"/>
                <a:gd name="connsiteX5" fmla="*/ 327825 w 5081352"/>
                <a:gd name="connsiteY5" fmla="*/ 652846 h 1883347"/>
                <a:gd name="connsiteX6" fmla="*/ 0 w 5081352"/>
                <a:gd name="connsiteY6" fmla="*/ 585343 h 1883347"/>
                <a:gd name="connsiteX7" fmla="*/ 594525 w 5081352"/>
                <a:gd name="connsiteY7" fmla="*/ 386146 h 1883347"/>
                <a:gd name="connsiteX8" fmla="*/ 1499400 w 5081352"/>
                <a:gd name="connsiteY8" fmla="*/ 624271 h 1883347"/>
                <a:gd name="connsiteX9" fmla="*/ 2209716 w 5081352"/>
                <a:gd name="connsiteY9" fmla="*/ 525046 h 1883347"/>
                <a:gd name="connsiteX10" fmla="*/ 1623474 w 5081352"/>
                <a:gd name="connsiteY10" fmla="*/ 493323 h 1883347"/>
                <a:gd name="connsiteX11" fmla="*/ 1413758 w 5081352"/>
                <a:gd name="connsiteY11" fmla="*/ 165415 h 1883347"/>
                <a:gd name="connsiteX12" fmla="*/ 2349527 w 5081352"/>
                <a:gd name="connsiteY12" fmla="*/ 131373 h 1883347"/>
                <a:gd name="connsiteX13" fmla="*/ 3704396 w 5081352"/>
                <a:gd name="connsiteY13" fmla="*/ 202024 h 1883347"/>
                <a:gd name="connsiteX14" fmla="*/ 4977516 w 5081352"/>
                <a:gd name="connsiteY14" fmla="*/ 814026 h 1883347"/>
                <a:gd name="connsiteX0" fmla="*/ 4979534 w 5083370"/>
                <a:gd name="connsiteY0" fmla="*/ 814026 h 1883347"/>
                <a:gd name="connsiteX1" fmla="*/ 4854218 w 5083370"/>
                <a:gd name="connsiteY1" fmla="*/ 1872046 h 1883347"/>
                <a:gd name="connsiteX2" fmla="*/ 2244368 w 5083370"/>
                <a:gd name="connsiteY2" fmla="*/ 1338646 h 1883347"/>
                <a:gd name="connsiteX3" fmla="*/ 1920518 w 5083370"/>
                <a:gd name="connsiteY3" fmla="*/ 1205296 h 1883347"/>
                <a:gd name="connsiteX4" fmla="*/ 206018 w 5083370"/>
                <a:gd name="connsiteY4" fmla="*/ 843346 h 1883347"/>
                <a:gd name="connsiteX5" fmla="*/ 329843 w 5083370"/>
                <a:gd name="connsiteY5" fmla="*/ 652846 h 1883347"/>
                <a:gd name="connsiteX6" fmla="*/ 2018 w 5083370"/>
                <a:gd name="connsiteY6" fmla="*/ 585343 h 1883347"/>
                <a:gd name="connsiteX7" fmla="*/ 596543 w 5083370"/>
                <a:gd name="connsiteY7" fmla="*/ 386146 h 1883347"/>
                <a:gd name="connsiteX8" fmla="*/ 1501418 w 5083370"/>
                <a:gd name="connsiteY8" fmla="*/ 624271 h 1883347"/>
                <a:gd name="connsiteX9" fmla="*/ 2211734 w 5083370"/>
                <a:gd name="connsiteY9" fmla="*/ 525046 h 1883347"/>
                <a:gd name="connsiteX10" fmla="*/ 1625492 w 5083370"/>
                <a:gd name="connsiteY10" fmla="*/ 493323 h 1883347"/>
                <a:gd name="connsiteX11" fmla="*/ 1415776 w 5083370"/>
                <a:gd name="connsiteY11" fmla="*/ 165415 h 1883347"/>
                <a:gd name="connsiteX12" fmla="*/ 2351545 w 5083370"/>
                <a:gd name="connsiteY12" fmla="*/ 131373 h 1883347"/>
                <a:gd name="connsiteX13" fmla="*/ 3706414 w 5083370"/>
                <a:gd name="connsiteY13" fmla="*/ 202024 h 1883347"/>
                <a:gd name="connsiteX14" fmla="*/ 4979534 w 5083370"/>
                <a:gd name="connsiteY14" fmla="*/ 814026 h 1883347"/>
                <a:gd name="connsiteX0" fmla="*/ 4979534 w 5083370"/>
                <a:gd name="connsiteY0" fmla="*/ 814026 h 1883347"/>
                <a:gd name="connsiteX1" fmla="*/ 4854218 w 5083370"/>
                <a:gd name="connsiteY1" fmla="*/ 1872046 h 1883347"/>
                <a:gd name="connsiteX2" fmla="*/ 2244368 w 5083370"/>
                <a:gd name="connsiteY2" fmla="*/ 1338646 h 1883347"/>
                <a:gd name="connsiteX3" fmla="*/ 1920518 w 5083370"/>
                <a:gd name="connsiteY3" fmla="*/ 1205296 h 1883347"/>
                <a:gd name="connsiteX4" fmla="*/ 206018 w 5083370"/>
                <a:gd name="connsiteY4" fmla="*/ 843346 h 1883347"/>
                <a:gd name="connsiteX5" fmla="*/ 329843 w 5083370"/>
                <a:gd name="connsiteY5" fmla="*/ 652846 h 1883347"/>
                <a:gd name="connsiteX6" fmla="*/ 2018 w 5083370"/>
                <a:gd name="connsiteY6" fmla="*/ 585343 h 1883347"/>
                <a:gd name="connsiteX7" fmla="*/ 596543 w 5083370"/>
                <a:gd name="connsiteY7" fmla="*/ 386146 h 1883347"/>
                <a:gd name="connsiteX8" fmla="*/ 1501418 w 5083370"/>
                <a:gd name="connsiteY8" fmla="*/ 624271 h 1883347"/>
                <a:gd name="connsiteX9" fmla="*/ 2211734 w 5083370"/>
                <a:gd name="connsiteY9" fmla="*/ 525046 h 1883347"/>
                <a:gd name="connsiteX10" fmla="*/ 1625492 w 5083370"/>
                <a:gd name="connsiteY10" fmla="*/ 493323 h 1883347"/>
                <a:gd name="connsiteX11" fmla="*/ 1415776 w 5083370"/>
                <a:gd name="connsiteY11" fmla="*/ 165415 h 1883347"/>
                <a:gd name="connsiteX12" fmla="*/ 2351545 w 5083370"/>
                <a:gd name="connsiteY12" fmla="*/ 131373 h 1883347"/>
                <a:gd name="connsiteX13" fmla="*/ 3706414 w 5083370"/>
                <a:gd name="connsiteY13" fmla="*/ 202024 h 1883347"/>
                <a:gd name="connsiteX14" fmla="*/ 4979534 w 5083370"/>
                <a:gd name="connsiteY14" fmla="*/ 814026 h 1883347"/>
                <a:gd name="connsiteX0" fmla="*/ 4979534 w 5083370"/>
                <a:gd name="connsiteY0" fmla="*/ 814026 h 1883347"/>
                <a:gd name="connsiteX1" fmla="*/ 4854218 w 5083370"/>
                <a:gd name="connsiteY1" fmla="*/ 1872046 h 1883347"/>
                <a:gd name="connsiteX2" fmla="*/ 2244368 w 5083370"/>
                <a:gd name="connsiteY2" fmla="*/ 1338646 h 1883347"/>
                <a:gd name="connsiteX3" fmla="*/ 1920518 w 5083370"/>
                <a:gd name="connsiteY3" fmla="*/ 1205296 h 1883347"/>
                <a:gd name="connsiteX4" fmla="*/ 170237 w 5083370"/>
                <a:gd name="connsiteY4" fmla="*/ 835395 h 1883347"/>
                <a:gd name="connsiteX5" fmla="*/ 329843 w 5083370"/>
                <a:gd name="connsiteY5" fmla="*/ 652846 h 1883347"/>
                <a:gd name="connsiteX6" fmla="*/ 2018 w 5083370"/>
                <a:gd name="connsiteY6" fmla="*/ 585343 h 1883347"/>
                <a:gd name="connsiteX7" fmla="*/ 596543 w 5083370"/>
                <a:gd name="connsiteY7" fmla="*/ 386146 h 1883347"/>
                <a:gd name="connsiteX8" fmla="*/ 1501418 w 5083370"/>
                <a:gd name="connsiteY8" fmla="*/ 624271 h 1883347"/>
                <a:gd name="connsiteX9" fmla="*/ 2211734 w 5083370"/>
                <a:gd name="connsiteY9" fmla="*/ 525046 h 1883347"/>
                <a:gd name="connsiteX10" fmla="*/ 1625492 w 5083370"/>
                <a:gd name="connsiteY10" fmla="*/ 493323 h 1883347"/>
                <a:gd name="connsiteX11" fmla="*/ 1415776 w 5083370"/>
                <a:gd name="connsiteY11" fmla="*/ 165415 h 1883347"/>
                <a:gd name="connsiteX12" fmla="*/ 2351545 w 5083370"/>
                <a:gd name="connsiteY12" fmla="*/ 131373 h 1883347"/>
                <a:gd name="connsiteX13" fmla="*/ 3706414 w 5083370"/>
                <a:gd name="connsiteY13" fmla="*/ 202024 h 1883347"/>
                <a:gd name="connsiteX14" fmla="*/ 4979534 w 5083370"/>
                <a:gd name="connsiteY14" fmla="*/ 814026 h 1883347"/>
                <a:gd name="connsiteX0" fmla="*/ 4979534 w 5083370"/>
                <a:gd name="connsiteY0" fmla="*/ 814026 h 1883347"/>
                <a:gd name="connsiteX1" fmla="*/ 4854218 w 5083370"/>
                <a:gd name="connsiteY1" fmla="*/ 1872046 h 1883347"/>
                <a:gd name="connsiteX2" fmla="*/ 2244368 w 5083370"/>
                <a:gd name="connsiteY2" fmla="*/ 1338646 h 1883347"/>
                <a:gd name="connsiteX3" fmla="*/ 1920518 w 5083370"/>
                <a:gd name="connsiteY3" fmla="*/ 1205296 h 1883347"/>
                <a:gd name="connsiteX4" fmla="*/ 170237 w 5083370"/>
                <a:gd name="connsiteY4" fmla="*/ 835395 h 1883347"/>
                <a:gd name="connsiteX5" fmla="*/ 329843 w 5083370"/>
                <a:gd name="connsiteY5" fmla="*/ 652846 h 1883347"/>
                <a:gd name="connsiteX6" fmla="*/ 2018 w 5083370"/>
                <a:gd name="connsiteY6" fmla="*/ 585343 h 1883347"/>
                <a:gd name="connsiteX7" fmla="*/ 596543 w 5083370"/>
                <a:gd name="connsiteY7" fmla="*/ 386146 h 1883347"/>
                <a:gd name="connsiteX8" fmla="*/ 1501418 w 5083370"/>
                <a:gd name="connsiteY8" fmla="*/ 624271 h 1883347"/>
                <a:gd name="connsiteX9" fmla="*/ 2211734 w 5083370"/>
                <a:gd name="connsiteY9" fmla="*/ 525046 h 1883347"/>
                <a:gd name="connsiteX10" fmla="*/ 1625492 w 5083370"/>
                <a:gd name="connsiteY10" fmla="*/ 493323 h 1883347"/>
                <a:gd name="connsiteX11" fmla="*/ 1415776 w 5083370"/>
                <a:gd name="connsiteY11" fmla="*/ 165415 h 1883347"/>
                <a:gd name="connsiteX12" fmla="*/ 2351545 w 5083370"/>
                <a:gd name="connsiteY12" fmla="*/ 131373 h 1883347"/>
                <a:gd name="connsiteX13" fmla="*/ 3706414 w 5083370"/>
                <a:gd name="connsiteY13" fmla="*/ 202024 h 1883347"/>
                <a:gd name="connsiteX14" fmla="*/ 4979534 w 5083370"/>
                <a:gd name="connsiteY14" fmla="*/ 814026 h 1883347"/>
                <a:gd name="connsiteX0" fmla="*/ 4979534 w 5083370"/>
                <a:gd name="connsiteY0" fmla="*/ 814026 h 1883347"/>
                <a:gd name="connsiteX1" fmla="*/ 4854218 w 5083370"/>
                <a:gd name="connsiteY1" fmla="*/ 1872046 h 1883347"/>
                <a:gd name="connsiteX2" fmla="*/ 2244368 w 5083370"/>
                <a:gd name="connsiteY2" fmla="*/ 1338646 h 1883347"/>
                <a:gd name="connsiteX3" fmla="*/ 1920518 w 5083370"/>
                <a:gd name="connsiteY3" fmla="*/ 1205296 h 1883347"/>
                <a:gd name="connsiteX4" fmla="*/ 225897 w 5083370"/>
                <a:gd name="connsiteY4" fmla="*/ 879127 h 1883347"/>
                <a:gd name="connsiteX5" fmla="*/ 329843 w 5083370"/>
                <a:gd name="connsiteY5" fmla="*/ 652846 h 1883347"/>
                <a:gd name="connsiteX6" fmla="*/ 2018 w 5083370"/>
                <a:gd name="connsiteY6" fmla="*/ 585343 h 1883347"/>
                <a:gd name="connsiteX7" fmla="*/ 596543 w 5083370"/>
                <a:gd name="connsiteY7" fmla="*/ 386146 h 1883347"/>
                <a:gd name="connsiteX8" fmla="*/ 1501418 w 5083370"/>
                <a:gd name="connsiteY8" fmla="*/ 624271 h 1883347"/>
                <a:gd name="connsiteX9" fmla="*/ 2211734 w 5083370"/>
                <a:gd name="connsiteY9" fmla="*/ 525046 h 1883347"/>
                <a:gd name="connsiteX10" fmla="*/ 1625492 w 5083370"/>
                <a:gd name="connsiteY10" fmla="*/ 493323 h 1883347"/>
                <a:gd name="connsiteX11" fmla="*/ 1415776 w 5083370"/>
                <a:gd name="connsiteY11" fmla="*/ 165415 h 1883347"/>
                <a:gd name="connsiteX12" fmla="*/ 2351545 w 5083370"/>
                <a:gd name="connsiteY12" fmla="*/ 131373 h 1883347"/>
                <a:gd name="connsiteX13" fmla="*/ 3706414 w 5083370"/>
                <a:gd name="connsiteY13" fmla="*/ 202024 h 1883347"/>
                <a:gd name="connsiteX14" fmla="*/ 4979534 w 5083370"/>
                <a:gd name="connsiteY14" fmla="*/ 814026 h 1883347"/>
                <a:gd name="connsiteX0" fmla="*/ 4979534 w 5083370"/>
                <a:gd name="connsiteY0" fmla="*/ 814026 h 1883347"/>
                <a:gd name="connsiteX1" fmla="*/ 4854218 w 5083370"/>
                <a:gd name="connsiteY1" fmla="*/ 1872046 h 1883347"/>
                <a:gd name="connsiteX2" fmla="*/ 2244368 w 5083370"/>
                <a:gd name="connsiteY2" fmla="*/ 1338646 h 1883347"/>
                <a:gd name="connsiteX3" fmla="*/ 1920518 w 5083370"/>
                <a:gd name="connsiteY3" fmla="*/ 1205296 h 1883347"/>
                <a:gd name="connsiteX4" fmla="*/ 225897 w 5083370"/>
                <a:gd name="connsiteY4" fmla="*/ 879127 h 1883347"/>
                <a:gd name="connsiteX5" fmla="*/ 329843 w 5083370"/>
                <a:gd name="connsiteY5" fmla="*/ 652846 h 1883347"/>
                <a:gd name="connsiteX6" fmla="*/ 2018 w 5083370"/>
                <a:gd name="connsiteY6" fmla="*/ 585343 h 1883347"/>
                <a:gd name="connsiteX7" fmla="*/ 596543 w 5083370"/>
                <a:gd name="connsiteY7" fmla="*/ 386146 h 1883347"/>
                <a:gd name="connsiteX8" fmla="*/ 1501418 w 5083370"/>
                <a:gd name="connsiteY8" fmla="*/ 624271 h 1883347"/>
                <a:gd name="connsiteX9" fmla="*/ 2211734 w 5083370"/>
                <a:gd name="connsiteY9" fmla="*/ 525046 h 1883347"/>
                <a:gd name="connsiteX10" fmla="*/ 1625492 w 5083370"/>
                <a:gd name="connsiteY10" fmla="*/ 493323 h 1883347"/>
                <a:gd name="connsiteX11" fmla="*/ 1415776 w 5083370"/>
                <a:gd name="connsiteY11" fmla="*/ 165415 h 1883347"/>
                <a:gd name="connsiteX12" fmla="*/ 2351545 w 5083370"/>
                <a:gd name="connsiteY12" fmla="*/ 131373 h 1883347"/>
                <a:gd name="connsiteX13" fmla="*/ 3706414 w 5083370"/>
                <a:gd name="connsiteY13" fmla="*/ 202024 h 1883347"/>
                <a:gd name="connsiteX14" fmla="*/ 4979534 w 5083370"/>
                <a:gd name="connsiteY14" fmla="*/ 814026 h 1883347"/>
                <a:gd name="connsiteX0" fmla="*/ 4979534 w 5083370"/>
                <a:gd name="connsiteY0" fmla="*/ 814026 h 1883347"/>
                <a:gd name="connsiteX1" fmla="*/ 4854218 w 5083370"/>
                <a:gd name="connsiteY1" fmla="*/ 1872046 h 1883347"/>
                <a:gd name="connsiteX2" fmla="*/ 2244368 w 5083370"/>
                <a:gd name="connsiteY2" fmla="*/ 1338646 h 1883347"/>
                <a:gd name="connsiteX3" fmla="*/ 1920518 w 5083370"/>
                <a:gd name="connsiteY3" fmla="*/ 1205296 h 1883347"/>
                <a:gd name="connsiteX4" fmla="*/ 225897 w 5083370"/>
                <a:gd name="connsiteY4" fmla="*/ 879127 h 1883347"/>
                <a:gd name="connsiteX5" fmla="*/ 329843 w 5083370"/>
                <a:gd name="connsiteY5" fmla="*/ 652846 h 1883347"/>
                <a:gd name="connsiteX6" fmla="*/ 2018 w 5083370"/>
                <a:gd name="connsiteY6" fmla="*/ 585343 h 1883347"/>
                <a:gd name="connsiteX7" fmla="*/ 596543 w 5083370"/>
                <a:gd name="connsiteY7" fmla="*/ 386146 h 1883347"/>
                <a:gd name="connsiteX8" fmla="*/ 1501418 w 5083370"/>
                <a:gd name="connsiteY8" fmla="*/ 624271 h 1883347"/>
                <a:gd name="connsiteX9" fmla="*/ 2211734 w 5083370"/>
                <a:gd name="connsiteY9" fmla="*/ 525046 h 1883347"/>
                <a:gd name="connsiteX10" fmla="*/ 1625492 w 5083370"/>
                <a:gd name="connsiteY10" fmla="*/ 493323 h 1883347"/>
                <a:gd name="connsiteX11" fmla="*/ 1415776 w 5083370"/>
                <a:gd name="connsiteY11" fmla="*/ 165415 h 1883347"/>
                <a:gd name="connsiteX12" fmla="*/ 2351545 w 5083370"/>
                <a:gd name="connsiteY12" fmla="*/ 131373 h 1883347"/>
                <a:gd name="connsiteX13" fmla="*/ 3706414 w 5083370"/>
                <a:gd name="connsiteY13" fmla="*/ 202024 h 1883347"/>
                <a:gd name="connsiteX14" fmla="*/ 4979534 w 5083370"/>
                <a:gd name="connsiteY14" fmla="*/ 814026 h 1883347"/>
                <a:gd name="connsiteX0" fmla="*/ 4979534 w 5083370"/>
                <a:gd name="connsiteY0" fmla="*/ 814026 h 1883347"/>
                <a:gd name="connsiteX1" fmla="*/ 4854218 w 5083370"/>
                <a:gd name="connsiteY1" fmla="*/ 1872046 h 1883347"/>
                <a:gd name="connsiteX2" fmla="*/ 2244368 w 5083370"/>
                <a:gd name="connsiteY2" fmla="*/ 1338646 h 1883347"/>
                <a:gd name="connsiteX3" fmla="*/ 1920518 w 5083370"/>
                <a:gd name="connsiteY3" fmla="*/ 1205296 h 1883347"/>
                <a:gd name="connsiteX4" fmla="*/ 225897 w 5083370"/>
                <a:gd name="connsiteY4" fmla="*/ 879127 h 1883347"/>
                <a:gd name="connsiteX5" fmla="*/ 329843 w 5083370"/>
                <a:gd name="connsiteY5" fmla="*/ 652846 h 1883347"/>
                <a:gd name="connsiteX6" fmla="*/ 2018 w 5083370"/>
                <a:gd name="connsiteY6" fmla="*/ 585343 h 1883347"/>
                <a:gd name="connsiteX7" fmla="*/ 596543 w 5083370"/>
                <a:gd name="connsiteY7" fmla="*/ 386146 h 1883347"/>
                <a:gd name="connsiteX8" fmla="*/ 1501418 w 5083370"/>
                <a:gd name="connsiteY8" fmla="*/ 624271 h 1883347"/>
                <a:gd name="connsiteX9" fmla="*/ 2211734 w 5083370"/>
                <a:gd name="connsiteY9" fmla="*/ 525046 h 1883347"/>
                <a:gd name="connsiteX10" fmla="*/ 1625492 w 5083370"/>
                <a:gd name="connsiteY10" fmla="*/ 493323 h 1883347"/>
                <a:gd name="connsiteX11" fmla="*/ 1415776 w 5083370"/>
                <a:gd name="connsiteY11" fmla="*/ 165415 h 1883347"/>
                <a:gd name="connsiteX12" fmla="*/ 2351545 w 5083370"/>
                <a:gd name="connsiteY12" fmla="*/ 131373 h 1883347"/>
                <a:gd name="connsiteX13" fmla="*/ 3706414 w 5083370"/>
                <a:gd name="connsiteY13" fmla="*/ 202024 h 1883347"/>
                <a:gd name="connsiteX14" fmla="*/ 4979534 w 5083370"/>
                <a:gd name="connsiteY14" fmla="*/ 814026 h 1883347"/>
                <a:gd name="connsiteX0" fmla="*/ 4979534 w 5083370"/>
                <a:gd name="connsiteY0" fmla="*/ 814026 h 1877839"/>
                <a:gd name="connsiteX1" fmla="*/ 4854218 w 5083370"/>
                <a:gd name="connsiteY1" fmla="*/ 1872046 h 1877839"/>
                <a:gd name="connsiteX2" fmla="*/ 2244368 w 5083370"/>
                <a:gd name="connsiteY2" fmla="*/ 1338646 h 1877839"/>
                <a:gd name="connsiteX3" fmla="*/ 1920518 w 5083370"/>
                <a:gd name="connsiteY3" fmla="*/ 1205296 h 1877839"/>
                <a:gd name="connsiteX4" fmla="*/ 225897 w 5083370"/>
                <a:gd name="connsiteY4" fmla="*/ 879127 h 1877839"/>
                <a:gd name="connsiteX5" fmla="*/ 329843 w 5083370"/>
                <a:gd name="connsiteY5" fmla="*/ 652846 h 1877839"/>
                <a:gd name="connsiteX6" fmla="*/ 2018 w 5083370"/>
                <a:gd name="connsiteY6" fmla="*/ 585343 h 1877839"/>
                <a:gd name="connsiteX7" fmla="*/ 596543 w 5083370"/>
                <a:gd name="connsiteY7" fmla="*/ 386146 h 1877839"/>
                <a:gd name="connsiteX8" fmla="*/ 1501418 w 5083370"/>
                <a:gd name="connsiteY8" fmla="*/ 624271 h 1877839"/>
                <a:gd name="connsiteX9" fmla="*/ 2211734 w 5083370"/>
                <a:gd name="connsiteY9" fmla="*/ 525046 h 1877839"/>
                <a:gd name="connsiteX10" fmla="*/ 1625492 w 5083370"/>
                <a:gd name="connsiteY10" fmla="*/ 493323 h 1877839"/>
                <a:gd name="connsiteX11" fmla="*/ 1415776 w 5083370"/>
                <a:gd name="connsiteY11" fmla="*/ 165415 h 1877839"/>
                <a:gd name="connsiteX12" fmla="*/ 2351545 w 5083370"/>
                <a:gd name="connsiteY12" fmla="*/ 131373 h 1877839"/>
                <a:gd name="connsiteX13" fmla="*/ 3706414 w 5083370"/>
                <a:gd name="connsiteY13" fmla="*/ 202024 h 1877839"/>
                <a:gd name="connsiteX14" fmla="*/ 4979534 w 5083370"/>
                <a:gd name="connsiteY14" fmla="*/ 814026 h 1877839"/>
                <a:gd name="connsiteX0" fmla="*/ 4979534 w 5083370"/>
                <a:gd name="connsiteY0" fmla="*/ 814026 h 1877839"/>
                <a:gd name="connsiteX1" fmla="*/ 4854218 w 5083370"/>
                <a:gd name="connsiteY1" fmla="*/ 1872046 h 1877839"/>
                <a:gd name="connsiteX2" fmla="*/ 2244368 w 5083370"/>
                <a:gd name="connsiteY2" fmla="*/ 1338646 h 1877839"/>
                <a:gd name="connsiteX3" fmla="*/ 1920518 w 5083370"/>
                <a:gd name="connsiteY3" fmla="*/ 1205296 h 1877839"/>
                <a:gd name="connsiteX4" fmla="*/ 225897 w 5083370"/>
                <a:gd name="connsiteY4" fmla="*/ 879127 h 1877839"/>
                <a:gd name="connsiteX5" fmla="*/ 329843 w 5083370"/>
                <a:gd name="connsiteY5" fmla="*/ 652846 h 1877839"/>
                <a:gd name="connsiteX6" fmla="*/ 2018 w 5083370"/>
                <a:gd name="connsiteY6" fmla="*/ 585343 h 1877839"/>
                <a:gd name="connsiteX7" fmla="*/ 596543 w 5083370"/>
                <a:gd name="connsiteY7" fmla="*/ 386146 h 1877839"/>
                <a:gd name="connsiteX8" fmla="*/ 1501418 w 5083370"/>
                <a:gd name="connsiteY8" fmla="*/ 624271 h 1877839"/>
                <a:gd name="connsiteX9" fmla="*/ 2211734 w 5083370"/>
                <a:gd name="connsiteY9" fmla="*/ 525046 h 1877839"/>
                <a:gd name="connsiteX10" fmla="*/ 1625492 w 5083370"/>
                <a:gd name="connsiteY10" fmla="*/ 493323 h 1877839"/>
                <a:gd name="connsiteX11" fmla="*/ 1415776 w 5083370"/>
                <a:gd name="connsiteY11" fmla="*/ 165415 h 1877839"/>
                <a:gd name="connsiteX12" fmla="*/ 2351545 w 5083370"/>
                <a:gd name="connsiteY12" fmla="*/ 131373 h 1877839"/>
                <a:gd name="connsiteX13" fmla="*/ 3706414 w 5083370"/>
                <a:gd name="connsiteY13" fmla="*/ 202024 h 1877839"/>
                <a:gd name="connsiteX14" fmla="*/ 4979534 w 5083370"/>
                <a:gd name="connsiteY14" fmla="*/ 814026 h 1877839"/>
                <a:gd name="connsiteX0" fmla="*/ 4979534 w 5083370"/>
                <a:gd name="connsiteY0" fmla="*/ 814026 h 1877839"/>
                <a:gd name="connsiteX1" fmla="*/ 4854218 w 5083370"/>
                <a:gd name="connsiteY1" fmla="*/ 1872046 h 1877839"/>
                <a:gd name="connsiteX2" fmla="*/ 2244368 w 5083370"/>
                <a:gd name="connsiteY2" fmla="*/ 1338646 h 1877839"/>
                <a:gd name="connsiteX3" fmla="*/ 1829078 w 5083370"/>
                <a:gd name="connsiteY3" fmla="*/ 1181443 h 1877839"/>
                <a:gd name="connsiteX4" fmla="*/ 225897 w 5083370"/>
                <a:gd name="connsiteY4" fmla="*/ 879127 h 1877839"/>
                <a:gd name="connsiteX5" fmla="*/ 329843 w 5083370"/>
                <a:gd name="connsiteY5" fmla="*/ 652846 h 1877839"/>
                <a:gd name="connsiteX6" fmla="*/ 2018 w 5083370"/>
                <a:gd name="connsiteY6" fmla="*/ 585343 h 1877839"/>
                <a:gd name="connsiteX7" fmla="*/ 596543 w 5083370"/>
                <a:gd name="connsiteY7" fmla="*/ 386146 h 1877839"/>
                <a:gd name="connsiteX8" fmla="*/ 1501418 w 5083370"/>
                <a:gd name="connsiteY8" fmla="*/ 624271 h 1877839"/>
                <a:gd name="connsiteX9" fmla="*/ 2211734 w 5083370"/>
                <a:gd name="connsiteY9" fmla="*/ 525046 h 1877839"/>
                <a:gd name="connsiteX10" fmla="*/ 1625492 w 5083370"/>
                <a:gd name="connsiteY10" fmla="*/ 493323 h 1877839"/>
                <a:gd name="connsiteX11" fmla="*/ 1415776 w 5083370"/>
                <a:gd name="connsiteY11" fmla="*/ 165415 h 1877839"/>
                <a:gd name="connsiteX12" fmla="*/ 2351545 w 5083370"/>
                <a:gd name="connsiteY12" fmla="*/ 131373 h 1877839"/>
                <a:gd name="connsiteX13" fmla="*/ 3706414 w 5083370"/>
                <a:gd name="connsiteY13" fmla="*/ 202024 h 1877839"/>
                <a:gd name="connsiteX14" fmla="*/ 4979534 w 5083370"/>
                <a:gd name="connsiteY14" fmla="*/ 814026 h 1877839"/>
                <a:gd name="connsiteX0" fmla="*/ 4979534 w 5083370"/>
                <a:gd name="connsiteY0" fmla="*/ 814026 h 1880329"/>
                <a:gd name="connsiteX1" fmla="*/ 4854218 w 5083370"/>
                <a:gd name="connsiteY1" fmla="*/ 1872046 h 1880329"/>
                <a:gd name="connsiteX2" fmla="*/ 2244368 w 5083370"/>
                <a:gd name="connsiteY2" fmla="*/ 1338646 h 1880329"/>
                <a:gd name="connsiteX3" fmla="*/ 1829078 w 5083370"/>
                <a:gd name="connsiteY3" fmla="*/ 1181443 h 1880329"/>
                <a:gd name="connsiteX4" fmla="*/ 225897 w 5083370"/>
                <a:gd name="connsiteY4" fmla="*/ 879127 h 1880329"/>
                <a:gd name="connsiteX5" fmla="*/ 329843 w 5083370"/>
                <a:gd name="connsiteY5" fmla="*/ 652846 h 1880329"/>
                <a:gd name="connsiteX6" fmla="*/ 2018 w 5083370"/>
                <a:gd name="connsiteY6" fmla="*/ 585343 h 1880329"/>
                <a:gd name="connsiteX7" fmla="*/ 596543 w 5083370"/>
                <a:gd name="connsiteY7" fmla="*/ 386146 h 1880329"/>
                <a:gd name="connsiteX8" fmla="*/ 1501418 w 5083370"/>
                <a:gd name="connsiteY8" fmla="*/ 624271 h 1880329"/>
                <a:gd name="connsiteX9" fmla="*/ 2211734 w 5083370"/>
                <a:gd name="connsiteY9" fmla="*/ 525046 h 1880329"/>
                <a:gd name="connsiteX10" fmla="*/ 1625492 w 5083370"/>
                <a:gd name="connsiteY10" fmla="*/ 493323 h 1880329"/>
                <a:gd name="connsiteX11" fmla="*/ 1415776 w 5083370"/>
                <a:gd name="connsiteY11" fmla="*/ 165415 h 1880329"/>
                <a:gd name="connsiteX12" fmla="*/ 2351545 w 5083370"/>
                <a:gd name="connsiteY12" fmla="*/ 131373 h 1880329"/>
                <a:gd name="connsiteX13" fmla="*/ 3706414 w 5083370"/>
                <a:gd name="connsiteY13" fmla="*/ 202024 h 1880329"/>
                <a:gd name="connsiteX14" fmla="*/ 4979534 w 5083370"/>
                <a:gd name="connsiteY14" fmla="*/ 814026 h 1880329"/>
                <a:gd name="connsiteX0" fmla="*/ 4979534 w 5083370"/>
                <a:gd name="connsiteY0" fmla="*/ 814026 h 1880329"/>
                <a:gd name="connsiteX1" fmla="*/ 4854218 w 5083370"/>
                <a:gd name="connsiteY1" fmla="*/ 1872046 h 1880329"/>
                <a:gd name="connsiteX2" fmla="*/ 2244368 w 5083370"/>
                <a:gd name="connsiteY2" fmla="*/ 1338646 h 1880329"/>
                <a:gd name="connsiteX3" fmla="*/ 1829078 w 5083370"/>
                <a:gd name="connsiteY3" fmla="*/ 1181443 h 1880329"/>
                <a:gd name="connsiteX4" fmla="*/ 225897 w 5083370"/>
                <a:gd name="connsiteY4" fmla="*/ 879127 h 1880329"/>
                <a:gd name="connsiteX5" fmla="*/ 329843 w 5083370"/>
                <a:gd name="connsiteY5" fmla="*/ 652846 h 1880329"/>
                <a:gd name="connsiteX6" fmla="*/ 2018 w 5083370"/>
                <a:gd name="connsiteY6" fmla="*/ 585343 h 1880329"/>
                <a:gd name="connsiteX7" fmla="*/ 596543 w 5083370"/>
                <a:gd name="connsiteY7" fmla="*/ 386146 h 1880329"/>
                <a:gd name="connsiteX8" fmla="*/ 1501418 w 5083370"/>
                <a:gd name="connsiteY8" fmla="*/ 624271 h 1880329"/>
                <a:gd name="connsiteX9" fmla="*/ 2211734 w 5083370"/>
                <a:gd name="connsiteY9" fmla="*/ 525046 h 1880329"/>
                <a:gd name="connsiteX10" fmla="*/ 1625492 w 5083370"/>
                <a:gd name="connsiteY10" fmla="*/ 493323 h 1880329"/>
                <a:gd name="connsiteX11" fmla="*/ 1415776 w 5083370"/>
                <a:gd name="connsiteY11" fmla="*/ 165415 h 1880329"/>
                <a:gd name="connsiteX12" fmla="*/ 2351545 w 5083370"/>
                <a:gd name="connsiteY12" fmla="*/ 131373 h 1880329"/>
                <a:gd name="connsiteX13" fmla="*/ 3706414 w 5083370"/>
                <a:gd name="connsiteY13" fmla="*/ 202024 h 1880329"/>
                <a:gd name="connsiteX14" fmla="*/ 4979534 w 5083370"/>
                <a:gd name="connsiteY14" fmla="*/ 814026 h 1880329"/>
                <a:gd name="connsiteX0" fmla="*/ 4979534 w 4994661"/>
                <a:gd name="connsiteY0" fmla="*/ 814026 h 1877098"/>
                <a:gd name="connsiteX1" fmla="*/ 4854218 w 4994661"/>
                <a:gd name="connsiteY1" fmla="*/ 1872046 h 1877098"/>
                <a:gd name="connsiteX2" fmla="*/ 3494379 w 4994661"/>
                <a:gd name="connsiteY2" fmla="*/ 1219542 h 1877098"/>
                <a:gd name="connsiteX3" fmla="*/ 2244368 w 4994661"/>
                <a:gd name="connsiteY3" fmla="*/ 1338646 h 1877098"/>
                <a:gd name="connsiteX4" fmla="*/ 1829078 w 4994661"/>
                <a:gd name="connsiteY4" fmla="*/ 1181443 h 1877098"/>
                <a:gd name="connsiteX5" fmla="*/ 225897 w 4994661"/>
                <a:gd name="connsiteY5" fmla="*/ 879127 h 1877098"/>
                <a:gd name="connsiteX6" fmla="*/ 329843 w 4994661"/>
                <a:gd name="connsiteY6" fmla="*/ 652846 h 1877098"/>
                <a:gd name="connsiteX7" fmla="*/ 2018 w 4994661"/>
                <a:gd name="connsiteY7" fmla="*/ 585343 h 1877098"/>
                <a:gd name="connsiteX8" fmla="*/ 596543 w 4994661"/>
                <a:gd name="connsiteY8" fmla="*/ 386146 h 1877098"/>
                <a:gd name="connsiteX9" fmla="*/ 1501418 w 4994661"/>
                <a:gd name="connsiteY9" fmla="*/ 624271 h 1877098"/>
                <a:gd name="connsiteX10" fmla="*/ 2211734 w 4994661"/>
                <a:gd name="connsiteY10" fmla="*/ 525046 h 1877098"/>
                <a:gd name="connsiteX11" fmla="*/ 1625492 w 4994661"/>
                <a:gd name="connsiteY11" fmla="*/ 493323 h 1877098"/>
                <a:gd name="connsiteX12" fmla="*/ 1415776 w 4994661"/>
                <a:gd name="connsiteY12" fmla="*/ 165415 h 1877098"/>
                <a:gd name="connsiteX13" fmla="*/ 2351545 w 4994661"/>
                <a:gd name="connsiteY13" fmla="*/ 131373 h 1877098"/>
                <a:gd name="connsiteX14" fmla="*/ 3706414 w 4994661"/>
                <a:gd name="connsiteY14" fmla="*/ 202024 h 1877098"/>
                <a:gd name="connsiteX15" fmla="*/ 4979534 w 4994661"/>
                <a:gd name="connsiteY15" fmla="*/ 814026 h 1877098"/>
                <a:gd name="connsiteX0" fmla="*/ 4979534 w 4994661"/>
                <a:gd name="connsiteY0" fmla="*/ 814026 h 1877098"/>
                <a:gd name="connsiteX1" fmla="*/ 4854218 w 4994661"/>
                <a:gd name="connsiteY1" fmla="*/ 1872046 h 1877098"/>
                <a:gd name="connsiteX2" fmla="*/ 3494379 w 4994661"/>
                <a:gd name="connsiteY2" fmla="*/ 1219542 h 1877098"/>
                <a:gd name="connsiteX3" fmla="*/ 2244368 w 4994661"/>
                <a:gd name="connsiteY3" fmla="*/ 1338646 h 1877098"/>
                <a:gd name="connsiteX4" fmla="*/ 1829078 w 4994661"/>
                <a:gd name="connsiteY4" fmla="*/ 1181443 h 1877098"/>
                <a:gd name="connsiteX5" fmla="*/ 225897 w 4994661"/>
                <a:gd name="connsiteY5" fmla="*/ 879127 h 1877098"/>
                <a:gd name="connsiteX6" fmla="*/ 329843 w 4994661"/>
                <a:gd name="connsiteY6" fmla="*/ 652846 h 1877098"/>
                <a:gd name="connsiteX7" fmla="*/ 2018 w 4994661"/>
                <a:gd name="connsiteY7" fmla="*/ 585343 h 1877098"/>
                <a:gd name="connsiteX8" fmla="*/ 596543 w 4994661"/>
                <a:gd name="connsiteY8" fmla="*/ 386146 h 1877098"/>
                <a:gd name="connsiteX9" fmla="*/ 1501418 w 4994661"/>
                <a:gd name="connsiteY9" fmla="*/ 624271 h 1877098"/>
                <a:gd name="connsiteX10" fmla="*/ 2211734 w 4994661"/>
                <a:gd name="connsiteY10" fmla="*/ 525046 h 1877098"/>
                <a:gd name="connsiteX11" fmla="*/ 1625492 w 4994661"/>
                <a:gd name="connsiteY11" fmla="*/ 493323 h 1877098"/>
                <a:gd name="connsiteX12" fmla="*/ 1415776 w 4994661"/>
                <a:gd name="connsiteY12" fmla="*/ 165415 h 1877098"/>
                <a:gd name="connsiteX13" fmla="*/ 2351545 w 4994661"/>
                <a:gd name="connsiteY13" fmla="*/ 131373 h 1877098"/>
                <a:gd name="connsiteX14" fmla="*/ 3706414 w 4994661"/>
                <a:gd name="connsiteY14" fmla="*/ 202024 h 1877098"/>
                <a:gd name="connsiteX15" fmla="*/ 4979534 w 4994661"/>
                <a:gd name="connsiteY15" fmla="*/ 814026 h 1877098"/>
                <a:gd name="connsiteX0" fmla="*/ 4979534 w 4994661"/>
                <a:gd name="connsiteY0" fmla="*/ 814026 h 1877098"/>
                <a:gd name="connsiteX1" fmla="*/ 4854218 w 4994661"/>
                <a:gd name="connsiteY1" fmla="*/ 1872046 h 1877098"/>
                <a:gd name="connsiteX2" fmla="*/ 3494379 w 4994661"/>
                <a:gd name="connsiteY2" fmla="*/ 1219542 h 1877098"/>
                <a:gd name="connsiteX3" fmla="*/ 2244368 w 4994661"/>
                <a:gd name="connsiteY3" fmla="*/ 1338646 h 1877098"/>
                <a:gd name="connsiteX4" fmla="*/ 1829078 w 4994661"/>
                <a:gd name="connsiteY4" fmla="*/ 1181443 h 1877098"/>
                <a:gd name="connsiteX5" fmla="*/ 225897 w 4994661"/>
                <a:gd name="connsiteY5" fmla="*/ 879127 h 1877098"/>
                <a:gd name="connsiteX6" fmla="*/ 329843 w 4994661"/>
                <a:gd name="connsiteY6" fmla="*/ 652846 h 1877098"/>
                <a:gd name="connsiteX7" fmla="*/ 2018 w 4994661"/>
                <a:gd name="connsiteY7" fmla="*/ 585343 h 1877098"/>
                <a:gd name="connsiteX8" fmla="*/ 596543 w 4994661"/>
                <a:gd name="connsiteY8" fmla="*/ 386146 h 1877098"/>
                <a:gd name="connsiteX9" fmla="*/ 1501418 w 4994661"/>
                <a:gd name="connsiteY9" fmla="*/ 624271 h 1877098"/>
                <a:gd name="connsiteX10" fmla="*/ 2211734 w 4994661"/>
                <a:gd name="connsiteY10" fmla="*/ 525046 h 1877098"/>
                <a:gd name="connsiteX11" fmla="*/ 1625492 w 4994661"/>
                <a:gd name="connsiteY11" fmla="*/ 493323 h 1877098"/>
                <a:gd name="connsiteX12" fmla="*/ 1415776 w 4994661"/>
                <a:gd name="connsiteY12" fmla="*/ 165415 h 1877098"/>
                <a:gd name="connsiteX13" fmla="*/ 2351545 w 4994661"/>
                <a:gd name="connsiteY13" fmla="*/ 131373 h 1877098"/>
                <a:gd name="connsiteX14" fmla="*/ 3706414 w 4994661"/>
                <a:gd name="connsiteY14" fmla="*/ 202024 h 1877098"/>
                <a:gd name="connsiteX15" fmla="*/ 4979534 w 4994661"/>
                <a:gd name="connsiteY15" fmla="*/ 814026 h 1877098"/>
                <a:gd name="connsiteX0" fmla="*/ 4979534 w 5026969"/>
                <a:gd name="connsiteY0" fmla="*/ 814026 h 1837656"/>
                <a:gd name="connsiteX1" fmla="*/ 4905901 w 5026969"/>
                <a:gd name="connsiteY1" fmla="*/ 1832290 h 1837656"/>
                <a:gd name="connsiteX2" fmla="*/ 3494379 w 5026969"/>
                <a:gd name="connsiteY2" fmla="*/ 1219542 h 1837656"/>
                <a:gd name="connsiteX3" fmla="*/ 2244368 w 5026969"/>
                <a:gd name="connsiteY3" fmla="*/ 1338646 h 1837656"/>
                <a:gd name="connsiteX4" fmla="*/ 1829078 w 5026969"/>
                <a:gd name="connsiteY4" fmla="*/ 1181443 h 1837656"/>
                <a:gd name="connsiteX5" fmla="*/ 225897 w 5026969"/>
                <a:gd name="connsiteY5" fmla="*/ 879127 h 1837656"/>
                <a:gd name="connsiteX6" fmla="*/ 329843 w 5026969"/>
                <a:gd name="connsiteY6" fmla="*/ 652846 h 1837656"/>
                <a:gd name="connsiteX7" fmla="*/ 2018 w 5026969"/>
                <a:gd name="connsiteY7" fmla="*/ 585343 h 1837656"/>
                <a:gd name="connsiteX8" fmla="*/ 596543 w 5026969"/>
                <a:gd name="connsiteY8" fmla="*/ 386146 h 1837656"/>
                <a:gd name="connsiteX9" fmla="*/ 1501418 w 5026969"/>
                <a:gd name="connsiteY9" fmla="*/ 624271 h 1837656"/>
                <a:gd name="connsiteX10" fmla="*/ 2211734 w 5026969"/>
                <a:gd name="connsiteY10" fmla="*/ 525046 h 1837656"/>
                <a:gd name="connsiteX11" fmla="*/ 1625492 w 5026969"/>
                <a:gd name="connsiteY11" fmla="*/ 493323 h 1837656"/>
                <a:gd name="connsiteX12" fmla="*/ 1415776 w 5026969"/>
                <a:gd name="connsiteY12" fmla="*/ 165415 h 1837656"/>
                <a:gd name="connsiteX13" fmla="*/ 2351545 w 5026969"/>
                <a:gd name="connsiteY13" fmla="*/ 131373 h 1837656"/>
                <a:gd name="connsiteX14" fmla="*/ 3706414 w 5026969"/>
                <a:gd name="connsiteY14" fmla="*/ 202024 h 1837656"/>
                <a:gd name="connsiteX15" fmla="*/ 4979534 w 5026969"/>
                <a:gd name="connsiteY15" fmla="*/ 814026 h 1837656"/>
                <a:gd name="connsiteX0" fmla="*/ 4979534 w 5013760"/>
                <a:gd name="connsiteY0" fmla="*/ 814026 h 1847738"/>
                <a:gd name="connsiteX1" fmla="*/ 4905901 w 5013760"/>
                <a:gd name="connsiteY1" fmla="*/ 1832290 h 1847738"/>
                <a:gd name="connsiteX2" fmla="*/ 3494379 w 5013760"/>
                <a:gd name="connsiteY2" fmla="*/ 1219542 h 1847738"/>
                <a:gd name="connsiteX3" fmla="*/ 2244368 w 5013760"/>
                <a:gd name="connsiteY3" fmla="*/ 1338646 h 1847738"/>
                <a:gd name="connsiteX4" fmla="*/ 1829078 w 5013760"/>
                <a:gd name="connsiteY4" fmla="*/ 1181443 h 1847738"/>
                <a:gd name="connsiteX5" fmla="*/ 225897 w 5013760"/>
                <a:gd name="connsiteY5" fmla="*/ 879127 h 1847738"/>
                <a:gd name="connsiteX6" fmla="*/ 329843 w 5013760"/>
                <a:gd name="connsiteY6" fmla="*/ 652846 h 1847738"/>
                <a:gd name="connsiteX7" fmla="*/ 2018 w 5013760"/>
                <a:gd name="connsiteY7" fmla="*/ 585343 h 1847738"/>
                <a:gd name="connsiteX8" fmla="*/ 596543 w 5013760"/>
                <a:gd name="connsiteY8" fmla="*/ 386146 h 1847738"/>
                <a:gd name="connsiteX9" fmla="*/ 1501418 w 5013760"/>
                <a:gd name="connsiteY9" fmla="*/ 624271 h 1847738"/>
                <a:gd name="connsiteX10" fmla="*/ 2211734 w 5013760"/>
                <a:gd name="connsiteY10" fmla="*/ 525046 h 1847738"/>
                <a:gd name="connsiteX11" fmla="*/ 1625492 w 5013760"/>
                <a:gd name="connsiteY11" fmla="*/ 493323 h 1847738"/>
                <a:gd name="connsiteX12" fmla="*/ 1415776 w 5013760"/>
                <a:gd name="connsiteY12" fmla="*/ 165415 h 1847738"/>
                <a:gd name="connsiteX13" fmla="*/ 2351545 w 5013760"/>
                <a:gd name="connsiteY13" fmla="*/ 131373 h 1847738"/>
                <a:gd name="connsiteX14" fmla="*/ 3706414 w 5013760"/>
                <a:gd name="connsiteY14" fmla="*/ 202024 h 1847738"/>
                <a:gd name="connsiteX15" fmla="*/ 4979534 w 5013760"/>
                <a:gd name="connsiteY15" fmla="*/ 814026 h 1847738"/>
                <a:gd name="connsiteX0" fmla="*/ 4979534 w 5013760"/>
                <a:gd name="connsiteY0" fmla="*/ 814026 h 1847738"/>
                <a:gd name="connsiteX1" fmla="*/ 4905901 w 5013760"/>
                <a:gd name="connsiteY1" fmla="*/ 1832290 h 1847738"/>
                <a:gd name="connsiteX2" fmla="*/ 3494379 w 5013760"/>
                <a:gd name="connsiteY2" fmla="*/ 1219542 h 1847738"/>
                <a:gd name="connsiteX3" fmla="*/ 2244368 w 5013760"/>
                <a:gd name="connsiteY3" fmla="*/ 1338646 h 1847738"/>
                <a:gd name="connsiteX4" fmla="*/ 1829078 w 5013760"/>
                <a:gd name="connsiteY4" fmla="*/ 1181443 h 1847738"/>
                <a:gd name="connsiteX5" fmla="*/ 225897 w 5013760"/>
                <a:gd name="connsiteY5" fmla="*/ 879127 h 1847738"/>
                <a:gd name="connsiteX6" fmla="*/ 329843 w 5013760"/>
                <a:gd name="connsiteY6" fmla="*/ 652846 h 1847738"/>
                <a:gd name="connsiteX7" fmla="*/ 2018 w 5013760"/>
                <a:gd name="connsiteY7" fmla="*/ 585343 h 1847738"/>
                <a:gd name="connsiteX8" fmla="*/ 596543 w 5013760"/>
                <a:gd name="connsiteY8" fmla="*/ 386146 h 1847738"/>
                <a:gd name="connsiteX9" fmla="*/ 1501418 w 5013760"/>
                <a:gd name="connsiteY9" fmla="*/ 624271 h 1847738"/>
                <a:gd name="connsiteX10" fmla="*/ 2211734 w 5013760"/>
                <a:gd name="connsiteY10" fmla="*/ 525046 h 1847738"/>
                <a:gd name="connsiteX11" fmla="*/ 1625492 w 5013760"/>
                <a:gd name="connsiteY11" fmla="*/ 493323 h 1847738"/>
                <a:gd name="connsiteX12" fmla="*/ 1415776 w 5013760"/>
                <a:gd name="connsiteY12" fmla="*/ 165415 h 1847738"/>
                <a:gd name="connsiteX13" fmla="*/ 2351545 w 5013760"/>
                <a:gd name="connsiteY13" fmla="*/ 131373 h 1847738"/>
                <a:gd name="connsiteX14" fmla="*/ 3706414 w 5013760"/>
                <a:gd name="connsiteY14" fmla="*/ 202024 h 1847738"/>
                <a:gd name="connsiteX15" fmla="*/ 4979534 w 5013760"/>
                <a:gd name="connsiteY15" fmla="*/ 814026 h 1847738"/>
                <a:gd name="connsiteX0" fmla="*/ 4979534 w 4979534"/>
                <a:gd name="connsiteY0" fmla="*/ 814026 h 1676452"/>
                <a:gd name="connsiteX1" fmla="*/ 4587849 w 4979534"/>
                <a:gd name="connsiteY1" fmla="*/ 1657361 h 1676452"/>
                <a:gd name="connsiteX2" fmla="*/ 3494379 w 4979534"/>
                <a:gd name="connsiteY2" fmla="*/ 1219542 h 1676452"/>
                <a:gd name="connsiteX3" fmla="*/ 2244368 w 4979534"/>
                <a:gd name="connsiteY3" fmla="*/ 1338646 h 1676452"/>
                <a:gd name="connsiteX4" fmla="*/ 1829078 w 4979534"/>
                <a:gd name="connsiteY4" fmla="*/ 1181443 h 1676452"/>
                <a:gd name="connsiteX5" fmla="*/ 225897 w 4979534"/>
                <a:gd name="connsiteY5" fmla="*/ 879127 h 1676452"/>
                <a:gd name="connsiteX6" fmla="*/ 329843 w 4979534"/>
                <a:gd name="connsiteY6" fmla="*/ 652846 h 1676452"/>
                <a:gd name="connsiteX7" fmla="*/ 2018 w 4979534"/>
                <a:gd name="connsiteY7" fmla="*/ 585343 h 1676452"/>
                <a:gd name="connsiteX8" fmla="*/ 596543 w 4979534"/>
                <a:gd name="connsiteY8" fmla="*/ 386146 h 1676452"/>
                <a:gd name="connsiteX9" fmla="*/ 1501418 w 4979534"/>
                <a:gd name="connsiteY9" fmla="*/ 624271 h 1676452"/>
                <a:gd name="connsiteX10" fmla="*/ 2211734 w 4979534"/>
                <a:gd name="connsiteY10" fmla="*/ 525046 h 1676452"/>
                <a:gd name="connsiteX11" fmla="*/ 1625492 w 4979534"/>
                <a:gd name="connsiteY11" fmla="*/ 493323 h 1676452"/>
                <a:gd name="connsiteX12" fmla="*/ 1415776 w 4979534"/>
                <a:gd name="connsiteY12" fmla="*/ 165415 h 1676452"/>
                <a:gd name="connsiteX13" fmla="*/ 2351545 w 4979534"/>
                <a:gd name="connsiteY13" fmla="*/ 131373 h 1676452"/>
                <a:gd name="connsiteX14" fmla="*/ 3706414 w 4979534"/>
                <a:gd name="connsiteY14" fmla="*/ 202024 h 1676452"/>
                <a:gd name="connsiteX15" fmla="*/ 4979534 w 4979534"/>
                <a:gd name="connsiteY15" fmla="*/ 814026 h 16764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4979534" h="1676452">
                  <a:moveTo>
                    <a:pt x="4979534" y="814026"/>
                  </a:moveTo>
                  <a:cubicBezTo>
                    <a:pt x="4937762" y="1166699"/>
                    <a:pt x="4805185" y="1793751"/>
                    <a:pt x="4587849" y="1657361"/>
                  </a:cubicBezTo>
                  <a:cubicBezTo>
                    <a:pt x="4062028" y="1327381"/>
                    <a:pt x="3949232" y="1260734"/>
                    <a:pt x="3494379" y="1219542"/>
                  </a:cubicBezTo>
                  <a:cubicBezTo>
                    <a:pt x="3059404" y="1154496"/>
                    <a:pt x="2535170" y="1357585"/>
                    <a:pt x="2244368" y="1338646"/>
                  </a:cubicBezTo>
                  <a:cubicBezTo>
                    <a:pt x="2148345" y="1322026"/>
                    <a:pt x="1937028" y="1225893"/>
                    <a:pt x="1829078" y="1181443"/>
                  </a:cubicBezTo>
                  <a:cubicBezTo>
                    <a:pt x="1264204" y="1072720"/>
                    <a:pt x="814625" y="948093"/>
                    <a:pt x="225897" y="879127"/>
                  </a:cubicBezTo>
                  <a:cubicBezTo>
                    <a:pt x="124047" y="863334"/>
                    <a:pt x="213030" y="700444"/>
                    <a:pt x="329843" y="652846"/>
                  </a:cubicBezTo>
                  <a:lnTo>
                    <a:pt x="2018" y="585343"/>
                  </a:lnTo>
                  <a:cubicBezTo>
                    <a:pt x="-27744" y="365219"/>
                    <a:pt x="276448" y="339902"/>
                    <a:pt x="596543" y="386146"/>
                  </a:cubicBezTo>
                  <a:cubicBezTo>
                    <a:pt x="933949" y="453594"/>
                    <a:pt x="1164012" y="517067"/>
                    <a:pt x="1501418" y="624271"/>
                  </a:cubicBezTo>
                  <a:cubicBezTo>
                    <a:pt x="1738190" y="591196"/>
                    <a:pt x="2050499" y="645585"/>
                    <a:pt x="2211734" y="525046"/>
                  </a:cubicBezTo>
                  <a:cubicBezTo>
                    <a:pt x="2016320" y="514472"/>
                    <a:pt x="1793077" y="539678"/>
                    <a:pt x="1625492" y="493323"/>
                  </a:cubicBezTo>
                  <a:cubicBezTo>
                    <a:pt x="1428366" y="479436"/>
                    <a:pt x="1278946" y="258815"/>
                    <a:pt x="1415776" y="165415"/>
                  </a:cubicBezTo>
                  <a:cubicBezTo>
                    <a:pt x="1711796" y="77205"/>
                    <a:pt x="2166843" y="187777"/>
                    <a:pt x="2351545" y="131373"/>
                  </a:cubicBezTo>
                  <a:cubicBezTo>
                    <a:pt x="2616313" y="19751"/>
                    <a:pt x="3111667" y="-127652"/>
                    <a:pt x="3706414" y="202024"/>
                  </a:cubicBezTo>
                  <a:cubicBezTo>
                    <a:pt x="4114885" y="423253"/>
                    <a:pt x="4443842" y="584846"/>
                    <a:pt x="4979534" y="814026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/>
            </a:p>
          </p:txBody>
        </p:sp>
        <p:grpSp>
          <p:nvGrpSpPr>
            <p:cNvPr id="83" name="Group 82">
              <a:extLst>
                <a:ext uri="{FF2B5EF4-FFF2-40B4-BE49-F238E27FC236}">
                  <a16:creationId xmlns:a16="http://schemas.microsoft.com/office/drawing/2014/main" id="{C4CFF4DA-0654-43A1-8348-B4892D956699}"/>
                </a:ext>
              </a:extLst>
            </p:cNvPr>
            <p:cNvGrpSpPr/>
            <p:nvPr/>
          </p:nvGrpSpPr>
          <p:grpSpPr>
            <a:xfrm flipH="1">
              <a:off x="2499805" y="4765428"/>
              <a:ext cx="1258190" cy="631267"/>
              <a:chOff x="5250372" y="3335610"/>
              <a:chExt cx="1258190" cy="631267"/>
            </a:xfrm>
          </p:grpSpPr>
          <p:sp>
            <p:nvSpPr>
              <p:cNvPr id="84" name="Rectangle 83">
                <a:extLst>
                  <a:ext uri="{FF2B5EF4-FFF2-40B4-BE49-F238E27FC236}">
                    <a16:creationId xmlns:a16="http://schemas.microsoft.com/office/drawing/2014/main" id="{55E61FE3-A8A3-497A-BEC7-990DD25AE052}"/>
                  </a:ext>
                </a:extLst>
              </p:cNvPr>
              <p:cNvSpPr/>
              <p:nvPr/>
            </p:nvSpPr>
            <p:spPr>
              <a:xfrm flipH="1">
                <a:off x="5496730" y="3335610"/>
                <a:ext cx="1011832" cy="631267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 sz="2701"/>
              </a:p>
            </p:txBody>
          </p:sp>
          <p:sp>
            <p:nvSpPr>
              <p:cNvPr id="85" name="Rectangle 84">
                <a:extLst>
                  <a:ext uri="{FF2B5EF4-FFF2-40B4-BE49-F238E27FC236}">
                    <a16:creationId xmlns:a16="http://schemas.microsoft.com/office/drawing/2014/main" id="{CEA8BCD2-8981-4F79-B6AE-BCDEC297310C}"/>
                  </a:ext>
                </a:extLst>
              </p:cNvPr>
              <p:cNvSpPr/>
              <p:nvPr/>
            </p:nvSpPr>
            <p:spPr>
              <a:xfrm flipH="1">
                <a:off x="5250372" y="3364667"/>
                <a:ext cx="246361" cy="504000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 sz="2701"/>
              </a:p>
            </p:txBody>
          </p:sp>
          <p:sp>
            <p:nvSpPr>
              <p:cNvPr id="86" name="Oval 85">
                <a:extLst>
                  <a:ext uri="{FF2B5EF4-FFF2-40B4-BE49-F238E27FC236}">
                    <a16:creationId xmlns:a16="http://schemas.microsoft.com/office/drawing/2014/main" id="{F6793A36-F059-4C72-9CEE-18ED64D0783E}"/>
                  </a:ext>
                </a:extLst>
              </p:cNvPr>
              <p:cNvSpPr/>
              <p:nvPr/>
            </p:nvSpPr>
            <p:spPr>
              <a:xfrm flipH="1">
                <a:off x="5328935" y="3730353"/>
                <a:ext cx="108000" cy="108000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 sz="2701"/>
              </a:p>
            </p:txBody>
          </p:sp>
        </p:grpSp>
      </p:grpSp>
      <p:sp>
        <p:nvSpPr>
          <p:cNvPr id="87" name="TextBox 86">
            <a:extLst>
              <a:ext uri="{FF2B5EF4-FFF2-40B4-BE49-F238E27FC236}">
                <a16:creationId xmlns:a16="http://schemas.microsoft.com/office/drawing/2014/main" id="{F0059C45-7765-4A1E-B08E-A351841A968A}"/>
              </a:ext>
            </a:extLst>
          </p:cNvPr>
          <p:cNvSpPr txBox="1"/>
          <p:nvPr/>
        </p:nvSpPr>
        <p:spPr>
          <a:xfrm>
            <a:off x="8976512" y="2574680"/>
            <a:ext cx="2614978" cy="307777"/>
          </a:xfrm>
          <a:prstGeom prst="rect">
            <a:avLst/>
          </a:prstGeom>
          <a:solidFill>
            <a:schemeClr val="accent4"/>
          </a:solidFill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Content Here</a:t>
            </a:r>
            <a:endParaRPr lang="ko-KR" altLang="en-US" sz="14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8" name="TextBox 87">
            <a:extLst>
              <a:ext uri="{FF2B5EF4-FFF2-40B4-BE49-F238E27FC236}">
                <a16:creationId xmlns:a16="http://schemas.microsoft.com/office/drawing/2014/main" id="{65BB85B4-DB13-41B1-A691-3D42CC6F5441}"/>
              </a:ext>
            </a:extLst>
          </p:cNvPr>
          <p:cNvSpPr txBox="1"/>
          <p:nvPr/>
        </p:nvSpPr>
        <p:spPr>
          <a:xfrm>
            <a:off x="600077" y="2593922"/>
            <a:ext cx="2614978" cy="307777"/>
          </a:xfrm>
          <a:prstGeom prst="rect">
            <a:avLst/>
          </a:prstGeom>
          <a:solidFill>
            <a:schemeClr val="accent1"/>
          </a:solidFill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Content Here</a:t>
            </a:r>
            <a:endParaRPr lang="ko-KR" altLang="en-US" sz="14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9" name="Oval 88">
            <a:extLst>
              <a:ext uri="{FF2B5EF4-FFF2-40B4-BE49-F238E27FC236}">
                <a16:creationId xmlns:a16="http://schemas.microsoft.com/office/drawing/2014/main" id="{F373A4CB-BACF-4B04-9F50-F0490C6C2224}"/>
              </a:ext>
            </a:extLst>
          </p:cNvPr>
          <p:cNvSpPr/>
          <p:nvPr/>
        </p:nvSpPr>
        <p:spPr>
          <a:xfrm>
            <a:off x="1547565" y="1651450"/>
            <a:ext cx="720000" cy="720000"/>
          </a:xfrm>
          <a:prstGeom prst="ellipse">
            <a:avLst/>
          </a:prstGeom>
          <a:noFill/>
          <a:ln w="508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1" dirty="0"/>
          </a:p>
        </p:txBody>
      </p:sp>
      <p:sp>
        <p:nvSpPr>
          <p:cNvPr id="90" name="Oval 89">
            <a:extLst>
              <a:ext uri="{FF2B5EF4-FFF2-40B4-BE49-F238E27FC236}">
                <a16:creationId xmlns:a16="http://schemas.microsoft.com/office/drawing/2014/main" id="{46B4DD64-A132-49BE-9D63-299D7CE2143C}"/>
              </a:ext>
            </a:extLst>
          </p:cNvPr>
          <p:cNvSpPr/>
          <p:nvPr/>
        </p:nvSpPr>
        <p:spPr>
          <a:xfrm>
            <a:off x="9924000" y="1632207"/>
            <a:ext cx="720000" cy="720000"/>
          </a:xfrm>
          <a:prstGeom prst="ellipse">
            <a:avLst/>
          </a:prstGeom>
          <a:noFill/>
          <a:ln w="508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1"/>
          </a:p>
        </p:txBody>
      </p:sp>
      <p:sp>
        <p:nvSpPr>
          <p:cNvPr id="91" name="Oval 21">
            <a:extLst>
              <a:ext uri="{FF2B5EF4-FFF2-40B4-BE49-F238E27FC236}">
                <a16:creationId xmlns:a16="http://schemas.microsoft.com/office/drawing/2014/main" id="{087B1BB1-765E-4220-A8E2-4657A9256C2A}"/>
              </a:ext>
            </a:extLst>
          </p:cNvPr>
          <p:cNvSpPr/>
          <p:nvPr/>
        </p:nvSpPr>
        <p:spPr>
          <a:xfrm rot="20700000">
            <a:off x="1686451" y="1817726"/>
            <a:ext cx="442231" cy="387582"/>
          </a:xfrm>
          <a:custGeom>
            <a:avLst/>
            <a:gdLst/>
            <a:ahLst/>
            <a:cxnLst/>
            <a:rect l="l" t="t" r="r" b="b"/>
            <a:pathLst>
              <a:path w="4088377" h="3321003">
                <a:moveTo>
                  <a:pt x="1365628" y="1622218"/>
                </a:moveTo>
                <a:cubicBezTo>
                  <a:pt x="1121373" y="1556771"/>
                  <a:pt x="870309" y="1701722"/>
                  <a:pt x="804861" y="1945977"/>
                </a:cubicBezTo>
                <a:cubicBezTo>
                  <a:pt x="739413" y="2190232"/>
                  <a:pt x="884365" y="2441296"/>
                  <a:pt x="1128620" y="2506744"/>
                </a:cubicBezTo>
                <a:cubicBezTo>
                  <a:pt x="1372875" y="2572191"/>
                  <a:pt x="1623939" y="2427240"/>
                  <a:pt x="1689387" y="2182985"/>
                </a:cubicBezTo>
                <a:cubicBezTo>
                  <a:pt x="1754835" y="1938730"/>
                  <a:pt x="1609883" y="1687666"/>
                  <a:pt x="1365628" y="1622218"/>
                </a:cubicBezTo>
                <a:close/>
                <a:moveTo>
                  <a:pt x="1447099" y="1318163"/>
                </a:moveTo>
                <a:cubicBezTo>
                  <a:pt x="1859279" y="1428606"/>
                  <a:pt x="2103885" y="1852277"/>
                  <a:pt x="1993442" y="2264456"/>
                </a:cubicBezTo>
                <a:cubicBezTo>
                  <a:pt x="1882999" y="2676636"/>
                  <a:pt x="1459328" y="2921242"/>
                  <a:pt x="1047149" y="2810799"/>
                </a:cubicBezTo>
                <a:cubicBezTo>
                  <a:pt x="634969" y="2700356"/>
                  <a:pt x="390363" y="2276685"/>
                  <a:pt x="500806" y="1864505"/>
                </a:cubicBezTo>
                <a:cubicBezTo>
                  <a:pt x="611249" y="1452326"/>
                  <a:pt x="1034920" y="1207720"/>
                  <a:pt x="1447099" y="1318163"/>
                </a:cubicBezTo>
                <a:close/>
                <a:moveTo>
                  <a:pt x="1476725" y="1207597"/>
                </a:moveTo>
                <a:cubicBezTo>
                  <a:pt x="1003481" y="1080792"/>
                  <a:pt x="517045" y="1361635"/>
                  <a:pt x="390240" y="1834879"/>
                </a:cubicBezTo>
                <a:cubicBezTo>
                  <a:pt x="263435" y="2308124"/>
                  <a:pt x="544279" y="2794559"/>
                  <a:pt x="1017523" y="2921365"/>
                </a:cubicBezTo>
                <a:cubicBezTo>
                  <a:pt x="1490767" y="3048170"/>
                  <a:pt x="1977202" y="2767326"/>
                  <a:pt x="2104008" y="2294082"/>
                </a:cubicBezTo>
                <a:cubicBezTo>
                  <a:pt x="2230813" y="1820838"/>
                  <a:pt x="1949969" y="1334403"/>
                  <a:pt x="1476725" y="1207597"/>
                </a:cubicBezTo>
                <a:close/>
                <a:moveTo>
                  <a:pt x="3290290" y="1590224"/>
                </a:moveTo>
                <a:cubicBezTo>
                  <a:pt x="3269727" y="1586016"/>
                  <a:pt x="3248437" y="1583806"/>
                  <a:pt x="3226630" y="1583806"/>
                </a:cubicBezTo>
                <a:cubicBezTo>
                  <a:pt x="3052179" y="1583806"/>
                  <a:pt x="2910758" y="1725227"/>
                  <a:pt x="2910758" y="1899678"/>
                </a:cubicBezTo>
                <a:cubicBezTo>
                  <a:pt x="2910758" y="2074130"/>
                  <a:pt x="3052179" y="2215551"/>
                  <a:pt x="3226630" y="2215550"/>
                </a:cubicBezTo>
                <a:cubicBezTo>
                  <a:pt x="3401082" y="2215551"/>
                  <a:pt x="3542503" y="2074130"/>
                  <a:pt x="3542502" y="1899678"/>
                </a:cubicBezTo>
                <a:cubicBezTo>
                  <a:pt x="3542503" y="1747033"/>
                  <a:pt x="3434228" y="1619677"/>
                  <a:pt x="3290290" y="1590224"/>
                </a:cubicBezTo>
                <a:close/>
                <a:moveTo>
                  <a:pt x="3334055" y="1377473"/>
                </a:moveTo>
                <a:cubicBezTo>
                  <a:pt x="3576950" y="1427177"/>
                  <a:pt x="3759665" y="1642090"/>
                  <a:pt x="3759665" y="1899678"/>
                </a:cubicBezTo>
                <a:cubicBezTo>
                  <a:pt x="3759665" y="2194064"/>
                  <a:pt x="3521017" y="2432713"/>
                  <a:pt x="3226630" y="2432713"/>
                </a:cubicBezTo>
                <a:cubicBezTo>
                  <a:pt x="2932244" y="2432712"/>
                  <a:pt x="2693596" y="2194065"/>
                  <a:pt x="2693596" y="1899678"/>
                </a:cubicBezTo>
                <a:cubicBezTo>
                  <a:pt x="2693596" y="1605292"/>
                  <a:pt x="2932244" y="1366644"/>
                  <a:pt x="3226630" y="1366644"/>
                </a:cubicBezTo>
                <a:cubicBezTo>
                  <a:pt x="3263429" y="1366644"/>
                  <a:pt x="3299356" y="1370373"/>
                  <a:pt x="3334055" y="1377473"/>
                </a:cubicBezTo>
                <a:close/>
                <a:moveTo>
                  <a:pt x="1391137" y="789478"/>
                </a:moveTo>
                <a:lnTo>
                  <a:pt x="1759910" y="888290"/>
                </a:lnTo>
                <a:lnTo>
                  <a:pt x="1754625" y="1202375"/>
                </a:lnTo>
                <a:lnTo>
                  <a:pt x="1744979" y="1199790"/>
                </a:lnTo>
                <a:cubicBezTo>
                  <a:pt x="1823578" y="1244024"/>
                  <a:pt x="1894617" y="1298265"/>
                  <a:pt x="1954704" y="1362586"/>
                </a:cubicBezTo>
                <a:lnTo>
                  <a:pt x="2234317" y="1293059"/>
                </a:lnTo>
                <a:lnTo>
                  <a:pt x="2413554" y="1630152"/>
                </a:lnTo>
                <a:lnTo>
                  <a:pt x="2214321" y="1809770"/>
                </a:lnTo>
                <a:cubicBezTo>
                  <a:pt x="2239296" y="1900740"/>
                  <a:pt x="2251067" y="1995997"/>
                  <a:pt x="2246841" y="2092825"/>
                </a:cubicBezTo>
                <a:lnTo>
                  <a:pt x="2495698" y="2230974"/>
                </a:lnTo>
                <a:lnTo>
                  <a:pt x="2396885" y="2599747"/>
                </a:lnTo>
                <a:lnTo>
                  <a:pt x="2094912" y="2594668"/>
                </a:lnTo>
                <a:cubicBezTo>
                  <a:pt x="2056732" y="2658461"/>
                  <a:pt x="2010475" y="2715996"/>
                  <a:pt x="1958644" y="2767359"/>
                </a:cubicBezTo>
                <a:lnTo>
                  <a:pt x="2057814" y="3026193"/>
                </a:lnTo>
                <a:lnTo>
                  <a:pt x="1745078" y="3245174"/>
                </a:lnTo>
                <a:lnTo>
                  <a:pt x="1507869" y="3039237"/>
                </a:lnTo>
                <a:lnTo>
                  <a:pt x="1536736" y="3019025"/>
                </a:lnTo>
                <a:cubicBezTo>
                  <a:pt x="1445878" y="3048429"/>
                  <a:pt x="1349798" y="3062567"/>
                  <a:pt x="1251837" y="3062021"/>
                </a:cubicBezTo>
                <a:lnTo>
                  <a:pt x="1108065" y="3321003"/>
                </a:lnTo>
                <a:lnTo>
                  <a:pt x="739291" y="3222191"/>
                </a:lnTo>
                <a:lnTo>
                  <a:pt x="744274" y="2926021"/>
                </a:lnTo>
                <a:cubicBezTo>
                  <a:pt x="666128" y="2881484"/>
                  <a:pt x="595548" y="2827017"/>
                  <a:pt x="535891" y="2762576"/>
                </a:cubicBezTo>
                <a:lnTo>
                  <a:pt x="540671" y="2772825"/>
                </a:lnTo>
                <a:lnTo>
                  <a:pt x="232276" y="2832568"/>
                </a:lnTo>
                <a:lnTo>
                  <a:pt x="70927" y="2486556"/>
                </a:lnTo>
                <a:lnTo>
                  <a:pt x="279495" y="2317444"/>
                </a:lnTo>
                <a:cubicBezTo>
                  <a:pt x="257233" y="2235849"/>
                  <a:pt x="245603" y="2150814"/>
                  <a:pt x="245586" y="2064274"/>
                </a:cubicBezTo>
                <a:lnTo>
                  <a:pt x="0" y="1927940"/>
                </a:lnTo>
                <a:lnTo>
                  <a:pt x="98812" y="1559167"/>
                </a:lnTo>
                <a:lnTo>
                  <a:pt x="380240" y="1563901"/>
                </a:lnTo>
                <a:cubicBezTo>
                  <a:pt x="418421" y="1496524"/>
                  <a:pt x="464524" y="1435092"/>
                  <a:pt x="516679" y="1380105"/>
                </a:cubicBezTo>
                <a:lnTo>
                  <a:pt x="422419" y="1089378"/>
                </a:lnTo>
                <a:lnTo>
                  <a:pt x="746189" y="887063"/>
                </a:lnTo>
                <a:lnTo>
                  <a:pt x="972292" y="1105134"/>
                </a:lnTo>
                <a:lnTo>
                  <a:pt x="970019" y="1106554"/>
                </a:lnTo>
                <a:cubicBezTo>
                  <a:pt x="1058903" y="1078586"/>
                  <a:pt x="1152743" y="1065659"/>
                  <a:pt x="1248316" y="1066709"/>
                </a:cubicBezTo>
                <a:lnTo>
                  <a:pt x="1238669" y="1064125"/>
                </a:lnTo>
                <a:close/>
                <a:moveTo>
                  <a:pt x="3349970" y="1300109"/>
                </a:moveTo>
                <a:cubicBezTo>
                  <a:pt x="3310130" y="1291957"/>
                  <a:pt x="3268880" y="1287676"/>
                  <a:pt x="3226630" y="1287676"/>
                </a:cubicBezTo>
                <a:cubicBezTo>
                  <a:pt x="2888631" y="1287676"/>
                  <a:pt x="2614628" y="1561679"/>
                  <a:pt x="2614628" y="1899678"/>
                </a:cubicBezTo>
                <a:cubicBezTo>
                  <a:pt x="2614628" y="2237678"/>
                  <a:pt x="2888630" y="2511680"/>
                  <a:pt x="3226630" y="2511681"/>
                </a:cubicBezTo>
                <a:cubicBezTo>
                  <a:pt x="3564630" y="2511681"/>
                  <a:pt x="3838633" y="2237678"/>
                  <a:pt x="3838633" y="1899678"/>
                </a:cubicBezTo>
                <a:cubicBezTo>
                  <a:pt x="3838632" y="1603928"/>
                  <a:pt x="3628849" y="1357176"/>
                  <a:pt x="3349970" y="1300109"/>
                </a:cubicBezTo>
                <a:close/>
                <a:moveTo>
                  <a:pt x="3358324" y="1024334"/>
                </a:moveTo>
                <a:lnTo>
                  <a:pt x="3410883" y="1234575"/>
                </a:lnTo>
                <a:lnTo>
                  <a:pt x="3403994" y="1234575"/>
                </a:lnTo>
                <a:cubicBezTo>
                  <a:pt x="3464268" y="1250018"/>
                  <a:pt x="3521292" y="1273478"/>
                  <a:pt x="3572818" y="1305612"/>
                </a:cubicBezTo>
                <a:lnTo>
                  <a:pt x="3746730" y="1209354"/>
                </a:lnTo>
                <a:lnTo>
                  <a:pt x="3926358" y="1401981"/>
                </a:lnTo>
                <a:lnTo>
                  <a:pt x="3825667" y="1557247"/>
                </a:lnTo>
                <a:cubicBezTo>
                  <a:pt x="3858552" y="1613408"/>
                  <a:pt x="3883404" y="1674784"/>
                  <a:pt x="3897877" y="1740062"/>
                </a:cubicBezTo>
                <a:lnTo>
                  <a:pt x="4088377" y="1787686"/>
                </a:lnTo>
                <a:lnTo>
                  <a:pt x="4088377" y="2051071"/>
                </a:lnTo>
                <a:lnTo>
                  <a:pt x="3886243" y="2101605"/>
                </a:lnTo>
                <a:cubicBezTo>
                  <a:pt x="3872191" y="2150933"/>
                  <a:pt x="3851639" y="2197531"/>
                  <a:pt x="3826272" y="2241013"/>
                </a:cubicBezTo>
                <a:lnTo>
                  <a:pt x="3938572" y="2395786"/>
                </a:lnTo>
                <a:lnTo>
                  <a:pt x="3769272" y="2597551"/>
                </a:lnTo>
                <a:lnTo>
                  <a:pt x="3574432" y="2502674"/>
                </a:lnTo>
                <a:lnTo>
                  <a:pt x="3590059" y="2484050"/>
                </a:lnTo>
                <a:cubicBezTo>
                  <a:pt x="3534764" y="2519868"/>
                  <a:pt x="3473263" y="2546445"/>
                  <a:pt x="3407886" y="2563572"/>
                </a:cubicBezTo>
                <a:lnTo>
                  <a:pt x="3358323" y="2761823"/>
                </a:lnTo>
                <a:lnTo>
                  <a:pt x="3094938" y="2761823"/>
                </a:lnTo>
                <a:lnTo>
                  <a:pt x="3045375" y="2563574"/>
                </a:lnTo>
                <a:cubicBezTo>
                  <a:pt x="2985349" y="2547848"/>
                  <a:pt x="2928591" y="2524155"/>
                  <a:pt x="2877330" y="2491865"/>
                </a:cubicBezTo>
                <a:lnTo>
                  <a:pt x="2882346" y="2497841"/>
                </a:lnTo>
                <a:lnTo>
                  <a:pt x="2687507" y="2592718"/>
                </a:lnTo>
                <a:lnTo>
                  <a:pt x="2518206" y="2390954"/>
                </a:lnTo>
                <a:lnTo>
                  <a:pt x="2626994" y="2241021"/>
                </a:lnTo>
                <a:cubicBezTo>
                  <a:pt x="2597591" y="2190623"/>
                  <a:pt x="2574657" y="2136035"/>
                  <a:pt x="2559194" y="2078370"/>
                </a:cubicBezTo>
                <a:lnTo>
                  <a:pt x="2371198" y="2031371"/>
                </a:lnTo>
                <a:lnTo>
                  <a:pt x="2371198" y="1767986"/>
                </a:lnTo>
                <a:lnTo>
                  <a:pt x="2559579" y="1720890"/>
                </a:lnTo>
                <a:cubicBezTo>
                  <a:pt x="2572992" y="1669175"/>
                  <a:pt x="2592745" y="1620006"/>
                  <a:pt x="2617681" y="1574051"/>
                </a:cubicBezTo>
                <a:lnTo>
                  <a:pt x="2502958" y="1397149"/>
                </a:lnTo>
                <a:lnTo>
                  <a:pt x="2682587" y="1204520"/>
                </a:lnTo>
                <a:lnTo>
                  <a:pt x="2872193" y="1309466"/>
                </a:lnTo>
                <a:lnTo>
                  <a:pt x="2870932" y="1310818"/>
                </a:lnTo>
                <a:cubicBezTo>
                  <a:pt x="2925169" y="1276310"/>
                  <a:pt x="2985393" y="1250941"/>
                  <a:pt x="3049268" y="1234575"/>
                </a:cubicBezTo>
                <a:lnTo>
                  <a:pt x="3042378" y="1234576"/>
                </a:lnTo>
                <a:lnTo>
                  <a:pt x="3094939" y="1024334"/>
                </a:lnTo>
                <a:close/>
                <a:moveTo>
                  <a:pt x="2786480" y="402820"/>
                </a:moveTo>
                <a:cubicBezTo>
                  <a:pt x="2745900" y="389943"/>
                  <a:pt x="2701172" y="388627"/>
                  <a:pt x="2657264" y="401580"/>
                </a:cubicBezTo>
                <a:cubicBezTo>
                  <a:pt x="2540176" y="436121"/>
                  <a:pt x="2473258" y="559041"/>
                  <a:pt x="2507800" y="676128"/>
                </a:cubicBezTo>
                <a:cubicBezTo>
                  <a:pt x="2542340" y="793216"/>
                  <a:pt x="2665260" y="860133"/>
                  <a:pt x="2782348" y="825592"/>
                </a:cubicBezTo>
                <a:cubicBezTo>
                  <a:pt x="2899435" y="791051"/>
                  <a:pt x="2966353" y="668132"/>
                  <a:pt x="2931812" y="551045"/>
                </a:cubicBezTo>
                <a:cubicBezTo>
                  <a:pt x="2910223" y="477864"/>
                  <a:pt x="2854113" y="424282"/>
                  <a:pt x="2786480" y="402820"/>
                </a:cubicBezTo>
                <a:close/>
                <a:moveTo>
                  <a:pt x="2932202" y="47278"/>
                </a:moveTo>
                <a:lnTo>
                  <a:pt x="3090904" y="140999"/>
                </a:lnTo>
                <a:lnTo>
                  <a:pt x="3054065" y="265147"/>
                </a:lnTo>
                <a:cubicBezTo>
                  <a:pt x="3087256" y="296329"/>
                  <a:pt x="3116089" y="332603"/>
                  <a:pt x="3138727" y="373550"/>
                </a:cubicBezTo>
                <a:lnTo>
                  <a:pt x="3276016" y="367796"/>
                </a:lnTo>
                <a:lnTo>
                  <a:pt x="3328165" y="544574"/>
                </a:lnTo>
                <a:lnTo>
                  <a:pt x="3202503" y="618514"/>
                </a:lnTo>
                <a:cubicBezTo>
                  <a:pt x="3202838" y="654403"/>
                  <a:pt x="3198271" y="689748"/>
                  <a:pt x="3189855" y="723955"/>
                </a:cubicBezTo>
                <a:lnTo>
                  <a:pt x="3295873" y="805599"/>
                </a:lnTo>
                <a:lnTo>
                  <a:pt x="3222192" y="974540"/>
                </a:lnTo>
                <a:lnTo>
                  <a:pt x="3072634" y="949439"/>
                </a:lnTo>
                <a:lnTo>
                  <a:pt x="3079435" y="933845"/>
                </a:lnTo>
                <a:cubicBezTo>
                  <a:pt x="3049413" y="968833"/>
                  <a:pt x="3013398" y="998848"/>
                  <a:pt x="2972910" y="1023288"/>
                </a:cubicBezTo>
                <a:lnTo>
                  <a:pt x="2978897" y="1166163"/>
                </a:lnTo>
                <a:lnTo>
                  <a:pt x="2802119" y="1218312"/>
                </a:lnTo>
                <a:lnTo>
                  <a:pt x="2729602" y="1095065"/>
                </a:lnTo>
                <a:cubicBezTo>
                  <a:pt x="2686199" y="1096396"/>
                  <a:pt x="2643414" y="1091732"/>
                  <a:pt x="2602615" y="1080209"/>
                </a:cubicBezTo>
                <a:lnTo>
                  <a:pt x="2607165" y="1083226"/>
                </a:lnTo>
                <a:lnTo>
                  <a:pt x="2495179" y="1185484"/>
                </a:lnTo>
                <a:lnTo>
                  <a:pt x="2341599" y="1083585"/>
                </a:lnTo>
                <a:lnTo>
                  <a:pt x="2384929" y="961414"/>
                </a:lnTo>
                <a:cubicBezTo>
                  <a:pt x="2355215" y="933409"/>
                  <a:pt x="2329015" y="901312"/>
                  <a:pt x="2307218" y="865670"/>
                </a:cubicBezTo>
                <a:lnTo>
                  <a:pt x="2171734" y="871348"/>
                </a:lnTo>
                <a:lnTo>
                  <a:pt x="2119584" y="694571"/>
                </a:lnTo>
                <a:lnTo>
                  <a:pt x="2236697" y="625662"/>
                </a:lnTo>
                <a:cubicBezTo>
                  <a:pt x="2235459" y="588297"/>
                  <a:pt x="2238982" y="551385"/>
                  <a:pt x="2246620" y="515603"/>
                </a:cubicBezTo>
                <a:lnTo>
                  <a:pt x="2134594" y="419585"/>
                </a:lnTo>
                <a:lnTo>
                  <a:pt x="2217016" y="254732"/>
                </a:lnTo>
                <a:lnTo>
                  <a:pt x="2365055" y="287627"/>
                </a:lnTo>
                <a:lnTo>
                  <a:pt x="2364476" y="288784"/>
                </a:lnTo>
                <a:cubicBezTo>
                  <a:pt x="2394046" y="254885"/>
                  <a:pt x="2429444" y="225933"/>
                  <a:pt x="2469075" y="202302"/>
                </a:cubicBezTo>
                <a:lnTo>
                  <a:pt x="2464452" y="203666"/>
                </a:lnTo>
                <a:lnTo>
                  <a:pt x="2458102" y="52150"/>
                </a:lnTo>
                <a:lnTo>
                  <a:pt x="2634880" y="0"/>
                </a:lnTo>
                <a:lnTo>
                  <a:pt x="2711784" y="130703"/>
                </a:lnTo>
                <a:lnTo>
                  <a:pt x="2707159" y="132067"/>
                </a:lnTo>
                <a:cubicBezTo>
                  <a:pt x="2750672" y="130497"/>
                  <a:pt x="2793590" y="134953"/>
                  <a:pt x="2834535" y="146319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1"/>
          </a:p>
        </p:txBody>
      </p:sp>
      <p:sp>
        <p:nvSpPr>
          <p:cNvPr id="92" name="Donut 15">
            <a:extLst>
              <a:ext uri="{FF2B5EF4-FFF2-40B4-BE49-F238E27FC236}">
                <a16:creationId xmlns:a16="http://schemas.microsoft.com/office/drawing/2014/main" id="{CAA7C6EF-6B5B-45E9-946C-8E17445F3B49}"/>
              </a:ext>
            </a:extLst>
          </p:cNvPr>
          <p:cNvSpPr/>
          <p:nvPr/>
        </p:nvSpPr>
        <p:spPr>
          <a:xfrm>
            <a:off x="10087633" y="1797753"/>
            <a:ext cx="392738" cy="390005"/>
          </a:xfrm>
          <a:custGeom>
            <a:avLst/>
            <a:gdLst/>
            <a:ahLst/>
            <a:cxnLst/>
            <a:rect l="l" t="t" r="r" b="b"/>
            <a:pathLst>
              <a:path w="3821708" h="3795110">
                <a:moveTo>
                  <a:pt x="1910854" y="903842"/>
                </a:moveTo>
                <a:lnTo>
                  <a:pt x="1793831" y="1129420"/>
                </a:lnTo>
                <a:lnTo>
                  <a:pt x="1791613" y="1129420"/>
                </a:lnTo>
                <a:lnTo>
                  <a:pt x="1791892" y="1133157"/>
                </a:lnTo>
                <a:lnTo>
                  <a:pt x="1791613" y="1133695"/>
                </a:lnTo>
                <a:lnTo>
                  <a:pt x="1791933" y="1133695"/>
                </a:lnTo>
                <a:lnTo>
                  <a:pt x="1833002" y="1683464"/>
                </a:lnTo>
                <a:cubicBezTo>
                  <a:pt x="1744939" y="1714584"/>
                  <a:pt x="1682254" y="1798749"/>
                  <a:pt x="1682254" y="1897555"/>
                </a:cubicBezTo>
                <a:cubicBezTo>
                  <a:pt x="1682254" y="2023808"/>
                  <a:pt x="1784602" y="2126156"/>
                  <a:pt x="1910855" y="2126156"/>
                </a:cubicBezTo>
                <a:cubicBezTo>
                  <a:pt x="1975561" y="2126156"/>
                  <a:pt x="2033988" y="2099273"/>
                  <a:pt x="2075304" y="2055803"/>
                </a:cubicBezTo>
                <a:lnTo>
                  <a:pt x="2443125" y="2288080"/>
                </a:lnTo>
                <a:lnTo>
                  <a:pt x="2443003" y="2288309"/>
                </a:lnTo>
                <a:lnTo>
                  <a:pt x="2443494" y="2288314"/>
                </a:lnTo>
                <a:lnTo>
                  <a:pt x="2446061" y="2289935"/>
                </a:lnTo>
                <a:lnTo>
                  <a:pt x="2446904" y="2288348"/>
                </a:lnTo>
                <a:lnTo>
                  <a:pt x="2652725" y="2290436"/>
                </a:lnTo>
                <a:lnTo>
                  <a:pt x="2535900" y="2120971"/>
                </a:lnTo>
                <a:lnTo>
                  <a:pt x="2536744" y="2119385"/>
                </a:lnTo>
                <a:lnTo>
                  <a:pt x="2533964" y="2118163"/>
                </a:lnTo>
                <a:lnTo>
                  <a:pt x="2533686" y="2117759"/>
                </a:lnTo>
                <a:lnTo>
                  <a:pt x="2533565" y="2117988"/>
                </a:lnTo>
                <a:lnTo>
                  <a:pt x="2134900" y="1942755"/>
                </a:lnTo>
                <a:cubicBezTo>
                  <a:pt x="2137918" y="1928156"/>
                  <a:pt x="2139456" y="1913035"/>
                  <a:pt x="2139456" y="1897555"/>
                </a:cubicBezTo>
                <a:cubicBezTo>
                  <a:pt x="2139456" y="1798748"/>
                  <a:pt x="2076770" y="1714583"/>
                  <a:pt x="1988706" y="1683463"/>
                </a:cubicBezTo>
                <a:lnTo>
                  <a:pt x="2029775" y="1133695"/>
                </a:lnTo>
                <a:lnTo>
                  <a:pt x="2030094" y="1133695"/>
                </a:lnTo>
                <a:lnTo>
                  <a:pt x="2029815" y="1133157"/>
                </a:lnTo>
                <a:lnTo>
                  <a:pt x="2030094" y="1129420"/>
                </a:lnTo>
                <a:lnTo>
                  <a:pt x="2027877" y="1129420"/>
                </a:lnTo>
                <a:close/>
                <a:moveTo>
                  <a:pt x="1910854" y="565406"/>
                </a:moveTo>
                <a:cubicBezTo>
                  <a:pt x="2646579" y="565406"/>
                  <a:pt x="3243002" y="1161829"/>
                  <a:pt x="3243002" y="1897554"/>
                </a:cubicBezTo>
                <a:cubicBezTo>
                  <a:pt x="3243002" y="2633279"/>
                  <a:pt x="2646579" y="3229702"/>
                  <a:pt x="1910854" y="3229702"/>
                </a:cubicBezTo>
                <a:cubicBezTo>
                  <a:pt x="1175129" y="3229702"/>
                  <a:pt x="578706" y="2633279"/>
                  <a:pt x="578706" y="1897554"/>
                </a:cubicBezTo>
                <a:cubicBezTo>
                  <a:pt x="578706" y="1161829"/>
                  <a:pt x="1175129" y="565406"/>
                  <a:pt x="1910854" y="565406"/>
                </a:cubicBezTo>
                <a:close/>
                <a:moveTo>
                  <a:pt x="1766837" y="367010"/>
                </a:moveTo>
                <a:cubicBezTo>
                  <a:pt x="1050362" y="432397"/>
                  <a:pt x="475174" y="981146"/>
                  <a:pt x="377476" y="1681610"/>
                </a:cubicBezTo>
                <a:lnTo>
                  <a:pt x="426306" y="1681610"/>
                </a:lnTo>
                <a:cubicBezTo>
                  <a:pt x="510474" y="1681610"/>
                  <a:pt x="578706" y="1746088"/>
                  <a:pt x="578706" y="1825626"/>
                </a:cubicBezTo>
                <a:cubicBezTo>
                  <a:pt x="578706" y="1905164"/>
                  <a:pt x="510474" y="1969642"/>
                  <a:pt x="426306" y="1969642"/>
                </a:cubicBezTo>
                <a:lnTo>
                  <a:pt x="364094" y="1969642"/>
                </a:lnTo>
                <a:cubicBezTo>
                  <a:pt x="398055" y="2738400"/>
                  <a:pt x="1003246" y="3359660"/>
                  <a:pt x="1769417" y="3427809"/>
                </a:cubicBezTo>
                <a:lnTo>
                  <a:pt x="1769417" y="3382101"/>
                </a:lnTo>
                <a:cubicBezTo>
                  <a:pt x="1769417" y="3297933"/>
                  <a:pt x="1833895" y="3229701"/>
                  <a:pt x="1913433" y="3229701"/>
                </a:cubicBezTo>
                <a:cubicBezTo>
                  <a:pt x="1992971" y="3229701"/>
                  <a:pt x="2057449" y="3297933"/>
                  <a:pt x="2057449" y="3382101"/>
                </a:cubicBezTo>
                <a:lnTo>
                  <a:pt x="2057449" y="3427707"/>
                </a:lnTo>
                <a:cubicBezTo>
                  <a:pt x="2804164" y="3358467"/>
                  <a:pt x="3396856" y="2764020"/>
                  <a:pt x="3455018" y="2020616"/>
                </a:cubicBezTo>
                <a:lnTo>
                  <a:pt x="3395402" y="2020616"/>
                </a:lnTo>
                <a:cubicBezTo>
                  <a:pt x="3311234" y="2020616"/>
                  <a:pt x="3243002" y="1956138"/>
                  <a:pt x="3243002" y="1876600"/>
                </a:cubicBezTo>
                <a:cubicBezTo>
                  <a:pt x="3243002" y="1797062"/>
                  <a:pt x="3311234" y="1732584"/>
                  <a:pt x="3395402" y="1732584"/>
                </a:cubicBezTo>
                <a:lnTo>
                  <a:pt x="3451747" y="1732584"/>
                </a:lnTo>
                <a:cubicBezTo>
                  <a:pt x="3374444" y="1008025"/>
                  <a:pt x="2788738" y="434055"/>
                  <a:pt x="2054869" y="367632"/>
                </a:cubicBezTo>
                <a:lnTo>
                  <a:pt x="2054869" y="407296"/>
                </a:lnTo>
                <a:cubicBezTo>
                  <a:pt x="2054869" y="491464"/>
                  <a:pt x="1990391" y="559696"/>
                  <a:pt x="1910853" y="559696"/>
                </a:cubicBezTo>
                <a:cubicBezTo>
                  <a:pt x="1831315" y="559696"/>
                  <a:pt x="1766837" y="491464"/>
                  <a:pt x="1766837" y="407296"/>
                </a:cubicBezTo>
                <a:close/>
                <a:moveTo>
                  <a:pt x="1910854" y="0"/>
                </a:moveTo>
                <a:cubicBezTo>
                  <a:pt x="2966190" y="0"/>
                  <a:pt x="3821708" y="849564"/>
                  <a:pt x="3821708" y="1897555"/>
                </a:cubicBezTo>
                <a:cubicBezTo>
                  <a:pt x="3821708" y="2945546"/>
                  <a:pt x="2966190" y="3795110"/>
                  <a:pt x="1910854" y="3795110"/>
                </a:cubicBezTo>
                <a:cubicBezTo>
                  <a:pt x="855518" y="3795110"/>
                  <a:pt x="0" y="2945546"/>
                  <a:pt x="0" y="1897555"/>
                </a:cubicBezTo>
                <a:cubicBezTo>
                  <a:pt x="0" y="849564"/>
                  <a:pt x="855518" y="0"/>
                  <a:pt x="1910854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1">
              <a:solidFill>
                <a:schemeClr val="tx1"/>
              </a:solidFill>
            </a:endParaRPr>
          </a:p>
        </p:txBody>
      </p:sp>
      <p:sp>
        <p:nvSpPr>
          <p:cNvPr id="93" name="TextBox 92">
            <a:extLst>
              <a:ext uri="{FF2B5EF4-FFF2-40B4-BE49-F238E27FC236}">
                <a16:creationId xmlns:a16="http://schemas.microsoft.com/office/drawing/2014/main" id="{0267A8CD-D374-417E-8015-24E8145D4FC8}"/>
              </a:ext>
            </a:extLst>
          </p:cNvPr>
          <p:cNvSpPr txBox="1"/>
          <p:nvPr/>
        </p:nvSpPr>
        <p:spPr>
          <a:xfrm>
            <a:off x="8976513" y="3143926"/>
            <a:ext cx="2614978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bg1"/>
                </a:solidFill>
                <a:cs typeface="Arial" pitchFamily="34" charset="0"/>
              </a:rPr>
              <a:t>Get a modern PowerPoint  Presentation that is beautifully designed. I hope and I believe that this Template will your Time, Money and Reputation. Get a modern PowerPoint  Presentation that is beautifully designed. You can simply impress your audience and add a unique zing and appeal to your Presentations. Easy to change colors, photos and Text. Get a modern PowerPoint  Presentation that is beautifully designed. I hope and I believe that this Template will your Time, Money and Reputation.   </a:t>
            </a:r>
          </a:p>
        </p:txBody>
      </p:sp>
      <p:sp>
        <p:nvSpPr>
          <p:cNvPr id="94" name="TextBox 93">
            <a:extLst>
              <a:ext uri="{FF2B5EF4-FFF2-40B4-BE49-F238E27FC236}">
                <a16:creationId xmlns:a16="http://schemas.microsoft.com/office/drawing/2014/main" id="{75D874DE-B106-47A0-B179-80FA904E406D}"/>
              </a:ext>
            </a:extLst>
          </p:cNvPr>
          <p:cNvSpPr txBox="1"/>
          <p:nvPr/>
        </p:nvSpPr>
        <p:spPr>
          <a:xfrm>
            <a:off x="600077" y="3143924"/>
            <a:ext cx="2614978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200" dirty="0">
                <a:solidFill>
                  <a:schemeClr val="bg1"/>
                </a:solidFill>
                <a:cs typeface="Arial" pitchFamily="34" charset="0"/>
              </a:rPr>
              <a:t>Get a modern PowerPoint  Presentation that is beautifully designed. I hope and I believe that this Template will your Time, Money and Reputation. Get a modern PowerPoint  Presentation that is beautifully designed. You can simply impress your audience and add a unique zing and appeal to your Presentations. Easy to change colors, photos and Text. Get a modern PowerPoint  Presentation that is beautifully designed. I hope and I believe that this Template will your Time, Money and Reputation.     </a:t>
            </a:r>
          </a:p>
          <a:p>
            <a:pPr algn="r"/>
            <a:r>
              <a:rPr lang="en-US" altLang="ko-KR" sz="1200" dirty="0">
                <a:solidFill>
                  <a:schemeClr val="bg1"/>
                </a:solidFill>
                <a:cs typeface="Arial" pitchFamily="34" charset="0"/>
              </a:rPr>
              <a:t> </a:t>
            </a:r>
          </a:p>
        </p:txBody>
      </p:sp>
      <p:sp>
        <p:nvSpPr>
          <p:cNvPr id="95" name="TextBox 94">
            <a:extLst>
              <a:ext uri="{FF2B5EF4-FFF2-40B4-BE49-F238E27FC236}">
                <a16:creationId xmlns:a16="http://schemas.microsoft.com/office/drawing/2014/main" id="{978F8051-F1A9-4304-9E45-3D47D660F08F}"/>
              </a:ext>
            </a:extLst>
          </p:cNvPr>
          <p:cNvSpPr txBox="1"/>
          <p:nvPr/>
        </p:nvSpPr>
        <p:spPr>
          <a:xfrm>
            <a:off x="4998117" y="5946907"/>
            <a:ext cx="2195775" cy="307777"/>
          </a:xfrm>
          <a:prstGeom prst="rect">
            <a:avLst/>
          </a:prstGeom>
          <a:solidFill>
            <a:schemeClr val="accent1"/>
          </a:solidFill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Content Here</a:t>
            </a:r>
            <a:endParaRPr lang="ko-KR" altLang="en-US" sz="14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11159</TotalTime>
  <Words>203</Words>
  <Application>Microsoft Office PowerPoint</Application>
  <PresentationFormat>Widescreen</PresentationFormat>
  <Paragraphs>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13</cp:revision>
  <dcterms:created xsi:type="dcterms:W3CDTF">2018-02-18T19:39:47Z</dcterms:created>
  <dcterms:modified xsi:type="dcterms:W3CDTF">2020-01-03T05:56:15Z</dcterms:modified>
</cp:coreProperties>
</file>