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그룹 45">
            <a:extLst>
              <a:ext uri="{FF2B5EF4-FFF2-40B4-BE49-F238E27FC236}">
                <a16:creationId xmlns:a16="http://schemas.microsoft.com/office/drawing/2014/main" id="{25528C19-90AC-4C5D-9609-7102DEA07689}"/>
              </a:ext>
            </a:extLst>
          </p:cNvPr>
          <p:cNvGrpSpPr/>
          <p:nvPr/>
        </p:nvGrpSpPr>
        <p:grpSpPr>
          <a:xfrm rot="5400000">
            <a:off x="2633212" y="3970409"/>
            <a:ext cx="1035317" cy="606172"/>
            <a:chOff x="7978291" y="3739816"/>
            <a:chExt cx="1447811" cy="847685"/>
          </a:xfrm>
        </p:grpSpPr>
        <p:sp>
          <p:nvSpPr>
            <p:cNvPr id="6" name="사각형: 둥근 위쪽 모서리 46">
              <a:extLst>
                <a:ext uri="{FF2B5EF4-FFF2-40B4-BE49-F238E27FC236}">
                  <a16:creationId xmlns:a16="http://schemas.microsoft.com/office/drawing/2014/main" id="{5DD9B400-4C71-4D55-B86A-CDD4504A78AC}"/>
                </a:ext>
              </a:extLst>
            </p:cNvPr>
            <p:cNvSpPr/>
            <p:nvPr/>
          </p:nvSpPr>
          <p:spPr>
            <a:xfrm>
              <a:off x="7978291" y="3739816"/>
              <a:ext cx="1447811" cy="2160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사각형: 둥근 위쪽 모서리 47">
              <a:extLst>
                <a:ext uri="{FF2B5EF4-FFF2-40B4-BE49-F238E27FC236}">
                  <a16:creationId xmlns:a16="http://schemas.microsoft.com/office/drawing/2014/main" id="{49004687-E913-4C3B-BD3D-847676FD5943}"/>
                </a:ext>
              </a:extLst>
            </p:cNvPr>
            <p:cNvSpPr/>
            <p:nvPr/>
          </p:nvSpPr>
          <p:spPr>
            <a:xfrm>
              <a:off x="7978291" y="4026790"/>
              <a:ext cx="1447811" cy="273736"/>
            </a:xfrm>
            <a:prstGeom prst="round2SameRect">
              <a:avLst>
                <a:gd name="adj1" fmla="val 50000"/>
                <a:gd name="adj2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자유형: 도형 48">
              <a:extLst>
                <a:ext uri="{FF2B5EF4-FFF2-40B4-BE49-F238E27FC236}">
                  <a16:creationId xmlns:a16="http://schemas.microsoft.com/office/drawing/2014/main" id="{2E9A2078-E58E-422E-ACE0-05D56DD64C51}"/>
                </a:ext>
              </a:extLst>
            </p:cNvPr>
            <p:cNvSpPr/>
            <p:nvPr/>
          </p:nvSpPr>
          <p:spPr>
            <a:xfrm>
              <a:off x="8143262" y="4086728"/>
              <a:ext cx="1117867" cy="153860"/>
            </a:xfrm>
            <a:custGeom>
              <a:avLst/>
              <a:gdLst>
                <a:gd name="connsiteX0" fmla="*/ 289179 w 1117867"/>
                <a:gd name="connsiteY0" fmla="*/ 0 h 153860"/>
                <a:gd name="connsiteX1" fmla="*/ 379100 w 1117867"/>
                <a:gd name="connsiteY1" fmla="*/ 39492 h 153860"/>
                <a:gd name="connsiteX2" fmla="*/ 398166 w 1117867"/>
                <a:gd name="connsiteY2" fmla="*/ 67134 h 153860"/>
                <a:gd name="connsiteX3" fmla="*/ 398240 w 1117867"/>
                <a:gd name="connsiteY3" fmla="*/ 67097 h 153860"/>
                <a:gd name="connsiteX4" fmla="*/ 468971 w 1117867"/>
                <a:gd name="connsiteY4" fmla="*/ 110793 h 153860"/>
                <a:gd name="connsiteX5" fmla="*/ 539735 w 1117867"/>
                <a:gd name="connsiteY5" fmla="*/ 67150 h 153860"/>
                <a:gd name="connsiteX6" fmla="*/ 539789 w 1117867"/>
                <a:gd name="connsiteY6" fmla="*/ 67177 h 153860"/>
                <a:gd name="connsiteX7" fmla="*/ 558962 w 1117867"/>
                <a:gd name="connsiteY7" fmla="*/ 39425 h 153860"/>
                <a:gd name="connsiteX8" fmla="*/ 648912 w 1117867"/>
                <a:gd name="connsiteY8" fmla="*/ 0 h 153860"/>
                <a:gd name="connsiteX9" fmla="*/ 738833 w 1117867"/>
                <a:gd name="connsiteY9" fmla="*/ 39492 h 153860"/>
                <a:gd name="connsiteX10" fmla="*/ 757899 w 1117867"/>
                <a:gd name="connsiteY10" fmla="*/ 67134 h 153860"/>
                <a:gd name="connsiteX11" fmla="*/ 757973 w 1117867"/>
                <a:gd name="connsiteY11" fmla="*/ 67097 h 153860"/>
                <a:gd name="connsiteX12" fmla="*/ 828704 w 1117867"/>
                <a:gd name="connsiteY12" fmla="*/ 110793 h 153860"/>
                <a:gd name="connsiteX13" fmla="*/ 899468 w 1117867"/>
                <a:gd name="connsiteY13" fmla="*/ 67150 h 153860"/>
                <a:gd name="connsiteX14" fmla="*/ 899523 w 1117867"/>
                <a:gd name="connsiteY14" fmla="*/ 67178 h 153860"/>
                <a:gd name="connsiteX15" fmla="*/ 918696 w 1117867"/>
                <a:gd name="connsiteY15" fmla="*/ 39425 h 153860"/>
                <a:gd name="connsiteX16" fmla="*/ 1008646 w 1117867"/>
                <a:gd name="connsiteY16" fmla="*/ 0 h 153860"/>
                <a:gd name="connsiteX17" fmla="*/ 1117867 w 1117867"/>
                <a:gd name="connsiteY17" fmla="*/ 67473 h 153860"/>
                <a:gd name="connsiteX18" fmla="*/ 1079361 w 1117867"/>
                <a:gd name="connsiteY18" fmla="*/ 86763 h 153860"/>
                <a:gd name="connsiteX19" fmla="*/ 1008630 w 1117867"/>
                <a:gd name="connsiteY19" fmla="*/ 43067 h 153860"/>
                <a:gd name="connsiteX20" fmla="*/ 937866 w 1117867"/>
                <a:gd name="connsiteY20" fmla="*/ 86710 h 153860"/>
                <a:gd name="connsiteX21" fmla="*/ 937811 w 1117867"/>
                <a:gd name="connsiteY21" fmla="*/ 86682 h 153860"/>
                <a:gd name="connsiteX22" fmla="*/ 918638 w 1117867"/>
                <a:gd name="connsiteY22" fmla="*/ 114435 h 153860"/>
                <a:gd name="connsiteX23" fmla="*/ 828688 w 1117867"/>
                <a:gd name="connsiteY23" fmla="*/ 153860 h 153860"/>
                <a:gd name="connsiteX24" fmla="*/ 738767 w 1117867"/>
                <a:gd name="connsiteY24" fmla="*/ 114369 h 153860"/>
                <a:gd name="connsiteX25" fmla="*/ 719701 w 1117867"/>
                <a:gd name="connsiteY25" fmla="*/ 86726 h 153860"/>
                <a:gd name="connsiteX26" fmla="*/ 719627 w 1117867"/>
                <a:gd name="connsiteY26" fmla="*/ 86763 h 153860"/>
                <a:gd name="connsiteX27" fmla="*/ 648896 w 1117867"/>
                <a:gd name="connsiteY27" fmla="*/ 43067 h 153860"/>
                <a:gd name="connsiteX28" fmla="*/ 578132 w 1117867"/>
                <a:gd name="connsiteY28" fmla="*/ 86710 h 153860"/>
                <a:gd name="connsiteX29" fmla="*/ 578078 w 1117867"/>
                <a:gd name="connsiteY29" fmla="*/ 86683 h 153860"/>
                <a:gd name="connsiteX30" fmla="*/ 558905 w 1117867"/>
                <a:gd name="connsiteY30" fmla="*/ 114435 h 153860"/>
                <a:gd name="connsiteX31" fmla="*/ 468955 w 1117867"/>
                <a:gd name="connsiteY31" fmla="*/ 153860 h 153860"/>
                <a:gd name="connsiteX32" fmla="*/ 379034 w 1117867"/>
                <a:gd name="connsiteY32" fmla="*/ 114369 h 153860"/>
                <a:gd name="connsiteX33" fmla="*/ 359968 w 1117867"/>
                <a:gd name="connsiteY33" fmla="*/ 86726 h 153860"/>
                <a:gd name="connsiteX34" fmla="*/ 359894 w 1117867"/>
                <a:gd name="connsiteY34" fmla="*/ 86763 h 153860"/>
                <a:gd name="connsiteX35" fmla="*/ 289163 w 1117867"/>
                <a:gd name="connsiteY35" fmla="*/ 43067 h 153860"/>
                <a:gd name="connsiteX36" fmla="*/ 218399 w 1117867"/>
                <a:gd name="connsiteY36" fmla="*/ 86710 h 153860"/>
                <a:gd name="connsiteX37" fmla="*/ 218344 w 1117867"/>
                <a:gd name="connsiteY37" fmla="*/ 86682 h 153860"/>
                <a:gd name="connsiteX38" fmla="*/ 199171 w 1117867"/>
                <a:gd name="connsiteY38" fmla="*/ 114435 h 153860"/>
                <a:gd name="connsiteX39" fmla="*/ 109221 w 1117867"/>
                <a:gd name="connsiteY39" fmla="*/ 153860 h 153860"/>
                <a:gd name="connsiteX40" fmla="*/ 0 w 1117867"/>
                <a:gd name="connsiteY40" fmla="*/ 86387 h 153860"/>
                <a:gd name="connsiteX41" fmla="*/ 38506 w 1117867"/>
                <a:gd name="connsiteY41" fmla="*/ 67097 h 153860"/>
                <a:gd name="connsiteX42" fmla="*/ 109237 w 1117867"/>
                <a:gd name="connsiteY42" fmla="*/ 110793 h 153860"/>
                <a:gd name="connsiteX43" fmla="*/ 180001 w 1117867"/>
                <a:gd name="connsiteY43" fmla="*/ 67150 h 153860"/>
                <a:gd name="connsiteX44" fmla="*/ 180056 w 1117867"/>
                <a:gd name="connsiteY44" fmla="*/ 67178 h 153860"/>
                <a:gd name="connsiteX45" fmla="*/ 199229 w 1117867"/>
                <a:gd name="connsiteY45" fmla="*/ 39425 h 153860"/>
                <a:gd name="connsiteX46" fmla="*/ 289179 w 1117867"/>
                <a:gd name="connsiteY46" fmla="*/ 0 h 153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117867" h="153860">
                  <a:moveTo>
                    <a:pt x="289179" y="0"/>
                  </a:moveTo>
                  <a:cubicBezTo>
                    <a:pt x="323859" y="13"/>
                    <a:pt x="356306" y="14705"/>
                    <a:pt x="379100" y="39492"/>
                  </a:cubicBezTo>
                  <a:lnTo>
                    <a:pt x="398166" y="67134"/>
                  </a:lnTo>
                  <a:lnTo>
                    <a:pt x="398240" y="67097"/>
                  </a:lnTo>
                  <a:cubicBezTo>
                    <a:pt x="411652" y="93870"/>
                    <a:pt x="439026" y="110781"/>
                    <a:pt x="468971" y="110793"/>
                  </a:cubicBezTo>
                  <a:cubicBezTo>
                    <a:pt x="498916" y="110804"/>
                    <a:pt x="526303" y="93914"/>
                    <a:pt x="539735" y="67150"/>
                  </a:cubicBezTo>
                  <a:lnTo>
                    <a:pt x="539789" y="67177"/>
                  </a:lnTo>
                  <a:lnTo>
                    <a:pt x="558962" y="39425"/>
                  </a:lnTo>
                  <a:cubicBezTo>
                    <a:pt x="581774" y="14655"/>
                    <a:pt x="614232" y="-13"/>
                    <a:pt x="648912" y="0"/>
                  </a:cubicBezTo>
                  <a:cubicBezTo>
                    <a:pt x="683592" y="13"/>
                    <a:pt x="716039" y="14705"/>
                    <a:pt x="738833" y="39492"/>
                  </a:cubicBezTo>
                  <a:lnTo>
                    <a:pt x="757899" y="67134"/>
                  </a:lnTo>
                  <a:lnTo>
                    <a:pt x="757973" y="67097"/>
                  </a:lnTo>
                  <a:cubicBezTo>
                    <a:pt x="771385" y="93870"/>
                    <a:pt x="798759" y="110781"/>
                    <a:pt x="828704" y="110793"/>
                  </a:cubicBezTo>
                  <a:cubicBezTo>
                    <a:pt x="858649" y="110804"/>
                    <a:pt x="886036" y="93914"/>
                    <a:pt x="899468" y="67150"/>
                  </a:cubicBezTo>
                  <a:lnTo>
                    <a:pt x="899523" y="67178"/>
                  </a:lnTo>
                  <a:lnTo>
                    <a:pt x="918696" y="39425"/>
                  </a:lnTo>
                  <a:cubicBezTo>
                    <a:pt x="941508" y="14655"/>
                    <a:pt x="973966" y="-13"/>
                    <a:pt x="1008646" y="0"/>
                  </a:cubicBezTo>
                  <a:cubicBezTo>
                    <a:pt x="1054886" y="17"/>
                    <a:pt x="1097157" y="26131"/>
                    <a:pt x="1117867" y="67473"/>
                  </a:cubicBezTo>
                  <a:lnTo>
                    <a:pt x="1079361" y="86763"/>
                  </a:lnTo>
                  <a:cubicBezTo>
                    <a:pt x="1065949" y="59990"/>
                    <a:pt x="1038575" y="43079"/>
                    <a:pt x="1008630" y="43067"/>
                  </a:cubicBezTo>
                  <a:cubicBezTo>
                    <a:pt x="978685" y="43056"/>
                    <a:pt x="951298" y="59946"/>
                    <a:pt x="937866" y="86710"/>
                  </a:cubicBezTo>
                  <a:lnTo>
                    <a:pt x="937811" y="86682"/>
                  </a:lnTo>
                  <a:lnTo>
                    <a:pt x="918638" y="114435"/>
                  </a:lnTo>
                  <a:cubicBezTo>
                    <a:pt x="895826" y="139205"/>
                    <a:pt x="863368" y="153873"/>
                    <a:pt x="828688" y="153860"/>
                  </a:cubicBezTo>
                  <a:cubicBezTo>
                    <a:pt x="794008" y="153847"/>
                    <a:pt x="761561" y="139155"/>
                    <a:pt x="738767" y="114369"/>
                  </a:cubicBezTo>
                  <a:lnTo>
                    <a:pt x="719701" y="86726"/>
                  </a:lnTo>
                  <a:lnTo>
                    <a:pt x="719627" y="86763"/>
                  </a:lnTo>
                  <a:cubicBezTo>
                    <a:pt x="706215" y="59990"/>
                    <a:pt x="678841" y="43079"/>
                    <a:pt x="648896" y="43067"/>
                  </a:cubicBezTo>
                  <a:cubicBezTo>
                    <a:pt x="618951" y="43056"/>
                    <a:pt x="591564" y="59946"/>
                    <a:pt x="578132" y="86710"/>
                  </a:cubicBezTo>
                  <a:lnTo>
                    <a:pt x="578078" y="86683"/>
                  </a:lnTo>
                  <a:lnTo>
                    <a:pt x="558905" y="114435"/>
                  </a:lnTo>
                  <a:cubicBezTo>
                    <a:pt x="536093" y="139205"/>
                    <a:pt x="503635" y="153873"/>
                    <a:pt x="468955" y="153860"/>
                  </a:cubicBezTo>
                  <a:cubicBezTo>
                    <a:pt x="434275" y="153847"/>
                    <a:pt x="401828" y="139155"/>
                    <a:pt x="379034" y="114369"/>
                  </a:cubicBezTo>
                  <a:lnTo>
                    <a:pt x="359968" y="86726"/>
                  </a:lnTo>
                  <a:lnTo>
                    <a:pt x="359894" y="86763"/>
                  </a:lnTo>
                  <a:cubicBezTo>
                    <a:pt x="346482" y="59990"/>
                    <a:pt x="319108" y="43079"/>
                    <a:pt x="289163" y="43067"/>
                  </a:cubicBezTo>
                  <a:cubicBezTo>
                    <a:pt x="259218" y="43056"/>
                    <a:pt x="231831" y="59946"/>
                    <a:pt x="218399" y="86710"/>
                  </a:cubicBezTo>
                  <a:lnTo>
                    <a:pt x="218344" y="86682"/>
                  </a:lnTo>
                  <a:lnTo>
                    <a:pt x="199171" y="114435"/>
                  </a:lnTo>
                  <a:cubicBezTo>
                    <a:pt x="176359" y="139205"/>
                    <a:pt x="143901" y="153873"/>
                    <a:pt x="109221" y="153860"/>
                  </a:cubicBezTo>
                  <a:cubicBezTo>
                    <a:pt x="62981" y="153843"/>
                    <a:pt x="20710" y="127729"/>
                    <a:pt x="0" y="86387"/>
                  </a:cubicBezTo>
                  <a:lnTo>
                    <a:pt x="38506" y="67097"/>
                  </a:lnTo>
                  <a:cubicBezTo>
                    <a:pt x="51918" y="93870"/>
                    <a:pt x="79292" y="110781"/>
                    <a:pt x="109237" y="110793"/>
                  </a:cubicBezTo>
                  <a:cubicBezTo>
                    <a:pt x="139182" y="110804"/>
                    <a:pt x="166569" y="93914"/>
                    <a:pt x="180001" y="67150"/>
                  </a:cubicBezTo>
                  <a:lnTo>
                    <a:pt x="180056" y="67178"/>
                  </a:lnTo>
                  <a:lnTo>
                    <a:pt x="199229" y="39425"/>
                  </a:lnTo>
                  <a:cubicBezTo>
                    <a:pt x="222041" y="14655"/>
                    <a:pt x="254499" y="-13"/>
                    <a:pt x="28917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사각형: 둥근 위쪽 모서리 49">
              <a:extLst>
                <a:ext uri="{FF2B5EF4-FFF2-40B4-BE49-F238E27FC236}">
                  <a16:creationId xmlns:a16="http://schemas.microsoft.com/office/drawing/2014/main" id="{51D16D12-0CE8-4555-B631-591FAB7D15B2}"/>
                </a:ext>
              </a:extLst>
            </p:cNvPr>
            <p:cNvSpPr/>
            <p:nvPr/>
          </p:nvSpPr>
          <p:spPr>
            <a:xfrm rot="10800000">
              <a:off x="7978291" y="4371501"/>
              <a:ext cx="1447811" cy="2160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0" name="그룹 50">
            <a:extLst>
              <a:ext uri="{FF2B5EF4-FFF2-40B4-BE49-F238E27FC236}">
                <a16:creationId xmlns:a16="http://schemas.microsoft.com/office/drawing/2014/main" id="{9146FCCB-10F0-461A-9B8F-4641E9C9D268}"/>
              </a:ext>
            </a:extLst>
          </p:cNvPr>
          <p:cNvGrpSpPr/>
          <p:nvPr/>
        </p:nvGrpSpPr>
        <p:grpSpPr>
          <a:xfrm>
            <a:off x="1276181" y="3985850"/>
            <a:ext cx="928285" cy="797592"/>
            <a:chOff x="4079225" y="4910219"/>
            <a:chExt cx="1447811" cy="1243973"/>
          </a:xfrm>
        </p:grpSpPr>
        <p:sp>
          <p:nvSpPr>
            <p:cNvPr id="11" name="자유형: 도형 51">
              <a:extLst>
                <a:ext uri="{FF2B5EF4-FFF2-40B4-BE49-F238E27FC236}">
                  <a16:creationId xmlns:a16="http://schemas.microsoft.com/office/drawing/2014/main" id="{5C6B59D4-73AC-4A6B-8C9E-333C8C7D9696}"/>
                </a:ext>
              </a:extLst>
            </p:cNvPr>
            <p:cNvSpPr/>
            <p:nvPr/>
          </p:nvSpPr>
          <p:spPr>
            <a:xfrm>
              <a:off x="4137789" y="5465783"/>
              <a:ext cx="1330682" cy="183152"/>
            </a:xfrm>
            <a:custGeom>
              <a:avLst/>
              <a:gdLst>
                <a:gd name="connsiteX0" fmla="*/ 344232 w 1330682"/>
                <a:gd name="connsiteY0" fmla="*/ 0 h 183152"/>
                <a:gd name="connsiteX1" fmla="*/ 451272 w 1330682"/>
                <a:gd name="connsiteY1" fmla="*/ 47010 h 183152"/>
                <a:gd name="connsiteX2" fmla="*/ 473967 w 1330682"/>
                <a:gd name="connsiteY2" fmla="*/ 79915 h 183152"/>
                <a:gd name="connsiteX3" fmla="*/ 474054 w 1330682"/>
                <a:gd name="connsiteY3" fmla="*/ 79871 h 183152"/>
                <a:gd name="connsiteX4" fmla="*/ 558251 w 1330682"/>
                <a:gd name="connsiteY4" fmla="*/ 131885 h 183152"/>
                <a:gd name="connsiteX5" fmla="*/ 642487 w 1330682"/>
                <a:gd name="connsiteY5" fmla="*/ 79934 h 183152"/>
                <a:gd name="connsiteX6" fmla="*/ 642553 w 1330682"/>
                <a:gd name="connsiteY6" fmla="*/ 79967 h 183152"/>
                <a:gd name="connsiteX7" fmla="*/ 665376 w 1330682"/>
                <a:gd name="connsiteY7" fmla="*/ 46931 h 183152"/>
                <a:gd name="connsiteX8" fmla="*/ 772450 w 1330682"/>
                <a:gd name="connsiteY8" fmla="*/ 0 h 183152"/>
                <a:gd name="connsiteX9" fmla="*/ 879490 w 1330682"/>
                <a:gd name="connsiteY9" fmla="*/ 47010 h 183152"/>
                <a:gd name="connsiteX10" fmla="*/ 902185 w 1330682"/>
                <a:gd name="connsiteY10" fmla="*/ 79915 h 183152"/>
                <a:gd name="connsiteX11" fmla="*/ 902272 w 1330682"/>
                <a:gd name="connsiteY11" fmla="*/ 79871 h 183152"/>
                <a:gd name="connsiteX12" fmla="*/ 986469 w 1330682"/>
                <a:gd name="connsiteY12" fmla="*/ 131885 h 183152"/>
                <a:gd name="connsiteX13" fmla="*/ 1070705 w 1330682"/>
                <a:gd name="connsiteY13" fmla="*/ 79934 h 183152"/>
                <a:gd name="connsiteX14" fmla="*/ 1070771 w 1330682"/>
                <a:gd name="connsiteY14" fmla="*/ 79967 h 183152"/>
                <a:gd name="connsiteX15" fmla="*/ 1093594 w 1330682"/>
                <a:gd name="connsiteY15" fmla="*/ 46931 h 183152"/>
                <a:gd name="connsiteX16" fmla="*/ 1200668 w 1330682"/>
                <a:gd name="connsiteY16" fmla="*/ 0 h 183152"/>
                <a:gd name="connsiteX17" fmla="*/ 1330682 w 1330682"/>
                <a:gd name="connsiteY17" fmla="*/ 80319 h 183152"/>
                <a:gd name="connsiteX18" fmla="*/ 1284846 w 1330682"/>
                <a:gd name="connsiteY18" fmla="*/ 103281 h 183152"/>
                <a:gd name="connsiteX19" fmla="*/ 1200649 w 1330682"/>
                <a:gd name="connsiteY19" fmla="*/ 51267 h 183152"/>
                <a:gd name="connsiteX20" fmla="*/ 1116413 w 1330682"/>
                <a:gd name="connsiteY20" fmla="*/ 103218 h 183152"/>
                <a:gd name="connsiteX21" fmla="*/ 1116348 w 1330682"/>
                <a:gd name="connsiteY21" fmla="*/ 103185 h 183152"/>
                <a:gd name="connsiteX22" fmla="*/ 1093525 w 1330682"/>
                <a:gd name="connsiteY22" fmla="*/ 136222 h 183152"/>
                <a:gd name="connsiteX23" fmla="*/ 986450 w 1330682"/>
                <a:gd name="connsiteY23" fmla="*/ 183152 h 183152"/>
                <a:gd name="connsiteX24" fmla="*/ 879411 w 1330682"/>
                <a:gd name="connsiteY24" fmla="*/ 136142 h 183152"/>
                <a:gd name="connsiteX25" fmla="*/ 856715 w 1330682"/>
                <a:gd name="connsiteY25" fmla="*/ 103238 h 183152"/>
                <a:gd name="connsiteX26" fmla="*/ 856628 w 1330682"/>
                <a:gd name="connsiteY26" fmla="*/ 103281 h 183152"/>
                <a:gd name="connsiteX27" fmla="*/ 772431 w 1330682"/>
                <a:gd name="connsiteY27" fmla="*/ 51267 h 183152"/>
                <a:gd name="connsiteX28" fmla="*/ 688195 w 1330682"/>
                <a:gd name="connsiteY28" fmla="*/ 103218 h 183152"/>
                <a:gd name="connsiteX29" fmla="*/ 688130 w 1330682"/>
                <a:gd name="connsiteY29" fmla="*/ 103185 h 183152"/>
                <a:gd name="connsiteX30" fmla="*/ 665307 w 1330682"/>
                <a:gd name="connsiteY30" fmla="*/ 136222 h 183152"/>
                <a:gd name="connsiteX31" fmla="*/ 558232 w 1330682"/>
                <a:gd name="connsiteY31" fmla="*/ 183152 h 183152"/>
                <a:gd name="connsiteX32" fmla="*/ 451193 w 1330682"/>
                <a:gd name="connsiteY32" fmla="*/ 136142 h 183152"/>
                <a:gd name="connsiteX33" fmla="*/ 428497 w 1330682"/>
                <a:gd name="connsiteY33" fmla="*/ 103238 h 183152"/>
                <a:gd name="connsiteX34" fmla="*/ 428410 w 1330682"/>
                <a:gd name="connsiteY34" fmla="*/ 103281 h 183152"/>
                <a:gd name="connsiteX35" fmla="*/ 344213 w 1330682"/>
                <a:gd name="connsiteY35" fmla="*/ 51267 h 183152"/>
                <a:gd name="connsiteX36" fmla="*/ 259977 w 1330682"/>
                <a:gd name="connsiteY36" fmla="*/ 103218 h 183152"/>
                <a:gd name="connsiteX37" fmla="*/ 259912 w 1330682"/>
                <a:gd name="connsiteY37" fmla="*/ 103185 h 183152"/>
                <a:gd name="connsiteX38" fmla="*/ 237089 w 1330682"/>
                <a:gd name="connsiteY38" fmla="*/ 136222 h 183152"/>
                <a:gd name="connsiteX39" fmla="*/ 130014 w 1330682"/>
                <a:gd name="connsiteY39" fmla="*/ 183152 h 183152"/>
                <a:gd name="connsiteX40" fmla="*/ 0 w 1330682"/>
                <a:gd name="connsiteY40" fmla="*/ 102833 h 183152"/>
                <a:gd name="connsiteX41" fmla="*/ 45836 w 1330682"/>
                <a:gd name="connsiteY41" fmla="*/ 79871 h 183152"/>
                <a:gd name="connsiteX42" fmla="*/ 130033 w 1330682"/>
                <a:gd name="connsiteY42" fmla="*/ 131885 h 183152"/>
                <a:gd name="connsiteX43" fmla="*/ 214269 w 1330682"/>
                <a:gd name="connsiteY43" fmla="*/ 79934 h 183152"/>
                <a:gd name="connsiteX44" fmla="*/ 214335 w 1330682"/>
                <a:gd name="connsiteY44" fmla="*/ 79967 h 183152"/>
                <a:gd name="connsiteX45" fmla="*/ 237158 w 1330682"/>
                <a:gd name="connsiteY45" fmla="*/ 46931 h 183152"/>
                <a:gd name="connsiteX46" fmla="*/ 344232 w 1330682"/>
                <a:gd name="connsiteY46" fmla="*/ 0 h 183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330682" h="183152">
                  <a:moveTo>
                    <a:pt x="344232" y="0"/>
                  </a:moveTo>
                  <a:cubicBezTo>
                    <a:pt x="385515" y="16"/>
                    <a:pt x="424139" y="17505"/>
                    <a:pt x="451272" y="47010"/>
                  </a:cubicBezTo>
                  <a:lnTo>
                    <a:pt x="473967" y="79915"/>
                  </a:lnTo>
                  <a:lnTo>
                    <a:pt x="474054" y="79871"/>
                  </a:lnTo>
                  <a:cubicBezTo>
                    <a:pt x="490019" y="111741"/>
                    <a:pt x="522605" y="131872"/>
                    <a:pt x="558251" y="131885"/>
                  </a:cubicBezTo>
                  <a:cubicBezTo>
                    <a:pt x="593897" y="131898"/>
                    <a:pt x="626498" y="111792"/>
                    <a:pt x="642487" y="79934"/>
                  </a:cubicBezTo>
                  <a:lnTo>
                    <a:pt x="642553" y="79967"/>
                  </a:lnTo>
                  <a:lnTo>
                    <a:pt x="665376" y="46931"/>
                  </a:lnTo>
                  <a:cubicBezTo>
                    <a:pt x="692531" y="17445"/>
                    <a:pt x="731168" y="-15"/>
                    <a:pt x="772450" y="0"/>
                  </a:cubicBezTo>
                  <a:cubicBezTo>
                    <a:pt x="813732" y="16"/>
                    <a:pt x="852357" y="17505"/>
                    <a:pt x="879490" y="47010"/>
                  </a:cubicBezTo>
                  <a:lnTo>
                    <a:pt x="902185" y="79915"/>
                  </a:lnTo>
                  <a:lnTo>
                    <a:pt x="902272" y="79871"/>
                  </a:lnTo>
                  <a:cubicBezTo>
                    <a:pt x="918237" y="111741"/>
                    <a:pt x="950823" y="131872"/>
                    <a:pt x="986469" y="131885"/>
                  </a:cubicBezTo>
                  <a:cubicBezTo>
                    <a:pt x="1022115" y="131898"/>
                    <a:pt x="1054716" y="111792"/>
                    <a:pt x="1070705" y="79934"/>
                  </a:cubicBezTo>
                  <a:lnTo>
                    <a:pt x="1070771" y="79967"/>
                  </a:lnTo>
                  <a:lnTo>
                    <a:pt x="1093594" y="46931"/>
                  </a:lnTo>
                  <a:cubicBezTo>
                    <a:pt x="1120749" y="17445"/>
                    <a:pt x="1159386" y="-15"/>
                    <a:pt x="1200668" y="0"/>
                  </a:cubicBezTo>
                  <a:cubicBezTo>
                    <a:pt x="1255711" y="21"/>
                    <a:pt x="1306029" y="31105"/>
                    <a:pt x="1330682" y="80319"/>
                  </a:cubicBezTo>
                  <a:lnTo>
                    <a:pt x="1284846" y="103281"/>
                  </a:lnTo>
                  <a:cubicBezTo>
                    <a:pt x="1268881" y="71411"/>
                    <a:pt x="1236295" y="51280"/>
                    <a:pt x="1200649" y="51267"/>
                  </a:cubicBezTo>
                  <a:cubicBezTo>
                    <a:pt x="1165003" y="51254"/>
                    <a:pt x="1132402" y="71360"/>
                    <a:pt x="1116413" y="103218"/>
                  </a:cubicBezTo>
                  <a:lnTo>
                    <a:pt x="1116348" y="103185"/>
                  </a:lnTo>
                  <a:lnTo>
                    <a:pt x="1093525" y="136222"/>
                  </a:lnTo>
                  <a:cubicBezTo>
                    <a:pt x="1066370" y="165707"/>
                    <a:pt x="1027733" y="183167"/>
                    <a:pt x="986450" y="183152"/>
                  </a:cubicBezTo>
                  <a:cubicBezTo>
                    <a:pt x="945168" y="183136"/>
                    <a:pt x="906544" y="165648"/>
                    <a:pt x="879411" y="136142"/>
                  </a:cubicBezTo>
                  <a:lnTo>
                    <a:pt x="856715" y="103238"/>
                  </a:lnTo>
                  <a:lnTo>
                    <a:pt x="856628" y="103281"/>
                  </a:lnTo>
                  <a:cubicBezTo>
                    <a:pt x="840663" y="71411"/>
                    <a:pt x="808077" y="51280"/>
                    <a:pt x="772431" y="51267"/>
                  </a:cubicBezTo>
                  <a:cubicBezTo>
                    <a:pt x="736785" y="51254"/>
                    <a:pt x="704184" y="71360"/>
                    <a:pt x="688195" y="103218"/>
                  </a:cubicBezTo>
                  <a:lnTo>
                    <a:pt x="688130" y="103185"/>
                  </a:lnTo>
                  <a:lnTo>
                    <a:pt x="665307" y="136222"/>
                  </a:lnTo>
                  <a:cubicBezTo>
                    <a:pt x="638152" y="165707"/>
                    <a:pt x="599515" y="183167"/>
                    <a:pt x="558232" y="183152"/>
                  </a:cubicBezTo>
                  <a:cubicBezTo>
                    <a:pt x="516950" y="183136"/>
                    <a:pt x="478326" y="165648"/>
                    <a:pt x="451193" y="136142"/>
                  </a:cubicBezTo>
                  <a:lnTo>
                    <a:pt x="428497" y="103238"/>
                  </a:lnTo>
                  <a:lnTo>
                    <a:pt x="428410" y="103281"/>
                  </a:lnTo>
                  <a:cubicBezTo>
                    <a:pt x="412445" y="71411"/>
                    <a:pt x="379859" y="51280"/>
                    <a:pt x="344213" y="51267"/>
                  </a:cubicBezTo>
                  <a:cubicBezTo>
                    <a:pt x="308567" y="51254"/>
                    <a:pt x="275966" y="71360"/>
                    <a:pt x="259977" y="103218"/>
                  </a:cubicBezTo>
                  <a:lnTo>
                    <a:pt x="259912" y="103185"/>
                  </a:lnTo>
                  <a:lnTo>
                    <a:pt x="237089" y="136222"/>
                  </a:lnTo>
                  <a:cubicBezTo>
                    <a:pt x="209934" y="165707"/>
                    <a:pt x="171296" y="183167"/>
                    <a:pt x="130014" y="183152"/>
                  </a:cubicBezTo>
                  <a:cubicBezTo>
                    <a:pt x="74971" y="183131"/>
                    <a:pt x="24653" y="152047"/>
                    <a:pt x="0" y="102833"/>
                  </a:cubicBezTo>
                  <a:lnTo>
                    <a:pt x="45836" y="79871"/>
                  </a:lnTo>
                  <a:cubicBezTo>
                    <a:pt x="61801" y="111741"/>
                    <a:pt x="94387" y="131872"/>
                    <a:pt x="130033" y="131885"/>
                  </a:cubicBezTo>
                  <a:cubicBezTo>
                    <a:pt x="165679" y="131898"/>
                    <a:pt x="198280" y="111792"/>
                    <a:pt x="214269" y="79934"/>
                  </a:cubicBezTo>
                  <a:lnTo>
                    <a:pt x="214335" y="79967"/>
                  </a:lnTo>
                  <a:lnTo>
                    <a:pt x="237158" y="46931"/>
                  </a:lnTo>
                  <a:cubicBezTo>
                    <a:pt x="264313" y="17445"/>
                    <a:pt x="302950" y="-15"/>
                    <a:pt x="3442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사각형: 둥근 위쪽 모서리 52">
              <a:extLst>
                <a:ext uri="{FF2B5EF4-FFF2-40B4-BE49-F238E27FC236}">
                  <a16:creationId xmlns:a16="http://schemas.microsoft.com/office/drawing/2014/main" id="{F1626023-2F81-4B94-B170-88D6A1AA42D8}"/>
                </a:ext>
              </a:extLst>
            </p:cNvPr>
            <p:cNvSpPr/>
            <p:nvPr/>
          </p:nvSpPr>
          <p:spPr>
            <a:xfrm>
              <a:off x="4079225" y="5696378"/>
              <a:ext cx="1447811" cy="162363"/>
            </a:xfrm>
            <a:prstGeom prst="round2SameRect">
              <a:avLst>
                <a:gd name="adj1" fmla="val 50000"/>
                <a:gd name="adj2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사각형: 둥근 위쪽 모서리 53">
              <a:extLst>
                <a:ext uri="{FF2B5EF4-FFF2-40B4-BE49-F238E27FC236}">
                  <a16:creationId xmlns:a16="http://schemas.microsoft.com/office/drawing/2014/main" id="{CA6AF5F4-A0A6-4A7A-B4AB-7759BB999CF2}"/>
                </a:ext>
              </a:extLst>
            </p:cNvPr>
            <p:cNvSpPr/>
            <p:nvPr/>
          </p:nvSpPr>
          <p:spPr>
            <a:xfrm rot="10800000">
              <a:off x="4079225" y="5938192"/>
              <a:ext cx="1447811" cy="2160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현 54">
              <a:extLst>
                <a:ext uri="{FF2B5EF4-FFF2-40B4-BE49-F238E27FC236}">
                  <a16:creationId xmlns:a16="http://schemas.microsoft.com/office/drawing/2014/main" id="{637805F8-43A4-43A3-A659-A877630F203B}"/>
                </a:ext>
              </a:extLst>
            </p:cNvPr>
            <p:cNvSpPr/>
            <p:nvPr/>
          </p:nvSpPr>
          <p:spPr>
            <a:xfrm>
              <a:off x="4079530" y="4910219"/>
              <a:ext cx="1447200" cy="914400"/>
            </a:xfrm>
            <a:prstGeom prst="chord">
              <a:avLst>
                <a:gd name="adj1" fmla="val 10734478"/>
                <a:gd name="adj2" fmla="val 14377"/>
              </a:avLst>
            </a:prstGeom>
            <a:solidFill>
              <a:schemeClr val="bg1"/>
            </a:solidFill>
            <a:ln w="539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5" name="타원 55">
              <a:extLst>
                <a:ext uri="{FF2B5EF4-FFF2-40B4-BE49-F238E27FC236}">
                  <a16:creationId xmlns:a16="http://schemas.microsoft.com/office/drawing/2014/main" id="{7AD25120-41A1-4366-A427-ED493A047794}"/>
                </a:ext>
              </a:extLst>
            </p:cNvPr>
            <p:cNvSpPr/>
            <p:nvPr/>
          </p:nvSpPr>
          <p:spPr>
            <a:xfrm>
              <a:off x="4388668" y="5073264"/>
              <a:ext cx="113528" cy="11352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56">
              <a:extLst>
                <a:ext uri="{FF2B5EF4-FFF2-40B4-BE49-F238E27FC236}">
                  <a16:creationId xmlns:a16="http://schemas.microsoft.com/office/drawing/2014/main" id="{AD935021-DD1F-4DA1-B8C5-F6B26DBA9115}"/>
                </a:ext>
              </a:extLst>
            </p:cNvPr>
            <p:cNvSpPr/>
            <p:nvPr/>
          </p:nvSpPr>
          <p:spPr>
            <a:xfrm>
              <a:off x="4628007" y="4990692"/>
              <a:ext cx="113528" cy="11352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57">
              <a:extLst>
                <a:ext uri="{FF2B5EF4-FFF2-40B4-BE49-F238E27FC236}">
                  <a16:creationId xmlns:a16="http://schemas.microsoft.com/office/drawing/2014/main" id="{B4B7FC04-D27E-4A5A-9BDA-3943DA1873CD}"/>
                </a:ext>
              </a:extLst>
            </p:cNvPr>
            <p:cNvSpPr/>
            <p:nvPr/>
          </p:nvSpPr>
          <p:spPr>
            <a:xfrm>
              <a:off x="4867346" y="4990692"/>
              <a:ext cx="113528" cy="11352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타원 58">
              <a:extLst>
                <a:ext uri="{FF2B5EF4-FFF2-40B4-BE49-F238E27FC236}">
                  <a16:creationId xmlns:a16="http://schemas.microsoft.com/office/drawing/2014/main" id="{A84F369C-FCA8-4C5E-B181-F4C4548D4152}"/>
                </a:ext>
              </a:extLst>
            </p:cNvPr>
            <p:cNvSpPr/>
            <p:nvPr/>
          </p:nvSpPr>
          <p:spPr>
            <a:xfrm>
              <a:off x="5106684" y="5047456"/>
              <a:ext cx="113528" cy="11352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59">
              <a:extLst>
                <a:ext uri="{FF2B5EF4-FFF2-40B4-BE49-F238E27FC236}">
                  <a16:creationId xmlns:a16="http://schemas.microsoft.com/office/drawing/2014/main" id="{AF76F505-E086-4C54-B0CC-D6DC3EB74F45}"/>
                </a:ext>
              </a:extLst>
            </p:cNvPr>
            <p:cNvSpPr/>
            <p:nvPr/>
          </p:nvSpPr>
          <p:spPr>
            <a:xfrm>
              <a:off x="4597007" y="5158140"/>
              <a:ext cx="113528" cy="11352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60">
              <a:extLst>
                <a:ext uri="{FF2B5EF4-FFF2-40B4-BE49-F238E27FC236}">
                  <a16:creationId xmlns:a16="http://schemas.microsoft.com/office/drawing/2014/main" id="{06EF090A-5360-4AD8-B54D-4DC5A0B0141B}"/>
                </a:ext>
              </a:extLst>
            </p:cNvPr>
            <p:cNvSpPr/>
            <p:nvPr/>
          </p:nvSpPr>
          <p:spPr>
            <a:xfrm>
              <a:off x="4884213" y="5158140"/>
              <a:ext cx="113528" cy="11352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61">
            <a:extLst>
              <a:ext uri="{FF2B5EF4-FFF2-40B4-BE49-F238E27FC236}">
                <a16:creationId xmlns:a16="http://schemas.microsoft.com/office/drawing/2014/main" id="{8E974F60-4C3A-4291-826A-D474F777A154}"/>
              </a:ext>
            </a:extLst>
          </p:cNvPr>
          <p:cNvGrpSpPr/>
          <p:nvPr/>
        </p:nvGrpSpPr>
        <p:grpSpPr>
          <a:xfrm>
            <a:off x="2175721" y="3741662"/>
            <a:ext cx="685965" cy="1049492"/>
            <a:chOff x="1246297" y="4914927"/>
            <a:chExt cx="959269" cy="1467634"/>
          </a:xfrm>
          <a:solidFill>
            <a:schemeClr val="accent2"/>
          </a:solidFill>
        </p:grpSpPr>
        <p:grpSp>
          <p:nvGrpSpPr>
            <p:cNvPr id="22" name="그룹 62">
              <a:extLst>
                <a:ext uri="{FF2B5EF4-FFF2-40B4-BE49-F238E27FC236}">
                  <a16:creationId xmlns:a16="http://schemas.microsoft.com/office/drawing/2014/main" id="{5299B3FA-738C-4749-BA22-97298395E6E5}"/>
                </a:ext>
              </a:extLst>
            </p:cNvPr>
            <p:cNvGrpSpPr/>
            <p:nvPr/>
          </p:nvGrpSpPr>
          <p:grpSpPr>
            <a:xfrm>
              <a:off x="1246297" y="4914927"/>
              <a:ext cx="959269" cy="1169579"/>
              <a:chOff x="3065134" y="4432715"/>
              <a:chExt cx="1304225" cy="1590164"/>
            </a:xfrm>
            <a:grpFill/>
          </p:grpSpPr>
          <p:sp>
            <p:nvSpPr>
              <p:cNvPr id="25" name="사다리꼴 65">
                <a:extLst>
                  <a:ext uri="{FF2B5EF4-FFF2-40B4-BE49-F238E27FC236}">
                    <a16:creationId xmlns:a16="http://schemas.microsoft.com/office/drawing/2014/main" id="{E81E71AB-6B0C-4599-9138-BED05F699BDE}"/>
                  </a:ext>
                </a:extLst>
              </p:cNvPr>
              <p:cNvSpPr/>
              <p:nvPr/>
            </p:nvSpPr>
            <p:spPr>
              <a:xfrm rot="10578493">
                <a:off x="3474658" y="4432715"/>
                <a:ext cx="236524" cy="1216152"/>
              </a:xfrm>
              <a:prstGeom prst="trapezoid">
                <a:avLst>
                  <a:gd name="adj" fmla="val 1269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사다리꼴 66">
                <a:extLst>
                  <a:ext uri="{FF2B5EF4-FFF2-40B4-BE49-F238E27FC236}">
                    <a16:creationId xmlns:a16="http://schemas.microsoft.com/office/drawing/2014/main" id="{87F078FB-1DED-4330-85A9-EC8897B0E347}"/>
                  </a:ext>
                </a:extLst>
              </p:cNvPr>
              <p:cNvSpPr/>
              <p:nvPr/>
            </p:nvSpPr>
            <p:spPr>
              <a:xfrm rot="10332819">
                <a:off x="3260558" y="4590438"/>
                <a:ext cx="236524" cy="1216152"/>
              </a:xfrm>
              <a:prstGeom prst="trapezoid">
                <a:avLst>
                  <a:gd name="adj" fmla="val 1269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사다리꼴 67">
                <a:extLst>
                  <a:ext uri="{FF2B5EF4-FFF2-40B4-BE49-F238E27FC236}">
                    <a16:creationId xmlns:a16="http://schemas.microsoft.com/office/drawing/2014/main" id="{37628AB9-FC47-4053-90DA-672B6F046793}"/>
                  </a:ext>
                </a:extLst>
              </p:cNvPr>
              <p:cNvSpPr/>
              <p:nvPr/>
            </p:nvSpPr>
            <p:spPr>
              <a:xfrm rot="10060613" flipH="1">
                <a:off x="3065134" y="4799952"/>
                <a:ext cx="236524" cy="1216152"/>
              </a:xfrm>
              <a:prstGeom prst="trapezoid">
                <a:avLst>
                  <a:gd name="adj" fmla="val 1269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사다리꼴 68">
                <a:extLst>
                  <a:ext uri="{FF2B5EF4-FFF2-40B4-BE49-F238E27FC236}">
                    <a16:creationId xmlns:a16="http://schemas.microsoft.com/office/drawing/2014/main" id="{A3FA3B06-EDF1-4238-8093-11A886D290C2}"/>
                  </a:ext>
                </a:extLst>
              </p:cNvPr>
              <p:cNvSpPr/>
              <p:nvPr/>
            </p:nvSpPr>
            <p:spPr>
              <a:xfrm rot="11021507" flipH="1">
                <a:off x="3723311" y="4439490"/>
                <a:ext cx="236524" cy="1216152"/>
              </a:xfrm>
              <a:prstGeom prst="trapezoid">
                <a:avLst>
                  <a:gd name="adj" fmla="val 1269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사다리꼴 69">
                <a:extLst>
                  <a:ext uri="{FF2B5EF4-FFF2-40B4-BE49-F238E27FC236}">
                    <a16:creationId xmlns:a16="http://schemas.microsoft.com/office/drawing/2014/main" id="{7783B862-3162-44A1-B901-3A04583C0171}"/>
                  </a:ext>
                </a:extLst>
              </p:cNvPr>
              <p:cNvSpPr/>
              <p:nvPr/>
            </p:nvSpPr>
            <p:spPr>
              <a:xfrm rot="11267181" flipH="1">
                <a:off x="3937411" y="4597213"/>
                <a:ext cx="236524" cy="1216152"/>
              </a:xfrm>
              <a:prstGeom prst="trapezoid">
                <a:avLst>
                  <a:gd name="adj" fmla="val 1269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사다리꼴 70">
                <a:extLst>
                  <a:ext uri="{FF2B5EF4-FFF2-40B4-BE49-F238E27FC236}">
                    <a16:creationId xmlns:a16="http://schemas.microsoft.com/office/drawing/2014/main" id="{33AAFC5C-ABC3-4DB9-897B-A954468A57C4}"/>
                  </a:ext>
                </a:extLst>
              </p:cNvPr>
              <p:cNvSpPr/>
              <p:nvPr/>
            </p:nvSpPr>
            <p:spPr>
              <a:xfrm rot="11539387">
                <a:off x="4132835" y="4806727"/>
                <a:ext cx="236524" cy="1216152"/>
              </a:xfrm>
              <a:prstGeom prst="trapezoid">
                <a:avLst>
                  <a:gd name="adj" fmla="val 1269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3" name="사다리꼴 63">
              <a:extLst>
                <a:ext uri="{FF2B5EF4-FFF2-40B4-BE49-F238E27FC236}">
                  <a16:creationId xmlns:a16="http://schemas.microsoft.com/office/drawing/2014/main" id="{0E20EF23-25CA-48FE-8427-40343A94F4F6}"/>
                </a:ext>
              </a:extLst>
            </p:cNvPr>
            <p:cNvSpPr/>
            <p:nvPr/>
          </p:nvSpPr>
          <p:spPr>
            <a:xfrm rot="10800000">
              <a:off x="1266640" y="5714504"/>
              <a:ext cx="898966" cy="668057"/>
            </a:xfrm>
            <a:prstGeom prst="trapezoid">
              <a:avLst>
                <a:gd name="adj" fmla="val 1501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사다리꼴 64">
              <a:extLst>
                <a:ext uri="{FF2B5EF4-FFF2-40B4-BE49-F238E27FC236}">
                  <a16:creationId xmlns:a16="http://schemas.microsoft.com/office/drawing/2014/main" id="{B86E367B-9602-4F8B-879B-A8130913ABAB}"/>
                </a:ext>
              </a:extLst>
            </p:cNvPr>
            <p:cNvSpPr/>
            <p:nvPr/>
          </p:nvSpPr>
          <p:spPr>
            <a:xfrm rot="10800000">
              <a:off x="1355542" y="5919267"/>
              <a:ext cx="721162" cy="259022"/>
            </a:xfrm>
            <a:prstGeom prst="trapezoid">
              <a:avLst>
                <a:gd name="adj" fmla="val 1501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1" name="Freeform 76">
            <a:extLst>
              <a:ext uri="{FF2B5EF4-FFF2-40B4-BE49-F238E27FC236}">
                <a16:creationId xmlns:a16="http://schemas.microsoft.com/office/drawing/2014/main" id="{8A086E57-A409-46A0-BA45-7E26E0A20BDF}"/>
              </a:ext>
            </a:extLst>
          </p:cNvPr>
          <p:cNvSpPr>
            <a:spLocks/>
          </p:cNvSpPr>
          <p:nvPr/>
        </p:nvSpPr>
        <p:spPr bwMode="auto">
          <a:xfrm>
            <a:off x="5022516" y="1693460"/>
            <a:ext cx="2201161" cy="3178076"/>
          </a:xfrm>
          <a:custGeom>
            <a:avLst/>
            <a:gdLst>
              <a:gd name="connsiteX0" fmla="*/ 1227755 w 2642246"/>
              <a:gd name="connsiteY0" fmla="*/ 1964439 h 3814923"/>
              <a:gd name="connsiteX1" fmla="*/ 1261605 w 2642246"/>
              <a:gd name="connsiteY1" fmla="*/ 2136180 h 3814923"/>
              <a:gd name="connsiteX2" fmla="*/ 1299673 w 2642246"/>
              <a:gd name="connsiteY2" fmla="*/ 2036394 h 3814923"/>
              <a:gd name="connsiteX3" fmla="*/ 1227755 w 2642246"/>
              <a:gd name="connsiteY3" fmla="*/ 1964439 h 3814923"/>
              <a:gd name="connsiteX4" fmla="*/ 1342396 w 2642246"/>
              <a:gd name="connsiteY4" fmla="*/ 0 h 3814923"/>
              <a:gd name="connsiteX5" fmla="*/ 1373511 w 2642246"/>
              <a:gd name="connsiteY5" fmla="*/ 17759 h 3814923"/>
              <a:gd name="connsiteX6" fmla="*/ 1386846 w 2642246"/>
              <a:gd name="connsiteY6" fmla="*/ 26638 h 3814923"/>
              <a:gd name="connsiteX7" fmla="*/ 1466856 w 2642246"/>
              <a:gd name="connsiteY7" fmla="*/ 173147 h 3814923"/>
              <a:gd name="connsiteX8" fmla="*/ 1471301 w 2642246"/>
              <a:gd name="connsiteY8" fmla="*/ 195346 h 3814923"/>
              <a:gd name="connsiteX9" fmla="*/ 1489081 w 2642246"/>
              <a:gd name="connsiteY9" fmla="*/ 257501 h 3814923"/>
              <a:gd name="connsiteX10" fmla="*/ 1480191 w 2642246"/>
              <a:gd name="connsiteY10" fmla="*/ 279700 h 3814923"/>
              <a:gd name="connsiteX11" fmla="*/ 1444631 w 2642246"/>
              <a:gd name="connsiteY11" fmla="*/ 310777 h 3814923"/>
              <a:gd name="connsiteX12" fmla="*/ 1422406 w 2642246"/>
              <a:gd name="connsiteY12" fmla="*/ 319657 h 3814923"/>
              <a:gd name="connsiteX13" fmla="*/ 1284610 w 2642246"/>
              <a:gd name="connsiteY13" fmla="*/ 293019 h 3814923"/>
              <a:gd name="connsiteX14" fmla="*/ 1266830 w 2642246"/>
              <a:gd name="connsiteY14" fmla="*/ 270820 h 3814923"/>
              <a:gd name="connsiteX15" fmla="*/ 1146815 w 2642246"/>
              <a:gd name="connsiteY15" fmla="*/ 381812 h 3814923"/>
              <a:gd name="connsiteX16" fmla="*/ 1124590 w 2642246"/>
              <a:gd name="connsiteY16" fmla="*/ 901254 h 3814923"/>
              <a:gd name="connsiteX17" fmla="*/ 1151260 w 2642246"/>
              <a:gd name="connsiteY17" fmla="*/ 905694 h 3814923"/>
              <a:gd name="connsiteX18" fmla="*/ 1169040 w 2642246"/>
              <a:gd name="connsiteY18" fmla="*/ 910133 h 3814923"/>
              <a:gd name="connsiteX19" fmla="*/ 1195710 w 2642246"/>
              <a:gd name="connsiteY19" fmla="*/ 923452 h 3814923"/>
              <a:gd name="connsiteX20" fmla="*/ 1293500 w 2642246"/>
              <a:gd name="connsiteY20" fmla="*/ 1083281 h 3814923"/>
              <a:gd name="connsiteX21" fmla="*/ 1306835 w 2642246"/>
              <a:gd name="connsiteY21" fmla="*/ 1087720 h 3814923"/>
              <a:gd name="connsiteX22" fmla="*/ 1311281 w 2642246"/>
              <a:gd name="connsiteY22" fmla="*/ 1105479 h 3814923"/>
              <a:gd name="connsiteX23" fmla="*/ 1311281 w 2642246"/>
              <a:gd name="connsiteY23" fmla="*/ 1109919 h 3814923"/>
              <a:gd name="connsiteX24" fmla="*/ 1377956 w 2642246"/>
              <a:gd name="connsiteY24" fmla="*/ 1154316 h 3814923"/>
              <a:gd name="connsiteX25" fmla="*/ 1377956 w 2642246"/>
              <a:gd name="connsiteY25" fmla="*/ 1167635 h 3814923"/>
              <a:gd name="connsiteX26" fmla="*/ 1386846 w 2642246"/>
              <a:gd name="connsiteY26" fmla="*/ 1198712 h 3814923"/>
              <a:gd name="connsiteX27" fmla="*/ 1391291 w 2642246"/>
              <a:gd name="connsiteY27" fmla="*/ 1212031 h 3814923"/>
              <a:gd name="connsiteX28" fmla="*/ 1426851 w 2642246"/>
              <a:gd name="connsiteY28" fmla="*/ 1260868 h 3814923"/>
              <a:gd name="connsiteX29" fmla="*/ 1431296 w 2642246"/>
              <a:gd name="connsiteY29" fmla="*/ 1265307 h 3814923"/>
              <a:gd name="connsiteX30" fmla="*/ 1440186 w 2642246"/>
              <a:gd name="connsiteY30" fmla="*/ 1283066 h 3814923"/>
              <a:gd name="connsiteX31" fmla="*/ 1444631 w 2642246"/>
              <a:gd name="connsiteY31" fmla="*/ 1291945 h 3814923"/>
              <a:gd name="connsiteX32" fmla="*/ 1449076 w 2642246"/>
              <a:gd name="connsiteY32" fmla="*/ 1300825 h 3814923"/>
              <a:gd name="connsiteX33" fmla="*/ 1453521 w 2642246"/>
              <a:gd name="connsiteY33" fmla="*/ 1309704 h 3814923"/>
              <a:gd name="connsiteX34" fmla="*/ 1462411 w 2642246"/>
              <a:gd name="connsiteY34" fmla="*/ 1340782 h 3814923"/>
              <a:gd name="connsiteX35" fmla="*/ 1471301 w 2642246"/>
              <a:gd name="connsiteY35" fmla="*/ 1349661 h 3814923"/>
              <a:gd name="connsiteX36" fmla="*/ 1493526 w 2642246"/>
              <a:gd name="connsiteY36" fmla="*/ 1367420 h 3814923"/>
              <a:gd name="connsiteX37" fmla="*/ 1502416 w 2642246"/>
              <a:gd name="connsiteY37" fmla="*/ 1367420 h 3814923"/>
              <a:gd name="connsiteX38" fmla="*/ 1515751 w 2642246"/>
              <a:gd name="connsiteY38" fmla="*/ 1371860 h 3814923"/>
              <a:gd name="connsiteX39" fmla="*/ 1529086 w 2642246"/>
              <a:gd name="connsiteY39" fmla="*/ 1367420 h 3814923"/>
              <a:gd name="connsiteX40" fmla="*/ 1582427 w 2642246"/>
              <a:gd name="connsiteY40" fmla="*/ 1309704 h 3814923"/>
              <a:gd name="connsiteX41" fmla="*/ 1560201 w 2642246"/>
              <a:gd name="connsiteY41" fmla="*/ 1376299 h 3814923"/>
              <a:gd name="connsiteX42" fmla="*/ 1555757 w 2642246"/>
              <a:gd name="connsiteY42" fmla="*/ 1385179 h 3814923"/>
              <a:gd name="connsiteX43" fmla="*/ 1529086 w 2642246"/>
              <a:gd name="connsiteY43" fmla="*/ 1456213 h 3814923"/>
              <a:gd name="connsiteX44" fmla="*/ 1537976 w 2642246"/>
              <a:gd name="connsiteY44" fmla="*/ 1460653 h 3814923"/>
              <a:gd name="connsiteX45" fmla="*/ 1600207 w 2642246"/>
              <a:gd name="connsiteY45" fmla="*/ 1469532 h 3814923"/>
              <a:gd name="connsiteX46" fmla="*/ 1466856 w 2642246"/>
              <a:gd name="connsiteY46" fmla="*/ 1469532 h 3814923"/>
              <a:gd name="connsiteX47" fmla="*/ 1457966 w 2642246"/>
              <a:gd name="connsiteY47" fmla="*/ 1465093 h 3814923"/>
              <a:gd name="connsiteX48" fmla="*/ 1444631 w 2642246"/>
              <a:gd name="connsiteY48" fmla="*/ 1456213 h 3814923"/>
              <a:gd name="connsiteX49" fmla="*/ 1431296 w 2642246"/>
              <a:gd name="connsiteY49" fmla="*/ 1442894 h 3814923"/>
              <a:gd name="connsiteX50" fmla="*/ 1422406 w 2642246"/>
              <a:gd name="connsiteY50" fmla="*/ 1438455 h 3814923"/>
              <a:gd name="connsiteX51" fmla="*/ 1404626 w 2642246"/>
              <a:gd name="connsiteY51" fmla="*/ 1434015 h 3814923"/>
              <a:gd name="connsiteX52" fmla="*/ 1369066 w 2642246"/>
              <a:gd name="connsiteY52" fmla="*/ 1434015 h 3814923"/>
              <a:gd name="connsiteX53" fmla="*/ 1386846 w 2642246"/>
              <a:gd name="connsiteY53" fmla="*/ 1487291 h 3814923"/>
              <a:gd name="connsiteX54" fmla="*/ 1306835 w 2642246"/>
              <a:gd name="connsiteY54" fmla="*/ 1269747 h 3814923"/>
              <a:gd name="connsiteX55" fmla="*/ 1306835 w 2642246"/>
              <a:gd name="connsiteY55" fmla="*/ 1260868 h 3814923"/>
              <a:gd name="connsiteX56" fmla="*/ 1306835 w 2642246"/>
              <a:gd name="connsiteY56" fmla="*/ 1251988 h 3814923"/>
              <a:gd name="connsiteX57" fmla="*/ 1302390 w 2642246"/>
              <a:gd name="connsiteY57" fmla="*/ 1247549 h 3814923"/>
              <a:gd name="connsiteX58" fmla="*/ 1275720 w 2642246"/>
              <a:gd name="connsiteY58" fmla="*/ 1256428 h 3814923"/>
              <a:gd name="connsiteX59" fmla="*/ 1217935 w 2642246"/>
              <a:gd name="connsiteY59" fmla="*/ 1300825 h 3814923"/>
              <a:gd name="connsiteX60" fmla="*/ 1146815 w 2642246"/>
              <a:gd name="connsiteY60" fmla="*/ 1385179 h 3814923"/>
              <a:gd name="connsiteX61" fmla="*/ 1155705 w 2642246"/>
              <a:gd name="connsiteY61" fmla="*/ 1411817 h 3814923"/>
              <a:gd name="connsiteX62" fmla="*/ 1164595 w 2642246"/>
              <a:gd name="connsiteY62" fmla="*/ 1434015 h 3814923"/>
              <a:gd name="connsiteX63" fmla="*/ 1177930 w 2642246"/>
              <a:gd name="connsiteY63" fmla="*/ 1456213 h 3814923"/>
              <a:gd name="connsiteX64" fmla="*/ 1191265 w 2642246"/>
              <a:gd name="connsiteY64" fmla="*/ 1473972 h 3814923"/>
              <a:gd name="connsiteX65" fmla="*/ 1200155 w 2642246"/>
              <a:gd name="connsiteY65" fmla="*/ 1496170 h 3814923"/>
              <a:gd name="connsiteX66" fmla="*/ 1226825 w 2642246"/>
              <a:gd name="connsiteY66" fmla="*/ 1545007 h 3814923"/>
              <a:gd name="connsiteX67" fmla="*/ 1244605 w 2642246"/>
              <a:gd name="connsiteY67" fmla="*/ 1567205 h 3814923"/>
              <a:gd name="connsiteX68" fmla="*/ 1289055 w 2642246"/>
              <a:gd name="connsiteY68" fmla="*/ 1642680 h 3814923"/>
              <a:gd name="connsiteX69" fmla="*/ 1297945 w 2642246"/>
              <a:gd name="connsiteY69" fmla="*/ 1669318 h 3814923"/>
              <a:gd name="connsiteX70" fmla="*/ 1306835 w 2642246"/>
              <a:gd name="connsiteY70" fmla="*/ 1700395 h 3814923"/>
              <a:gd name="connsiteX71" fmla="*/ 1324615 w 2642246"/>
              <a:gd name="connsiteY71" fmla="*/ 1727034 h 3814923"/>
              <a:gd name="connsiteX72" fmla="*/ 1364621 w 2642246"/>
              <a:gd name="connsiteY72" fmla="*/ 1789189 h 3814923"/>
              <a:gd name="connsiteX73" fmla="*/ 1373511 w 2642246"/>
              <a:gd name="connsiteY73" fmla="*/ 1806948 h 3814923"/>
              <a:gd name="connsiteX74" fmla="*/ 1457966 w 2642246"/>
              <a:gd name="connsiteY74" fmla="*/ 1940138 h 3814923"/>
              <a:gd name="connsiteX75" fmla="*/ 1462411 w 2642246"/>
              <a:gd name="connsiteY75" fmla="*/ 1966776 h 3814923"/>
              <a:gd name="connsiteX76" fmla="*/ 1391291 w 2642246"/>
              <a:gd name="connsiteY76" fmla="*/ 2193199 h 3814923"/>
              <a:gd name="connsiteX77" fmla="*/ 1377956 w 2642246"/>
              <a:gd name="connsiteY77" fmla="*/ 2219837 h 3814923"/>
              <a:gd name="connsiteX78" fmla="*/ 1360176 w 2642246"/>
              <a:gd name="connsiteY78" fmla="*/ 2250915 h 3814923"/>
              <a:gd name="connsiteX79" fmla="*/ 1320171 w 2642246"/>
              <a:gd name="connsiteY79" fmla="*/ 2317510 h 3814923"/>
              <a:gd name="connsiteX80" fmla="*/ 1337951 w 2642246"/>
              <a:gd name="connsiteY80" fmla="*/ 2335269 h 3814923"/>
              <a:gd name="connsiteX81" fmla="*/ 1351286 w 2642246"/>
              <a:gd name="connsiteY81" fmla="*/ 2348588 h 3814923"/>
              <a:gd name="connsiteX82" fmla="*/ 1369066 w 2642246"/>
              <a:gd name="connsiteY82" fmla="*/ 2366347 h 3814923"/>
              <a:gd name="connsiteX83" fmla="*/ 1493526 w 2642246"/>
              <a:gd name="connsiteY83" fmla="*/ 2805874 h 3814923"/>
              <a:gd name="connsiteX84" fmla="*/ 1497971 w 2642246"/>
              <a:gd name="connsiteY84" fmla="*/ 2819193 h 3814923"/>
              <a:gd name="connsiteX85" fmla="*/ 1560201 w 2642246"/>
              <a:gd name="connsiteY85" fmla="*/ 3076694 h 3814923"/>
              <a:gd name="connsiteX86" fmla="*/ 1622432 w 2642246"/>
              <a:gd name="connsiteY86" fmla="*/ 3303118 h 3814923"/>
              <a:gd name="connsiteX87" fmla="*/ 2071379 w 2642246"/>
              <a:gd name="connsiteY87" fmla="*/ 3289799 h 3814923"/>
              <a:gd name="connsiteX88" fmla="*/ 2315855 w 2642246"/>
              <a:gd name="connsiteY88" fmla="*/ 3338635 h 3814923"/>
              <a:gd name="connsiteX89" fmla="*/ 2338080 w 2642246"/>
              <a:gd name="connsiteY89" fmla="*/ 3343075 h 3814923"/>
              <a:gd name="connsiteX90" fmla="*/ 2360305 w 2642246"/>
              <a:gd name="connsiteY90" fmla="*/ 3351954 h 3814923"/>
              <a:gd name="connsiteX91" fmla="*/ 2382530 w 2642246"/>
              <a:gd name="connsiteY91" fmla="*/ 3356394 h 3814923"/>
              <a:gd name="connsiteX92" fmla="*/ 2458095 w 2642246"/>
              <a:gd name="connsiteY92" fmla="*/ 3374153 h 3814923"/>
              <a:gd name="connsiteX93" fmla="*/ 2484765 w 2642246"/>
              <a:gd name="connsiteY93" fmla="*/ 3378592 h 3814923"/>
              <a:gd name="connsiteX94" fmla="*/ 2551441 w 2642246"/>
              <a:gd name="connsiteY94" fmla="*/ 3383032 h 3814923"/>
              <a:gd name="connsiteX95" fmla="*/ 2573666 w 2642246"/>
              <a:gd name="connsiteY95" fmla="*/ 3387472 h 3814923"/>
              <a:gd name="connsiteX96" fmla="*/ 2640341 w 2642246"/>
              <a:gd name="connsiteY96" fmla="*/ 3498464 h 3814923"/>
              <a:gd name="connsiteX97" fmla="*/ 2631451 w 2642246"/>
              <a:gd name="connsiteY97" fmla="*/ 3520662 h 3814923"/>
              <a:gd name="connsiteX98" fmla="*/ 2618116 w 2642246"/>
              <a:gd name="connsiteY98" fmla="*/ 3538421 h 3814923"/>
              <a:gd name="connsiteX99" fmla="*/ 2604781 w 2642246"/>
              <a:gd name="connsiteY99" fmla="*/ 3556179 h 3814923"/>
              <a:gd name="connsiteX100" fmla="*/ 2511435 w 2642246"/>
              <a:gd name="connsiteY100" fmla="*/ 3636093 h 3814923"/>
              <a:gd name="connsiteX101" fmla="*/ 2502545 w 2642246"/>
              <a:gd name="connsiteY101" fmla="*/ 3653852 h 3814923"/>
              <a:gd name="connsiteX102" fmla="*/ 2498100 w 2642246"/>
              <a:gd name="connsiteY102" fmla="*/ 3671611 h 3814923"/>
              <a:gd name="connsiteX103" fmla="*/ 2373640 w 2642246"/>
              <a:gd name="connsiteY103" fmla="*/ 3804801 h 3814923"/>
              <a:gd name="connsiteX104" fmla="*/ 2346970 w 2642246"/>
              <a:gd name="connsiteY104" fmla="*/ 3809241 h 3814923"/>
              <a:gd name="connsiteX105" fmla="*/ 2226954 w 2642246"/>
              <a:gd name="connsiteY105" fmla="*/ 3813680 h 3814923"/>
              <a:gd name="connsiteX106" fmla="*/ 2204729 w 2642246"/>
              <a:gd name="connsiteY106" fmla="*/ 3809241 h 3814923"/>
              <a:gd name="connsiteX107" fmla="*/ 2195839 w 2642246"/>
              <a:gd name="connsiteY107" fmla="*/ 3716008 h 3814923"/>
              <a:gd name="connsiteX108" fmla="*/ 2213619 w 2642246"/>
              <a:gd name="connsiteY108" fmla="*/ 3711568 h 3814923"/>
              <a:gd name="connsiteX109" fmla="*/ 2266959 w 2642246"/>
              <a:gd name="connsiteY109" fmla="*/ 3702689 h 3814923"/>
              <a:gd name="connsiteX110" fmla="*/ 2280295 w 2642246"/>
              <a:gd name="connsiteY110" fmla="*/ 3689370 h 3814923"/>
              <a:gd name="connsiteX111" fmla="*/ 2302519 w 2642246"/>
              <a:gd name="connsiteY111" fmla="*/ 3658292 h 3814923"/>
              <a:gd name="connsiteX112" fmla="*/ 2329190 w 2642246"/>
              <a:gd name="connsiteY112" fmla="*/ 3578378 h 3814923"/>
              <a:gd name="connsiteX113" fmla="*/ 2240289 w 2642246"/>
              <a:gd name="connsiteY113" fmla="*/ 3494024 h 3814923"/>
              <a:gd name="connsiteX114" fmla="*/ 1542421 w 2642246"/>
              <a:gd name="connsiteY114" fmla="*/ 3529541 h 3814923"/>
              <a:gd name="connsiteX115" fmla="*/ 1409071 w 2642246"/>
              <a:gd name="connsiteY115" fmla="*/ 3458506 h 3814923"/>
              <a:gd name="connsiteX116" fmla="*/ 1120145 w 2642246"/>
              <a:gd name="connsiteY116" fmla="*/ 2987901 h 3814923"/>
              <a:gd name="connsiteX117" fmla="*/ 1075695 w 2642246"/>
              <a:gd name="connsiteY117" fmla="*/ 2828073 h 3814923"/>
              <a:gd name="connsiteX118" fmla="*/ 720093 w 2642246"/>
              <a:gd name="connsiteY118" fmla="*/ 2854711 h 3814923"/>
              <a:gd name="connsiteX119" fmla="*/ 488952 w 2642246"/>
              <a:gd name="connsiteY119" fmla="*/ 2881349 h 3814923"/>
              <a:gd name="connsiteX120" fmla="*/ 546737 w 2642246"/>
              <a:gd name="connsiteY120" fmla="*/ 3121091 h 3814923"/>
              <a:gd name="connsiteX121" fmla="*/ 520067 w 2642246"/>
              <a:gd name="connsiteY121" fmla="*/ 3307558 h 3814923"/>
              <a:gd name="connsiteX122" fmla="*/ 515622 w 2642246"/>
              <a:gd name="connsiteY122" fmla="*/ 3329756 h 3814923"/>
              <a:gd name="connsiteX123" fmla="*/ 511177 w 2642246"/>
              <a:gd name="connsiteY123" fmla="*/ 3351954 h 3814923"/>
              <a:gd name="connsiteX124" fmla="*/ 506732 w 2642246"/>
              <a:gd name="connsiteY124" fmla="*/ 3374153 h 3814923"/>
              <a:gd name="connsiteX125" fmla="*/ 546737 w 2642246"/>
              <a:gd name="connsiteY125" fmla="*/ 3578378 h 3814923"/>
              <a:gd name="connsiteX126" fmla="*/ 555627 w 2642246"/>
              <a:gd name="connsiteY126" fmla="*/ 3591697 h 3814923"/>
              <a:gd name="connsiteX127" fmla="*/ 568962 w 2642246"/>
              <a:gd name="connsiteY127" fmla="*/ 3613895 h 3814923"/>
              <a:gd name="connsiteX128" fmla="*/ 573407 w 2642246"/>
              <a:gd name="connsiteY128" fmla="*/ 3631654 h 3814923"/>
              <a:gd name="connsiteX129" fmla="*/ 573407 w 2642246"/>
              <a:gd name="connsiteY129" fmla="*/ 3658292 h 3814923"/>
              <a:gd name="connsiteX130" fmla="*/ 408942 w 2642246"/>
              <a:gd name="connsiteY130" fmla="*/ 3724887 h 3814923"/>
              <a:gd name="connsiteX131" fmla="*/ 391162 w 2642246"/>
              <a:gd name="connsiteY131" fmla="*/ 3720447 h 3814923"/>
              <a:gd name="connsiteX132" fmla="*/ 368937 w 2642246"/>
              <a:gd name="connsiteY132" fmla="*/ 3720447 h 3814923"/>
              <a:gd name="connsiteX133" fmla="*/ 226696 w 2642246"/>
              <a:gd name="connsiteY133" fmla="*/ 3738206 h 3814923"/>
              <a:gd name="connsiteX134" fmla="*/ 208916 w 2642246"/>
              <a:gd name="connsiteY134" fmla="*/ 3738206 h 3814923"/>
              <a:gd name="connsiteX135" fmla="*/ 0 w 2642246"/>
              <a:gd name="connsiteY135" fmla="*/ 3707128 h 3814923"/>
              <a:gd name="connsiteX136" fmla="*/ 4445 w 2642246"/>
              <a:gd name="connsiteY136" fmla="*/ 3680490 h 3814923"/>
              <a:gd name="connsiteX137" fmla="*/ 71120 w 2642246"/>
              <a:gd name="connsiteY137" fmla="*/ 3640533 h 3814923"/>
              <a:gd name="connsiteX138" fmla="*/ 93345 w 2642246"/>
              <a:gd name="connsiteY138" fmla="*/ 3640533 h 3814923"/>
              <a:gd name="connsiteX139" fmla="*/ 248921 w 2642246"/>
              <a:gd name="connsiteY139" fmla="*/ 3556179 h 3814923"/>
              <a:gd name="connsiteX140" fmla="*/ 337821 w 2642246"/>
              <a:gd name="connsiteY140" fmla="*/ 3391911 h 3814923"/>
              <a:gd name="connsiteX141" fmla="*/ 280036 w 2642246"/>
              <a:gd name="connsiteY141" fmla="*/ 2881349 h 3814923"/>
              <a:gd name="connsiteX142" fmla="*/ 293371 w 2642246"/>
              <a:gd name="connsiteY142" fmla="*/ 2659365 h 3814923"/>
              <a:gd name="connsiteX143" fmla="*/ 608967 w 2642246"/>
              <a:gd name="connsiteY143" fmla="*/ 2539494 h 3814923"/>
              <a:gd name="connsiteX144" fmla="*/ 724538 w 2642246"/>
              <a:gd name="connsiteY144" fmla="*/ 2499537 h 3814923"/>
              <a:gd name="connsiteX145" fmla="*/ 737873 w 2642246"/>
              <a:gd name="connsiteY145" fmla="*/ 2495097 h 3814923"/>
              <a:gd name="connsiteX146" fmla="*/ 924564 w 2642246"/>
              <a:gd name="connsiteY146" fmla="*/ 2464019 h 3814923"/>
              <a:gd name="connsiteX147" fmla="*/ 889004 w 2642246"/>
              <a:gd name="connsiteY147" fmla="*/ 2326390 h 3814923"/>
              <a:gd name="connsiteX148" fmla="*/ 884559 w 2642246"/>
              <a:gd name="connsiteY148" fmla="*/ 2308631 h 3814923"/>
              <a:gd name="connsiteX149" fmla="*/ 880114 w 2642246"/>
              <a:gd name="connsiteY149" fmla="*/ 2295312 h 3814923"/>
              <a:gd name="connsiteX150" fmla="*/ 875669 w 2642246"/>
              <a:gd name="connsiteY150" fmla="*/ 2277553 h 3814923"/>
              <a:gd name="connsiteX151" fmla="*/ 773433 w 2642246"/>
              <a:gd name="connsiteY151" fmla="*/ 2020052 h 3814923"/>
              <a:gd name="connsiteX152" fmla="*/ 768988 w 2642246"/>
              <a:gd name="connsiteY152" fmla="*/ 1997854 h 3814923"/>
              <a:gd name="connsiteX153" fmla="*/ 724538 w 2642246"/>
              <a:gd name="connsiteY153" fmla="*/ 1886862 h 3814923"/>
              <a:gd name="connsiteX154" fmla="*/ 715648 w 2642246"/>
              <a:gd name="connsiteY154" fmla="*/ 1864663 h 3814923"/>
              <a:gd name="connsiteX155" fmla="*/ 764543 w 2642246"/>
              <a:gd name="connsiteY155" fmla="*/ 1669318 h 3814923"/>
              <a:gd name="connsiteX156" fmla="*/ 782323 w 2642246"/>
              <a:gd name="connsiteY156" fmla="*/ 1651559 h 3814923"/>
              <a:gd name="connsiteX157" fmla="*/ 866779 w 2642246"/>
              <a:gd name="connsiteY157" fmla="*/ 1589404 h 3814923"/>
              <a:gd name="connsiteX158" fmla="*/ 946789 w 2642246"/>
              <a:gd name="connsiteY158" fmla="*/ 1447334 h 3814923"/>
              <a:gd name="connsiteX159" fmla="*/ 924564 w 2642246"/>
              <a:gd name="connsiteY159" fmla="*/ 1367420 h 3814923"/>
              <a:gd name="connsiteX160" fmla="*/ 911229 w 2642246"/>
              <a:gd name="connsiteY160" fmla="*/ 1358541 h 3814923"/>
              <a:gd name="connsiteX161" fmla="*/ 813438 w 2642246"/>
              <a:gd name="connsiteY161" fmla="*/ 1309704 h 3814923"/>
              <a:gd name="connsiteX162" fmla="*/ 817883 w 2642246"/>
              <a:gd name="connsiteY162" fmla="*/ 1287506 h 3814923"/>
              <a:gd name="connsiteX163" fmla="*/ 822328 w 2642246"/>
              <a:gd name="connsiteY163" fmla="*/ 1269747 h 3814923"/>
              <a:gd name="connsiteX164" fmla="*/ 808993 w 2642246"/>
              <a:gd name="connsiteY164" fmla="*/ 1247549 h 3814923"/>
              <a:gd name="connsiteX165" fmla="*/ 804548 w 2642246"/>
              <a:gd name="connsiteY165" fmla="*/ 1225350 h 3814923"/>
              <a:gd name="connsiteX166" fmla="*/ 808993 w 2642246"/>
              <a:gd name="connsiteY166" fmla="*/ 1212031 h 3814923"/>
              <a:gd name="connsiteX167" fmla="*/ 817883 w 2642246"/>
              <a:gd name="connsiteY167" fmla="*/ 1145436 h 3814923"/>
              <a:gd name="connsiteX168" fmla="*/ 826773 w 2642246"/>
              <a:gd name="connsiteY168" fmla="*/ 1123238 h 3814923"/>
              <a:gd name="connsiteX169" fmla="*/ 826773 w 2642246"/>
              <a:gd name="connsiteY169" fmla="*/ 1074401 h 3814923"/>
              <a:gd name="connsiteX170" fmla="*/ 831218 w 2642246"/>
              <a:gd name="connsiteY170" fmla="*/ 1052203 h 3814923"/>
              <a:gd name="connsiteX171" fmla="*/ 897894 w 2642246"/>
              <a:gd name="connsiteY171" fmla="*/ 932332 h 3814923"/>
              <a:gd name="connsiteX172" fmla="*/ 915674 w 2642246"/>
              <a:gd name="connsiteY172" fmla="*/ 919013 h 3814923"/>
              <a:gd name="connsiteX173" fmla="*/ 946789 w 2642246"/>
              <a:gd name="connsiteY173" fmla="*/ 905694 h 3814923"/>
              <a:gd name="connsiteX174" fmla="*/ 982349 w 2642246"/>
              <a:gd name="connsiteY174" fmla="*/ 612675 h 3814923"/>
              <a:gd name="connsiteX175" fmla="*/ 1000129 w 2642246"/>
              <a:gd name="connsiteY175" fmla="*/ 572718 h 3814923"/>
              <a:gd name="connsiteX176" fmla="*/ 1004574 w 2642246"/>
              <a:gd name="connsiteY176" fmla="*/ 550520 h 3814923"/>
              <a:gd name="connsiteX177" fmla="*/ 1009019 w 2642246"/>
              <a:gd name="connsiteY177" fmla="*/ 528321 h 3814923"/>
              <a:gd name="connsiteX178" fmla="*/ 1017909 w 2642246"/>
              <a:gd name="connsiteY178" fmla="*/ 501683 h 3814923"/>
              <a:gd name="connsiteX179" fmla="*/ 1031244 w 2642246"/>
              <a:gd name="connsiteY179" fmla="*/ 439528 h 3814923"/>
              <a:gd name="connsiteX180" fmla="*/ 1013464 w 2642246"/>
              <a:gd name="connsiteY180" fmla="*/ 457287 h 3814923"/>
              <a:gd name="connsiteX181" fmla="*/ 991239 w 2642246"/>
              <a:gd name="connsiteY181" fmla="*/ 470606 h 3814923"/>
              <a:gd name="connsiteX182" fmla="*/ 964569 w 2642246"/>
              <a:gd name="connsiteY182" fmla="*/ 479485 h 3814923"/>
              <a:gd name="connsiteX183" fmla="*/ 848999 w 2642246"/>
              <a:gd name="connsiteY183" fmla="*/ 377372 h 3814923"/>
              <a:gd name="connsiteX184" fmla="*/ 835663 w 2642246"/>
              <a:gd name="connsiteY184" fmla="*/ 350734 h 3814923"/>
              <a:gd name="connsiteX185" fmla="*/ 822328 w 2642246"/>
              <a:gd name="connsiteY185" fmla="*/ 328536 h 3814923"/>
              <a:gd name="connsiteX186" fmla="*/ 817883 w 2642246"/>
              <a:gd name="connsiteY186" fmla="*/ 306338 h 3814923"/>
              <a:gd name="connsiteX187" fmla="*/ 817883 w 2642246"/>
              <a:gd name="connsiteY187" fmla="*/ 293019 h 3814923"/>
              <a:gd name="connsiteX188" fmla="*/ 817883 w 2642246"/>
              <a:gd name="connsiteY188" fmla="*/ 270820 h 3814923"/>
              <a:gd name="connsiteX189" fmla="*/ 942344 w 2642246"/>
              <a:gd name="connsiteY189" fmla="*/ 173147 h 3814923"/>
              <a:gd name="connsiteX190" fmla="*/ 960124 w 2642246"/>
              <a:gd name="connsiteY190" fmla="*/ 182027 h 3814923"/>
              <a:gd name="connsiteX191" fmla="*/ 973459 w 2642246"/>
              <a:gd name="connsiteY191" fmla="*/ 190906 h 3814923"/>
              <a:gd name="connsiteX192" fmla="*/ 1026799 w 2642246"/>
              <a:gd name="connsiteY192" fmla="*/ 244182 h 3814923"/>
              <a:gd name="connsiteX193" fmla="*/ 1062359 w 2642246"/>
              <a:gd name="connsiteY193" fmla="*/ 217544 h 3814923"/>
              <a:gd name="connsiteX194" fmla="*/ 1106810 w 2642246"/>
              <a:gd name="connsiteY194" fmla="*/ 204225 h 3814923"/>
              <a:gd name="connsiteX195" fmla="*/ 1124590 w 2642246"/>
              <a:gd name="connsiteY195" fmla="*/ 173147 h 3814923"/>
              <a:gd name="connsiteX196" fmla="*/ 1169040 w 2642246"/>
              <a:gd name="connsiteY196" fmla="*/ 159828 h 3814923"/>
              <a:gd name="connsiteX197" fmla="*/ 1195710 w 2642246"/>
              <a:gd name="connsiteY197" fmla="*/ 155389 h 3814923"/>
              <a:gd name="connsiteX198" fmla="*/ 1240160 w 2642246"/>
              <a:gd name="connsiteY198" fmla="*/ 177587 h 3814923"/>
              <a:gd name="connsiteX199" fmla="*/ 1244605 w 2642246"/>
              <a:gd name="connsiteY199" fmla="*/ 177587 h 3814923"/>
              <a:gd name="connsiteX200" fmla="*/ 1231270 w 2642246"/>
              <a:gd name="connsiteY200" fmla="*/ 146509 h 3814923"/>
              <a:gd name="connsiteX201" fmla="*/ 1293500 w 2642246"/>
              <a:gd name="connsiteY201" fmla="*/ 13319 h 3814923"/>
              <a:gd name="connsiteX202" fmla="*/ 1320171 w 2642246"/>
              <a:gd name="connsiteY202" fmla="*/ 4440 h 3814923"/>
              <a:gd name="connsiteX203" fmla="*/ 1342396 w 2642246"/>
              <a:gd name="connsiteY203" fmla="*/ 0 h 3814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2642246" h="3814923">
                <a:moveTo>
                  <a:pt x="1227755" y="1964439"/>
                </a:moveTo>
                <a:cubicBezTo>
                  <a:pt x="1230720" y="2028119"/>
                  <a:pt x="1237389" y="2086275"/>
                  <a:pt x="1261605" y="2136180"/>
                </a:cubicBezTo>
                <a:cubicBezTo>
                  <a:pt x="1274294" y="2102918"/>
                  <a:pt x="1265313" y="2069135"/>
                  <a:pt x="1299673" y="2036394"/>
                </a:cubicBezTo>
                <a:cubicBezTo>
                  <a:pt x="1267316" y="2042820"/>
                  <a:pt x="1251728" y="1988424"/>
                  <a:pt x="1227755" y="1964439"/>
                </a:cubicBezTo>
                <a:close/>
                <a:moveTo>
                  <a:pt x="1342396" y="0"/>
                </a:moveTo>
                <a:cubicBezTo>
                  <a:pt x="1355731" y="4440"/>
                  <a:pt x="1364621" y="8879"/>
                  <a:pt x="1373511" y="17759"/>
                </a:cubicBezTo>
                <a:cubicBezTo>
                  <a:pt x="1377956" y="22199"/>
                  <a:pt x="1382401" y="22199"/>
                  <a:pt x="1386846" y="26638"/>
                </a:cubicBezTo>
                <a:cubicBezTo>
                  <a:pt x="1422406" y="66595"/>
                  <a:pt x="1440186" y="119871"/>
                  <a:pt x="1466856" y="173147"/>
                </a:cubicBezTo>
                <a:cubicBezTo>
                  <a:pt x="1466856" y="182027"/>
                  <a:pt x="1471301" y="186466"/>
                  <a:pt x="1471301" y="195346"/>
                </a:cubicBezTo>
                <a:cubicBezTo>
                  <a:pt x="1480191" y="217544"/>
                  <a:pt x="1484636" y="239743"/>
                  <a:pt x="1489081" y="257501"/>
                </a:cubicBezTo>
                <a:cubicBezTo>
                  <a:pt x="1484636" y="266381"/>
                  <a:pt x="1484636" y="270820"/>
                  <a:pt x="1480191" y="279700"/>
                </a:cubicBezTo>
                <a:cubicBezTo>
                  <a:pt x="1471301" y="293019"/>
                  <a:pt x="1462411" y="301898"/>
                  <a:pt x="1444631" y="310777"/>
                </a:cubicBezTo>
                <a:cubicBezTo>
                  <a:pt x="1440186" y="315217"/>
                  <a:pt x="1431296" y="319657"/>
                  <a:pt x="1422406" y="319657"/>
                </a:cubicBezTo>
                <a:cubicBezTo>
                  <a:pt x="1382401" y="337415"/>
                  <a:pt x="1337951" y="337415"/>
                  <a:pt x="1284610" y="293019"/>
                </a:cubicBezTo>
                <a:cubicBezTo>
                  <a:pt x="1275720" y="279700"/>
                  <a:pt x="1266830" y="270820"/>
                  <a:pt x="1266830" y="270820"/>
                </a:cubicBezTo>
                <a:cubicBezTo>
                  <a:pt x="1266830" y="270820"/>
                  <a:pt x="1266830" y="270820"/>
                  <a:pt x="1146815" y="381812"/>
                </a:cubicBezTo>
                <a:cubicBezTo>
                  <a:pt x="1146815" y="381812"/>
                  <a:pt x="1146815" y="381812"/>
                  <a:pt x="1124590" y="901254"/>
                </a:cubicBezTo>
                <a:cubicBezTo>
                  <a:pt x="1124590" y="901254"/>
                  <a:pt x="1137925" y="901254"/>
                  <a:pt x="1151260" y="905694"/>
                </a:cubicBezTo>
                <a:cubicBezTo>
                  <a:pt x="1155705" y="905694"/>
                  <a:pt x="1164595" y="905694"/>
                  <a:pt x="1169040" y="910133"/>
                </a:cubicBezTo>
                <a:cubicBezTo>
                  <a:pt x="1177930" y="914573"/>
                  <a:pt x="1186820" y="919013"/>
                  <a:pt x="1195710" y="923452"/>
                </a:cubicBezTo>
                <a:cubicBezTo>
                  <a:pt x="1244605" y="972289"/>
                  <a:pt x="1262385" y="1021125"/>
                  <a:pt x="1293500" y="1083281"/>
                </a:cubicBezTo>
                <a:cubicBezTo>
                  <a:pt x="1297945" y="1083281"/>
                  <a:pt x="1302390" y="1083281"/>
                  <a:pt x="1306835" y="1087720"/>
                </a:cubicBezTo>
                <a:cubicBezTo>
                  <a:pt x="1306835" y="1092160"/>
                  <a:pt x="1311281" y="1096600"/>
                  <a:pt x="1311281" y="1105479"/>
                </a:cubicBezTo>
                <a:cubicBezTo>
                  <a:pt x="1311281" y="1105479"/>
                  <a:pt x="1311281" y="1109919"/>
                  <a:pt x="1311281" y="1109919"/>
                </a:cubicBezTo>
                <a:cubicBezTo>
                  <a:pt x="1333505" y="1109919"/>
                  <a:pt x="1386846" y="1114358"/>
                  <a:pt x="1377956" y="1154316"/>
                </a:cubicBezTo>
                <a:cubicBezTo>
                  <a:pt x="1377956" y="1158755"/>
                  <a:pt x="1377956" y="1163195"/>
                  <a:pt x="1377956" y="1167635"/>
                </a:cubicBezTo>
                <a:cubicBezTo>
                  <a:pt x="1386846" y="1176514"/>
                  <a:pt x="1400181" y="1189833"/>
                  <a:pt x="1386846" y="1198712"/>
                </a:cubicBezTo>
                <a:cubicBezTo>
                  <a:pt x="1386846" y="1203152"/>
                  <a:pt x="1386846" y="1207592"/>
                  <a:pt x="1391291" y="1212031"/>
                </a:cubicBezTo>
                <a:cubicBezTo>
                  <a:pt x="1395736" y="1229790"/>
                  <a:pt x="1409071" y="1243109"/>
                  <a:pt x="1426851" y="1260868"/>
                </a:cubicBezTo>
                <a:cubicBezTo>
                  <a:pt x="1426851" y="1260868"/>
                  <a:pt x="1431296" y="1265307"/>
                  <a:pt x="1431296" y="1265307"/>
                </a:cubicBezTo>
                <a:cubicBezTo>
                  <a:pt x="1435741" y="1274187"/>
                  <a:pt x="1435741" y="1278626"/>
                  <a:pt x="1440186" y="1283066"/>
                </a:cubicBezTo>
                <a:cubicBezTo>
                  <a:pt x="1440186" y="1287506"/>
                  <a:pt x="1444631" y="1287506"/>
                  <a:pt x="1444631" y="1291945"/>
                </a:cubicBezTo>
                <a:cubicBezTo>
                  <a:pt x="1444631" y="1296385"/>
                  <a:pt x="1449076" y="1300825"/>
                  <a:pt x="1449076" y="1300825"/>
                </a:cubicBezTo>
                <a:cubicBezTo>
                  <a:pt x="1449076" y="1305264"/>
                  <a:pt x="1449076" y="1309704"/>
                  <a:pt x="1453521" y="1309704"/>
                </a:cubicBezTo>
                <a:cubicBezTo>
                  <a:pt x="1449076" y="1323023"/>
                  <a:pt x="1453521" y="1331903"/>
                  <a:pt x="1462411" y="1340782"/>
                </a:cubicBezTo>
                <a:cubicBezTo>
                  <a:pt x="1462411" y="1345222"/>
                  <a:pt x="1466856" y="1345222"/>
                  <a:pt x="1471301" y="1349661"/>
                </a:cubicBezTo>
                <a:cubicBezTo>
                  <a:pt x="1475746" y="1358541"/>
                  <a:pt x="1484636" y="1362980"/>
                  <a:pt x="1493526" y="1367420"/>
                </a:cubicBezTo>
                <a:cubicBezTo>
                  <a:pt x="1497971" y="1367420"/>
                  <a:pt x="1497971" y="1367420"/>
                  <a:pt x="1502416" y="1367420"/>
                </a:cubicBezTo>
                <a:cubicBezTo>
                  <a:pt x="1506861" y="1371860"/>
                  <a:pt x="1511306" y="1371860"/>
                  <a:pt x="1515751" y="1371860"/>
                </a:cubicBezTo>
                <a:cubicBezTo>
                  <a:pt x="1520196" y="1371860"/>
                  <a:pt x="1524641" y="1367420"/>
                  <a:pt x="1529086" y="1367420"/>
                </a:cubicBezTo>
                <a:cubicBezTo>
                  <a:pt x="1564647" y="1362980"/>
                  <a:pt x="1564647" y="1327463"/>
                  <a:pt x="1582427" y="1309704"/>
                </a:cubicBezTo>
                <a:cubicBezTo>
                  <a:pt x="1582427" y="1345222"/>
                  <a:pt x="1582427" y="1362980"/>
                  <a:pt x="1560201" y="1376299"/>
                </a:cubicBezTo>
                <a:cubicBezTo>
                  <a:pt x="1560201" y="1380739"/>
                  <a:pt x="1560201" y="1380739"/>
                  <a:pt x="1555757" y="1385179"/>
                </a:cubicBezTo>
                <a:cubicBezTo>
                  <a:pt x="1542421" y="1407377"/>
                  <a:pt x="1529086" y="1429575"/>
                  <a:pt x="1529086" y="1456213"/>
                </a:cubicBezTo>
                <a:cubicBezTo>
                  <a:pt x="1533531" y="1456213"/>
                  <a:pt x="1537976" y="1456213"/>
                  <a:pt x="1537976" y="1460653"/>
                </a:cubicBezTo>
                <a:cubicBezTo>
                  <a:pt x="1560201" y="1469532"/>
                  <a:pt x="1573537" y="1482851"/>
                  <a:pt x="1600207" y="1469532"/>
                </a:cubicBezTo>
                <a:cubicBezTo>
                  <a:pt x="1564647" y="1487291"/>
                  <a:pt x="1511306" y="1540567"/>
                  <a:pt x="1466856" y="1469532"/>
                </a:cubicBezTo>
                <a:cubicBezTo>
                  <a:pt x="1466856" y="1465093"/>
                  <a:pt x="1462411" y="1465093"/>
                  <a:pt x="1457966" y="1465093"/>
                </a:cubicBezTo>
                <a:cubicBezTo>
                  <a:pt x="1453521" y="1456213"/>
                  <a:pt x="1449076" y="1451774"/>
                  <a:pt x="1444631" y="1456213"/>
                </a:cubicBezTo>
                <a:cubicBezTo>
                  <a:pt x="1440186" y="1447334"/>
                  <a:pt x="1435741" y="1442894"/>
                  <a:pt x="1431296" y="1442894"/>
                </a:cubicBezTo>
                <a:cubicBezTo>
                  <a:pt x="1431296" y="1438455"/>
                  <a:pt x="1426851" y="1438455"/>
                  <a:pt x="1422406" y="1438455"/>
                </a:cubicBezTo>
                <a:cubicBezTo>
                  <a:pt x="1417961" y="1434015"/>
                  <a:pt x="1409071" y="1434015"/>
                  <a:pt x="1404626" y="1434015"/>
                </a:cubicBezTo>
                <a:cubicBezTo>
                  <a:pt x="1391291" y="1434015"/>
                  <a:pt x="1382401" y="1434015"/>
                  <a:pt x="1369066" y="1434015"/>
                </a:cubicBezTo>
                <a:cubicBezTo>
                  <a:pt x="1351286" y="1451774"/>
                  <a:pt x="1386846" y="1469532"/>
                  <a:pt x="1386846" y="1487291"/>
                </a:cubicBezTo>
                <a:cubicBezTo>
                  <a:pt x="1280165" y="1451774"/>
                  <a:pt x="1351286" y="1345222"/>
                  <a:pt x="1306835" y="1269747"/>
                </a:cubicBezTo>
                <a:cubicBezTo>
                  <a:pt x="1306835" y="1265307"/>
                  <a:pt x="1306835" y="1260868"/>
                  <a:pt x="1306835" y="1260868"/>
                </a:cubicBezTo>
                <a:cubicBezTo>
                  <a:pt x="1306835" y="1256428"/>
                  <a:pt x="1306835" y="1256428"/>
                  <a:pt x="1306835" y="1251988"/>
                </a:cubicBezTo>
                <a:cubicBezTo>
                  <a:pt x="1306835" y="1251988"/>
                  <a:pt x="1306835" y="1251988"/>
                  <a:pt x="1302390" y="1247549"/>
                </a:cubicBezTo>
                <a:cubicBezTo>
                  <a:pt x="1293500" y="1251988"/>
                  <a:pt x="1280165" y="1256428"/>
                  <a:pt x="1275720" y="1256428"/>
                </a:cubicBezTo>
                <a:cubicBezTo>
                  <a:pt x="1253495" y="1251988"/>
                  <a:pt x="1217935" y="1300825"/>
                  <a:pt x="1217935" y="1300825"/>
                </a:cubicBezTo>
                <a:cubicBezTo>
                  <a:pt x="1217935" y="1300825"/>
                  <a:pt x="1151260" y="1354101"/>
                  <a:pt x="1146815" y="1385179"/>
                </a:cubicBezTo>
                <a:cubicBezTo>
                  <a:pt x="1146815" y="1394058"/>
                  <a:pt x="1151260" y="1402937"/>
                  <a:pt x="1155705" y="1411817"/>
                </a:cubicBezTo>
                <a:cubicBezTo>
                  <a:pt x="1155705" y="1420696"/>
                  <a:pt x="1160150" y="1425136"/>
                  <a:pt x="1164595" y="1434015"/>
                </a:cubicBezTo>
                <a:cubicBezTo>
                  <a:pt x="1169040" y="1438455"/>
                  <a:pt x="1173485" y="1447334"/>
                  <a:pt x="1177930" y="1456213"/>
                </a:cubicBezTo>
                <a:cubicBezTo>
                  <a:pt x="1182375" y="1460653"/>
                  <a:pt x="1186820" y="1469532"/>
                  <a:pt x="1191265" y="1473972"/>
                </a:cubicBezTo>
                <a:cubicBezTo>
                  <a:pt x="1195710" y="1482851"/>
                  <a:pt x="1195710" y="1487291"/>
                  <a:pt x="1200155" y="1496170"/>
                </a:cubicBezTo>
                <a:cubicBezTo>
                  <a:pt x="1209045" y="1513929"/>
                  <a:pt x="1217935" y="1527248"/>
                  <a:pt x="1226825" y="1545007"/>
                </a:cubicBezTo>
                <a:cubicBezTo>
                  <a:pt x="1235715" y="1553886"/>
                  <a:pt x="1240160" y="1558326"/>
                  <a:pt x="1244605" y="1567205"/>
                </a:cubicBezTo>
                <a:cubicBezTo>
                  <a:pt x="1262385" y="1593843"/>
                  <a:pt x="1275720" y="1620481"/>
                  <a:pt x="1289055" y="1642680"/>
                </a:cubicBezTo>
                <a:cubicBezTo>
                  <a:pt x="1289055" y="1651559"/>
                  <a:pt x="1293500" y="1660438"/>
                  <a:pt x="1297945" y="1669318"/>
                </a:cubicBezTo>
                <a:cubicBezTo>
                  <a:pt x="1302390" y="1678197"/>
                  <a:pt x="1302390" y="1691516"/>
                  <a:pt x="1306835" y="1700395"/>
                </a:cubicBezTo>
                <a:cubicBezTo>
                  <a:pt x="1311281" y="1709275"/>
                  <a:pt x="1315725" y="1718154"/>
                  <a:pt x="1324615" y="1727034"/>
                </a:cubicBezTo>
                <a:cubicBezTo>
                  <a:pt x="1337951" y="1744792"/>
                  <a:pt x="1351286" y="1766991"/>
                  <a:pt x="1364621" y="1789189"/>
                </a:cubicBezTo>
                <a:cubicBezTo>
                  <a:pt x="1369066" y="1793629"/>
                  <a:pt x="1373511" y="1802508"/>
                  <a:pt x="1373511" y="1806948"/>
                </a:cubicBezTo>
                <a:cubicBezTo>
                  <a:pt x="1395736" y="1846905"/>
                  <a:pt x="1444631" y="1886862"/>
                  <a:pt x="1457966" y="1940138"/>
                </a:cubicBezTo>
                <a:cubicBezTo>
                  <a:pt x="1462411" y="1949017"/>
                  <a:pt x="1462411" y="1957897"/>
                  <a:pt x="1462411" y="1966776"/>
                </a:cubicBezTo>
                <a:cubicBezTo>
                  <a:pt x="1457966" y="2055569"/>
                  <a:pt x="1404626" y="2126604"/>
                  <a:pt x="1391291" y="2193199"/>
                </a:cubicBezTo>
                <a:cubicBezTo>
                  <a:pt x="1386846" y="2202079"/>
                  <a:pt x="1382401" y="2210958"/>
                  <a:pt x="1377956" y="2219837"/>
                </a:cubicBezTo>
                <a:cubicBezTo>
                  <a:pt x="1373511" y="2233156"/>
                  <a:pt x="1369066" y="2242036"/>
                  <a:pt x="1360176" y="2250915"/>
                </a:cubicBezTo>
                <a:cubicBezTo>
                  <a:pt x="1337951" y="2290872"/>
                  <a:pt x="1320171" y="2317510"/>
                  <a:pt x="1320171" y="2317510"/>
                </a:cubicBezTo>
                <a:cubicBezTo>
                  <a:pt x="1320171" y="2317510"/>
                  <a:pt x="1324615" y="2326390"/>
                  <a:pt x="1337951" y="2335269"/>
                </a:cubicBezTo>
                <a:cubicBezTo>
                  <a:pt x="1342396" y="2339709"/>
                  <a:pt x="1346841" y="2344148"/>
                  <a:pt x="1351286" y="2348588"/>
                </a:cubicBezTo>
                <a:cubicBezTo>
                  <a:pt x="1355731" y="2353028"/>
                  <a:pt x="1360176" y="2357467"/>
                  <a:pt x="1369066" y="2366347"/>
                </a:cubicBezTo>
                <a:cubicBezTo>
                  <a:pt x="1529086" y="2446261"/>
                  <a:pt x="1564647" y="2641606"/>
                  <a:pt x="1493526" y="2805874"/>
                </a:cubicBezTo>
                <a:cubicBezTo>
                  <a:pt x="1493526" y="2810314"/>
                  <a:pt x="1493526" y="2814754"/>
                  <a:pt x="1497971" y="2819193"/>
                </a:cubicBezTo>
                <a:cubicBezTo>
                  <a:pt x="1511306" y="2876909"/>
                  <a:pt x="1537976" y="2965703"/>
                  <a:pt x="1560201" y="3076694"/>
                </a:cubicBezTo>
                <a:cubicBezTo>
                  <a:pt x="1595762" y="3227643"/>
                  <a:pt x="1560201" y="3311997"/>
                  <a:pt x="1622432" y="3303118"/>
                </a:cubicBezTo>
                <a:cubicBezTo>
                  <a:pt x="1684662" y="3289799"/>
                  <a:pt x="1826903" y="3254281"/>
                  <a:pt x="2071379" y="3289799"/>
                </a:cubicBezTo>
                <a:cubicBezTo>
                  <a:pt x="2209174" y="3311997"/>
                  <a:pt x="2244734" y="3334196"/>
                  <a:pt x="2315855" y="3338635"/>
                </a:cubicBezTo>
                <a:cubicBezTo>
                  <a:pt x="2324745" y="3343075"/>
                  <a:pt x="2329190" y="3343075"/>
                  <a:pt x="2338080" y="3343075"/>
                </a:cubicBezTo>
                <a:cubicBezTo>
                  <a:pt x="2346970" y="3347515"/>
                  <a:pt x="2351415" y="3347515"/>
                  <a:pt x="2360305" y="3351954"/>
                </a:cubicBezTo>
                <a:cubicBezTo>
                  <a:pt x="2369195" y="3351954"/>
                  <a:pt x="2373640" y="3351954"/>
                  <a:pt x="2382530" y="3356394"/>
                </a:cubicBezTo>
                <a:cubicBezTo>
                  <a:pt x="2409200" y="3360834"/>
                  <a:pt x="2435870" y="3365273"/>
                  <a:pt x="2458095" y="3374153"/>
                </a:cubicBezTo>
                <a:cubicBezTo>
                  <a:pt x="2466985" y="3374153"/>
                  <a:pt x="2475875" y="3378592"/>
                  <a:pt x="2484765" y="3378592"/>
                </a:cubicBezTo>
                <a:cubicBezTo>
                  <a:pt x="2506991" y="3378592"/>
                  <a:pt x="2529215" y="3378592"/>
                  <a:pt x="2551441" y="3383032"/>
                </a:cubicBezTo>
                <a:cubicBezTo>
                  <a:pt x="2560331" y="3383032"/>
                  <a:pt x="2564776" y="3383032"/>
                  <a:pt x="2573666" y="3387472"/>
                </a:cubicBezTo>
                <a:cubicBezTo>
                  <a:pt x="2627006" y="3391911"/>
                  <a:pt x="2649231" y="3445187"/>
                  <a:pt x="2640341" y="3498464"/>
                </a:cubicBezTo>
                <a:cubicBezTo>
                  <a:pt x="2640341" y="3507343"/>
                  <a:pt x="2635896" y="3511783"/>
                  <a:pt x="2631451" y="3520662"/>
                </a:cubicBezTo>
                <a:cubicBezTo>
                  <a:pt x="2627006" y="3529541"/>
                  <a:pt x="2622561" y="3533981"/>
                  <a:pt x="2618116" y="3538421"/>
                </a:cubicBezTo>
                <a:cubicBezTo>
                  <a:pt x="2613671" y="3542860"/>
                  <a:pt x="2609226" y="3547300"/>
                  <a:pt x="2604781" y="3556179"/>
                </a:cubicBezTo>
                <a:cubicBezTo>
                  <a:pt x="2573666" y="3582817"/>
                  <a:pt x="2533661" y="3605016"/>
                  <a:pt x="2511435" y="3636093"/>
                </a:cubicBezTo>
                <a:cubicBezTo>
                  <a:pt x="2506991" y="3640533"/>
                  <a:pt x="2506991" y="3649412"/>
                  <a:pt x="2502545" y="3653852"/>
                </a:cubicBezTo>
                <a:cubicBezTo>
                  <a:pt x="2502545" y="3658292"/>
                  <a:pt x="2498100" y="3662732"/>
                  <a:pt x="2498100" y="3671611"/>
                </a:cubicBezTo>
                <a:cubicBezTo>
                  <a:pt x="2484765" y="3733766"/>
                  <a:pt x="2458095" y="3795922"/>
                  <a:pt x="2373640" y="3804801"/>
                </a:cubicBezTo>
                <a:cubicBezTo>
                  <a:pt x="2364750" y="3804801"/>
                  <a:pt x="2355860" y="3804801"/>
                  <a:pt x="2346970" y="3809241"/>
                </a:cubicBezTo>
                <a:cubicBezTo>
                  <a:pt x="2306965" y="3809241"/>
                  <a:pt x="2266959" y="3818120"/>
                  <a:pt x="2226954" y="3813680"/>
                </a:cubicBezTo>
                <a:cubicBezTo>
                  <a:pt x="2222509" y="3813680"/>
                  <a:pt x="2213619" y="3813680"/>
                  <a:pt x="2204729" y="3809241"/>
                </a:cubicBezTo>
                <a:cubicBezTo>
                  <a:pt x="2142499" y="3804801"/>
                  <a:pt x="2155834" y="3751525"/>
                  <a:pt x="2195839" y="3716008"/>
                </a:cubicBezTo>
                <a:cubicBezTo>
                  <a:pt x="2204729" y="3716008"/>
                  <a:pt x="2209174" y="3711568"/>
                  <a:pt x="2213619" y="3711568"/>
                </a:cubicBezTo>
                <a:cubicBezTo>
                  <a:pt x="2231399" y="3707128"/>
                  <a:pt x="2249179" y="3702689"/>
                  <a:pt x="2266959" y="3702689"/>
                </a:cubicBezTo>
                <a:cubicBezTo>
                  <a:pt x="2271405" y="3698249"/>
                  <a:pt x="2275849" y="3693809"/>
                  <a:pt x="2280295" y="3689370"/>
                </a:cubicBezTo>
                <a:cubicBezTo>
                  <a:pt x="2289185" y="3680490"/>
                  <a:pt x="2293629" y="3671611"/>
                  <a:pt x="2302519" y="3658292"/>
                </a:cubicBezTo>
                <a:cubicBezTo>
                  <a:pt x="2320300" y="3631654"/>
                  <a:pt x="2329190" y="3596136"/>
                  <a:pt x="2329190" y="3578378"/>
                </a:cubicBezTo>
                <a:cubicBezTo>
                  <a:pt x="2329190" y="3560619"/>
                  <a:pt x="2311409" y="3494024"/>
                  <a:pt x="2240289" y="3494024"/>
                </a:cubicBezTo>
                <a:cubicBezTo>
                  <a:pt x="2169169" y="3489584"/>
                  <a:pt x="1591317" y="3538421"/>
                  <a:pt x="1542421" y="3529541"/>
                </a:cubicBezTo>
                <a:cubicBezTo>
                  <a:pt x="1497971" y="3520662"/>
                  <a:pt x="1453521" y="3520662"/>
                  <a:pt x="1409071" y="3458506"/>
                </a:cubicBezTo>
                <a:cubicBezTo>
                  <a:pt x="1360176" y="3391911"/>
                  <a:pt x="1160150" y="3107772"/>
                  <a:pt x="1120145" y="2987901"/>
                </a:cubicBezTo>
                <a:cubicBezTo>
                  <a:pt x="1084585" y="2872469"/>
                  <a:pt x="1075695" y="2828073"/>
                  <a:pt x="1075695" y="2828073"/>
                </a:cubicBezTo>
                <a:cubicBezTo>
                  <a:pt x="1075695" y="2828073"/>
                  <a:pt x="822328" y="2859150"/>
                  <a:pt x="720093" y="2854711"/>
                </a:cubicBezTo>
                <a:cubicBezTo>
                  <a:pt x="613413" y="2850271"/>
                  <a:pt x="488952" y="2881349"/>
                  <a:pt x="488952" y="2881349"/>
                </a:cubicBezTo>
                <a:cubicBezTo>
                  <a:pt x="488952" y="2881349"/>
                  <a:pt x="564517" y="2956823"/>
                  <a:pt x="546737" y="3121091"/>
                </a:cubicBezTo>
                <a:cubicBezTo>
                  <a:pt x="542292" y="3192126"/>
                  <a:pt x="528957" y="3249842"/>
                  <a:pt x="520067" y="3307558"/>
                </a:cubicBezTo>
                <a:cubicBezTo>
                  <a:pt x="520067" y="3316437"/>
                  <a:pt x="515622" y="3325316"/>
                  <a:pt x="515622" y="3329756"/>
                </a:cubicBezTo>
                <a:cubicBezTo>
                  <a:pt x="515622" y="3338635"/>
                  <a:pt x="515622" y="3347515"/>
                  <a:pt x="511177" y="3351954"/>
                </a:cubicBezTo>
                <a:cubicBezTo>
                  <a:pt x="511177" y="3360834"/>
                  <a:pt x="511177" y="3369713"/>
                  <a:pt x="506732" y="3374153"/>
                </a:cubicBezTo>
                <a:cubicBezTo>
                  <a:pt x="480062" y="3440748"/>
                  <a:pt x="497842" y="3529541"/>
                  <a:pt x="546737" y="3578378"/>
                </a:cubicBezTo>
                <a:cubicBezTo>
                  <a:pt x="551182" y="3582817"/>
                  <a:pt x="555627" y="3587257"/>
                  <a:pt x="555627" y="3591697"/>
                </a:cubicBezTo>
                <a:cubicBezTo>
                  <a:pt x="560072" y="3596136"/>
                  <a:pt x="564517" y="3605016"/>
                  <a:pt x="568962" y="3613895"/>
                </a:cubicBezTo>
                <a:cubicBezTo>
                  <a:pt x="573407" y="3618335"/>
                  <a:pt x="573407" y="3627214"/>
                  <a:pt x="573407" y="3631654"/>
                </a:cubicBezTo>
                <a:cubicBezTo>
                  <a:pt x="573407" y="3640533"/>
                  <a:pt x="573407" y="3649412"/>
                  <a:pt x="573407" y="3658292"/>
                </a:cubicBezTo>
                <a:cubicBezTo>
                  <a:pt x="568962" y="3742646"/>
                  <a:pt x="462282" y="3724887"/>
                  <a:pt x="408942" y="3724887"/>
                </a:cubicBezTo>
                <a:cubicBezTo>
                  <a:pt x="404497" y="3724887"/>
                  <a:pt x="395607" y="3720447"/>
                  <a:pt x="391162" y="3720447"/>
                </a:cubicBezTo>
                <a:cubicBezTo>
                  <a:pt x="382272" y="3720447"/>
                  <a:pt x="377827" y="3720447"/>
                  <a:pt x="368937" y="3720447"/>
                </a:cubicBezTo>
                <a:cubicBezTo>
                  <a:pt x="320041" y="3720447"/>
                  <a:pt x="271146" y="3729327"/>
                  <a:pt x="226696" y="3738206"/>
                </a:cubicBezTo>
                <a:cubicBezTo>
                  <a:pt x="222251" y="3738206"/>
                  <a:pt x="213361" y="3738206"/>
                  <a:pt x="208916" y="3738206"/>
                </a:cubicBezTo>
                <a:cubicBezTo>
                  <a:pt x="142241" y="3742646"/>
                  <a:pt x="71120" y="3742646"/>
                  <a:pt x="0" y="3707128"/>
                </a:cubicBezTo>
                <a:cubicBezTo>
                  <a:pt x="0" y="3702689"/>
                  <a:pt x="0" y="3693809"/>
                  <a:pt x="4445" y="3680490"/>
                </a:cubicBezTo>
                <a:cubicBezTo>
                  <a:pt x="13335" y="3662732"/>
                  <a:pt x="35560" y="3640533"/>
                  <a:pt x="71120" y="3640533"/>
                </a:cubicBezTo>
                <a:cubicBezTo>
                  <a:pt x="80010" y="3640533"/>
                  <a:pt x="88900" y="3640533"/>
                  <a:pt x="93345" y="3640533"/>
                </a:cubicBezTo>
                <a:cubicBezTo>
                  <a:pt x="120015" y="3640533"/>
                  <a:pt x="208916" y="3591697"/>
                  <a:pt x="248921" y="3556179"/>
                </a:cubicBezTo>
                <a:cubicBezTo>
                  <a:pt x="293371" y="3525102"/>
                  <a:pt x="342266" y="3476265"/>
                  <a:pt x="337821" y="3391911"/>
                </a:cubicBezTo>
                <a:cubicBezTo>
                  <a:pt x="333376" y="3303118"/>
                  <a:pt x="293371" y="2939065"/>
                  <a:pt x="280036" y="2881349"/>
                </a:cubicBezTo>
                <a:cubicBezTo>
                  <a:pt x="266701" y="2819193"/>
                  <a:pt x="231141" y="2686003"/>
                  <a:pt x="293371" y="2659365"/>
                </a:cubicBezTo>
                <a:cubicBezTo>
                  <a:pt x="355601" y="2632727"/>
                  <a:pt x="488952" y="2579451"/>
                  <a:pt x="608967" y="2539494"/>
                </a:cubicBezTo>
                <a:cubicBezTo>
                  <a:pt x="635638" y="2535054"/>
                  <a:pt x="697868" y="2508416"/>
                  <a:pt x="724538" y="2499537"/>
                </a:cubicBezTo>
                <a:cubicBezTo>
                  <a:pt x="728983" y="2499537"/>
                  <a:pt x="733428" y="2495097"/>
                  <a:pt x="737873" y="2495097"/>
                </a:cubicBezTo>
                <a:cubicBezTo>
                  <a:pt x="800103" y="2464019"/>
                  <a:pt x="871224" y="2464019"/>
                  <a:pt x="924564" y="2464019"/>
                </a:cubicBezTo>
                <a:cubicBezTo>
                  <a:pt x="906784" y="2410743"/>
                  <a:pt x="889004" y="2375226"/>
                  <a:pt x="889004" y="2326390"/>
                </a:cubicBezTo>
                <a:cubicBezTo>
                  <a:pt x="884559" y="2321950"/>
                  <a:pt x="884559" y="2313070"/>
                  <a:pt x="884559" y="2308631"/>
                </a:cubicBezTo>
                <a:cubicBezTo>
                  <a:pt x="884559" y="2304191"/>
                  <a:pt x="880114" y="2299751"/>
                  <a:pt x="880114" y="2295312"/>
                </a:cubicBezTo>
                <a:cubicBezTo>
                  <a:pt x="880114" y="2290872"/>
                  <a:pt x="875669" y="2281993"/>
                  <a:pt x="875669" y="2277553"/>
                </a:cubicBezTo>
                <a:cubicBezTo>
                  <a:pt x="853444" y="2179880"/>
                  <a:pt x="800103" y="2108845"/>
                  <a:pt x="773433" y="2020052"/>
                </a:cubicBezTo>
                <a:cubicBezTo>
                  <a:pt x="773433" y="2011173"/>
                  <a:pt x="768988" y="2006733"/>
                  <a:pt x="768988" y="1997854"/>
                </a:cubicBezTo>
                <a:cubicBezTo>
                  <a:pt x="764543" y="1957897"/>
                  <a:pt x="751208" y="1922379"/>
                  <a:pt x="724538" y="1886862"/>
                </a:cubicBezTo>
                <a:cubicBezTo>
                  <a:pt x="720093" y="1877982"/>
                  <a:pt x="715648" y="1873543"/>
                  <a:pt x="715648" y="1864663"/>
                </a:cubicBezTo>
                <a:cubicBezTo>
                  <a:pt x="684533" y="1793629"/>
                  <a:pt x="706758" y="1722594"/>
                  <a:pt x="764543" y="1669318"/>
                </a:cubicBezTo>
                <a:cubicBezTo>
                  <a:pt x="768988" y="1660438"/>
                  <a:pt x="777878" y="1655999"/>
                  <a:pt x="782323" y="1651559"/>
                </a:cubicBezTo>
                <a:cubicBezTo>
                  <a:pt x="808993" y="1629361"/>
                  <a:pt x="840109" y="1616042"/>
                  <a:pt x="866779" y="1589404"/>
                </a:cubicBezTo>
                <a:cubicBezTo>
                  <a:pt x="920119" y="1536128"/>
                  <a:pt x="955679" y="1482851"/>
                  <a:pt x="946789" y="1447334"/>
                </a:cubicBezTo>
                <a:cubicBezTo>
                  <a:pt x="942344" y="1416256"/>
                  <a:pt x="942344" y="1385179"/>
                  <a:pt x="924564" y="1367420"/>
                </a:cubicBezTo>
                <a:cubicBezTo>
                  <a:pt x="920119" y="1362980"/>
                  <a:pt x="915674" y="1362980"/>
                  <a:pt x="911229" y="1358541"/>
                </a:cubicBezTo>
                <a:cubicBezTo>
                  <a:pt x="871224" y="1362980"/>
                  <a:pt x="817883" y="1398498"/>
                  <a:pt x="813438" y="1309704"/>
                </a:cubicBezTo>
                <a:cubicBezTo>
                  <a:pt x="813438" y="1300825"/>
                  <a:pt x="817883" y="1296385"/>
                  <a:pt x="817883" y="1287506"/>
                </a:cubicBezTo>
                <a:cubicBezTo>
                  <a:pt x="813438" y="1278626"/>
                  <a:pt x="822328" y="1274187"/>
                  <a:pt x="822328" y="1269747"/>
                </a:cubicBezTo>
                <a:cubicBezTo>
                  <a:pt x="822328" y="1260868"/>
                  <a:pt x="808993" y="1260868"/>
                  <a:pt x="808993" y="1247549"/>
                </a:cubicBezTo>
                <a:cubicBezTo>
                  <a:pt x="804548" y="1243109"/>
                  <a:pt x="804548" y="1234230"/>
                  <a:pt x="804548" y="1225350"/>
                </a:cubicBezTo>
                <a:cubicBezTo>
                  <a:pt x="804548" y="1216471"/>
                  <a:pt x="808993" y="1212031"/>
                  <a:pt x="808993" y="1212031"/>
                </a:cubicBezTo>
                <a:cubicBezTo>
                  <a:pt x="764543" y="1167635"/>
                  <a:pt x="800103" y="1167635"/>
                  <a:pt x="817883" y="1145436"/>
                </a:cubicBezTo>
                <a:cubicBezTo>
                  <a:pt x="822328" y="1136557"/>
                  <a:pt x="826773" y="1127677"/>
                  <a:pt x="826773" y="1123238"/>
                </a:cubicBezTo>
                <a:cubicBezTo>
                  <a:pt x="826773" y="1114358"/>
                  <a:pt x="826773" y="1096600"/>
                  <a:pt x="826773" y="1074401"/>
                </a:cubicBezTo>
                <a:cubicBezTo>
                  <a:pt x="826773" y="1069962"/>
                  <a:pt x="826773" y="1061082"/>
                  <a:pt x="831218" y="1052203"/>
                </a:cubicBezTo>
                <a:cubicBezTo>
                  <a:pt x="817883" y="1007806"/>
                  <a:pt x="835663" y="972289"/>
                  <a:pt x="897894" y="932332"/>
                </a:cubicBezTo>
                <a:cubicBezTo>
                  <a:pt x="902339" y="927892"/>
                  <a:pt x="911229" y="923452"/>
                  <a:pt x="915674" y="919013"/>
                </a:cubicBezTo>
                <a:cubicBezTo>
                  <a:pt x="933454" y="910133"/>
                  <a:pt x="946789" y="905694"/>
                  <a:pt x="946789" y="905694"/>
                </a:cubicBezTo>
                <a:cubicBezTo>
                  <a:pt x="946789" y="905694"/>
                  <a:pt x="960124" y="679270"/>
                  <a:pt x="982349" y="612675"/>
                </a:cubicBezTo>
                <a:cubicBezTo>
                  <a:pt x="991239" y="603796"/>
                  <a:pt x="995684" y="590477"/>
                  <a:pt x="1000129" y="572718"/>
                </a:cubicBezTo>
                <a:cubicBezTo>
                  <a:pt x="1000129" y="568278"/>
                  <a:pt x="1004574" y="559399"/>
                  <a:pt x="1004574" y="550520"/>
                </a:cubicBezTo>
                <a:cubicBezTo>
                  <a:pt x="1009019" y="541640"/>
                  <a:pt x="1009019" y="537201"/>
                  <a:pt x="1009019" y="528321"/>
                </a:cubicBezTo>
                <a:cubicBezTo>
                  <a:pt x="1013464" y="519442"/>
                  <a:pt x="1013464" y="510563"/>
                  <a:pt x="1017909" y="501683"/>
                </a:cubicBezTo>
                <a:cubicBezTo>
                  <a:pt x="1022354" y="479485"/>
                  <a:pt x="1026799" y="457287"/>
                  <a:pt x="1031244" y="439528"/>
                </a:cubicBezTo>
                <a:cubicBezTo>
                  <a:pt x="1026799" y="443968"/>
                  <a:pt x="1022354" y="452847"/>
                  <a:pt x="1013464" y="457287"/>
                </a:cubicBezTo>
                <a:cubicBezTo>
                  <a:pt x="1009019" y="461726"/>
                  <a:pt x="1000129" y="466166"/>
                  <a:pt x="991239" y="470606"/>
                </a:cubicBezTo>
                <a:cubicBezTo>
                  <a:pt x="982349" y="475045"/>
                  <a:pt x="973459" y="475045"/>
                  <a:pt x="964569" y="479485"/>
                </a:cubicBezTo>
                <a:cubicBezTo>
                  <a:pt x="889004" y="475045"/>
                  <a:pt x="853444" y="439528"/>
                  <a:pt x="848999" y="377372"/>
                </a:cubicBezTo>
                <a:cubicBezTo>
                  <a:pt x="844553" y="368493"/>
                  <a:pt x="840109" y="359614"/>
                  <a:pt x="835663" y="350734"/>
                </a:cubicBezTo>
                <a:cubicBezTo>
                  <a:pt x="831218" y="341855"/>
                  <a:pt x="826773" y="337415"/>
                  <a:pt x="822328" y="328536"/>
                </a:cubicBezTo>
                <a:cubicBezTo>
                  <a:pt x="817883" y="319657"/>
                  <a:pt x="817883" y="315217"/>
                  <a:pt x="817883" y="306338"/>
                </a:cubicBezTo>
                <a:cubicBezTo>
                  <a:pt x="817883" y="301898"/>
                  <a:pt x="817883" y="297458"/>
                  <a:pt x="817883" y="293019"/>
                </a:cubicBezTo>
                <a:cubicBezTo>
                  <a:pt x="817883" y="284139"/>
                  <a:pt x="817883" y="279700"/>
                  <a:pt x="817883" y="270820"/>
                </a:cubicBezTo>
                <a:cubicBezTo>
                  <a:pt x="800103" y="208665"/>
                  <a:pt x="871224" y="173147"/>
                  <a:pt x="942344" y="173147"/>
                </a:cubicBezTo>
                <a:cubicBezTo>
                  <a:pt x="946789" y="177587"/>
                  <a:pt x="955679" y="177587"/>
                  <a:pt x="960124" y="182027"/>
                </a:cubicBezTo>
                <a:cubicBezTo>
                  <a:pt x="964569" y="182027"/>
                  <a:pt x="969014" y="186466"/>
                  <a:pt x="973459" y="190906"/>
                </a:cubicBezTo>
                <a:cubicBezTo>
                  <a:pt x="991239" y="226424"/>
                  <a:pt x="1026799" y="244182"/>
                  <a:pt x="1026799" y="244182"/>
                </a:cubicBezTo>
                <a:cubicBezTo>
                  <a:pt x="1026799" y="244182"/>
                  <a:pt x="1040134" y="226424"/>
                  <a:pt x="1062359" y="217544"/>
                </a:cubicBezTo>
                <a:cubicBezTo>
                  <a:pt x="1089029" y="208665"/>
                  <a:pt x="1097919" y="217544"/>
                  <a:pt x="1106810" y="204225"/>
                </a:cubicBezTo>
                <a:cubicBezTo>
                  <a:pt x="1111255" y="190906"/>
                  <a:pt x="1093475" y="173147"/>
                  <a:pt x="1124590" y="173147"/>
                </a:cubicBezTo>
                <a:cubicBezTo>
                  <a:pt x="1155705" y="177587"/>
                  <a:pt x="1155705" y="168708"/>
                  <a:pt x="1169040" y="159828"/>
                </a:cubicBezTo>
                <a:cubicBezTo>
                  <a:pt x="1182375" y="155389"/>
                  <a:pt x="1186820" y="146509"/>
                  <a:pt x="1195710" y="155389"/>
                </a:cubicBezTo>
                <a:cubicBezTo>
                  <a:pt x="1209045" y="159828"/>
                  <a:pt x="1226825" y="182027"/>
                  <a:pt x="1240160" y="177587"/>
                </a:cubicBezTo>
                <a:cubicBezTo>
                  <a:pt x="1240160" y="177587"/>
                  <a:pt x="1240160" y="177587"/>
                  <a:pt x="1244605" y="177587"/>
                </a:cubicBezTo>
                <a:cubicBezTo>
                  <a:pt x="1244605" y="177587"/>
                  <a:pt x="1244605" y="177587"/>
                  <a:pt x="1231270" y="146509"/>
                </a:cubicBezTo>
                <a:cubicBezTo>
                  <a:pt x="1213490" y="93233"/>
                  <a:pt x="1240160" y="35517"/>
                  <a:pt x="1293500" y="13319"/>
                </a:cubicBezTo>
                <a:cubicBezTo>
                  <a:pt x="1293500" y="13319"/>
                  <a:pt x="1293500" y="13319"/>
                  <a:pt x="1320171" y="4440"/>
                </a:cubicBezTo>
                <a:cubicBezTo>
                  <a:pt x="1329061" y="4440"/>
                  <a:pt x="1333505" y="0"/>
                  <a:pt x="134239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E1F5FEF-D0B7-4A48-80BA-3239C4C1F7B5}"/>
              </a:ext>
            </a:extLst>
          </p:cNvPr>
          <p:cNvGrpSpPr/>
          <p:nvPr/>
        </p:nvGrpSpPr>
        <p:grpSpPr>
          <a:xfrm>
            <a:off x="1237373" y="4441964"/>
            <a:ext cx="6019125" cy="1787234"/>
            <a:chOff x="3013216" y="4368314"/>
            <a:chExt cx="6165568" cy="1830717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CF19897-E325-43D7-8958-9EA94172C127}"/>
                </a:ext>
              </a:extLst>
            </p:cNvPr>
            <p:cNvSpPr/>
            <p:nvPr/>
          </p:nvSpPr>
          <p:spPr>
            <a:xfrm>
              <a:off x="3013216" y="4368314"/>
              <a:ext cx="6165568" cy="1830717"/>
            </a:xfrm>
            <a:custGeom>
              <a:avLst/>
              <a:gdLst>
                <a:gd name="connsiteX0" fmla="*/ 1766948 w 6725977"/>
                <a:gd name="connsiteY0" fmla="*/ 1614673 h 3290219"/>
                <a:gd name="connsiteX1" fmla="*/ 1751186 w 6725977"/>
                <a:gd name="connsiteY1" fmla="*/ 1627808 h 3290219"/>
                <a:gd name="connsiteX2" fmla="*/ 1750660 w 6725977"/>
                <a:gd name="connsiteY2" fmla="*/ 1677722 h 3290219"/>
                <a:gd name="connsiteX3" fmla="*/ 1673951 w 6725977"/>
                <a:gd name="connsiteY3" fmla="*/ 1750228 h 3290219"/>
                <a:gd name="connsiteX4" fmla="*/ 1513701 w 6725977"/>
                <a:gd name="connsiteY4" fmla="*/ 1750754 h 3290219"/>
                <a:gd name="connsiteX5" fmla="*/ 1482702 w 6725977"/>
                <a:gd name="connsiteY5" fmla="*/ 1782278 h 3290219"/>
                <a:gd name="connsiteX6" fmla="*/ 1491109 w 6725977"/>
                <a:gd name="connsiteY6" fmla="*/ 2112760 h 3290219"/>
                <a:gd name="connsiteX7" fmla="*/ 1518430 w 6725977"/>
                <a:gd name="connsiteY7" fmla="*/ 2139556 h 3290219"/>
                <a:gd name="connsiteX8" fmla="*/ 2225105 w 6725977"/>
                <a:gd name="connsiteY8" fmla="*/ 2139030 h 3290219"/>
                <a:gd name="connsiteX9" fmla="*/ 2225105 w 6725977"/>
                <a:gd name="connsiteY9" fmla="*/ 2143759 h 3290219"/>
                <a:gd name="connsiteX10" fmla="*/ 2910763 w 6725977"/>
                <a:gd name="connsiteY10" fmla="*/ 2143759 h 3290219"/>
                <a:gd name="connsiteX11" fmla="*/ 2962778 w 6725977"/>
                <a:gd name="connsiteY11" fmla="*/ 2094896 h 3290219"/>
                <a:gd name="connsiteX12" fmla="*/ 2982744 w 6725977"/>
                <a:gd name="connsiteY12" fmla="*/ 1780702 h 3290219"/>
                <a:gd name="connsiteX13" fmla="*/ 2966456 w 6725977"/>
                <a:gd name="connsiteY13" fmla="*/ 1764940 h 3290219"/>
                <a:gd name="connsiteX14" fmla="*/ 2554536 w 6725977"/>
                <a:gd name="connsiteY14" fmla="*/ 1724483 h 3290219"/>
                <a:gd name="connsiteX15" fmla="*/ 2140514 w 6725977"/>
                <a:gd name="connsiteY15" fmla="*/ 1664061 h 3290219"/>
                <a:gd name="connsiteX16" fmla="*/ 1766948 w 6725977"/>
                <a:gd name="connsiteY16" fmla="*/ 1614673 h 3290219"/>
                <a:gd name="connsiteX17" fmla="*/ 5023429 w 6725977"/>
                <a:gd name="connsiteY17" fmla="*/ 1588928 h 3290219"/>
                <a:gd name="connsiteX18" fmla="*/ 4729726 w 6725977"/>
                <a:gd name="connsiteY18" fmla="*/ 1637791 h 3290219"/>
                <a:gd name="connsiteX19" fmla="*/ 4403973 w 6725977"/>
                <a:gd name="connsiteY19" fmla="*/ 1686654 h 3290219"/>
                <a:gd name="connsiteX20" fmla="*/ 4087152 w 6725977"/>
                <a:gd name="connsiteY20" fmla="*/ 1725009 h 3290219"/>
                <a:gd name="connsiteX21" fmla="*/ 3753517 w 6725977"/>
                <a:gd name="connsiteY21" fmla="*/ 1754958 h 3290219"/>
                <a:gd name="connsiteX22" fmla="*/ 3729874 w 6725977"/>
                <a:gd name="connsiteY22" fmla="*/ 1780703 h 3290219"/>
                <a:gd name="connsiteX23" fmla="*/ 3751416 w 6725977"/>
                <a:gd name="connsiteY23" fmla="*/ 2128523 h 3290219"/>
                <a:gd name="connsiteX24" fmla="*/ 3770330 w 6725977"/>
                <a:gd name="connsiteY24" fmla="*/ 2145337 h 3290219"/>
                <a:gd name="connsiteX25" fmla="*/ 4087677 w 6725977"/>
                <a:gd name="connsiteY25" fmla="*/ 2147964 h 3290219"/>
                <a:gd name="connsiteX26" fmla="*/ 5295591 w 6725977"/>
                <a:gd name="connsiteY26" fmla="*/ 2150591 h 3290219"/>
                <a:gd name="connsiteX27" fmla="*/ 5319759 w 6725977"/>
                <a:gd name="connsiteY27" fmla="*/ 2131676 h 3290219"/>
                <a:gd name="connsiteX28" fmla="*/ 5322912 w 6725977"/>
                <a:gd name="connsiteY28" fmla="*/ 1780178 h 3290219"/>
                <a:gd name="connsiteX29" fmla="*/ 5302421 w 6725977"/>
                <a:gd name="connsiteY29" fmla="*/ 1760738 h 3290219"/>
                <a:gd name="connsiteX30" fmla="*/ 5113274 w 6725977"/>
                <a:gd name="connsiteY30" fmla="*/ 1761263 h 3290219"/>
                <a:gd name="connsiteX31" fmla="*/ 5023429 w 6725977"/>
                <a:gd name="connsiteY31" fmla="*/ 1669841 h 3290219"/>
                <a:gd name="connsiteX32" fmla="*/ 5023429 w 6725977"/>
                <a:gd name="connsiteY32" fmla="*/ 1588928 h 3290219"/>
                <a:gd name="connsiteX33" fmla="*/ 3384680 w 6725977"/>
                <a:gd name="connsiteY33" fmla="*/ 93 h 3290219"/>
                <a:gd name="connsiteX34" fmla="*/ 3525490 w 6725977"/>
                <a:gd name="connsiteY34" fmla="*/ 54736 h 3290219"/>
                <a:gd name="connsiteX35" fmla="*/ 3632148 w 6725977"/>
                <a:gd name="connsiteY35" fmla="*/ 275933 h 3290219"/>
                <a:gd name="connsiteX36" fmla="*/ 3651588 w 6725977"/>
                <a:gd name="connsiteY36" fmla="*/ 563856 h 3290219"/>
                <a:gd name="connsiteX37" fmla="*/ 3668401 w 6725977"/>
                <a:gd name="connsiteY37" fmla="*/ 830764 h 3290219"/>
                <a:gd name="connsiteX38" fmla="*/ 3693620 w 6725977"/>
                <a:gd name="connsiteY38" fmla="*/ 1207482 h 3290219"/>
                <a:gd name="connsiteX39" fmla="*/ 3699400 w 6725977"/>
                <a:gd name="connsiteY39" fmla="*/ 1327800 h 3290219"/>
                <a:gd name="connsiteX40" fmla="*/ 3728823 w 6725977"/>
                <a:gd name="connsiteY40" fmla="*/ 1356698 h 3290219"/>
                <a:gd name="connsiteX41" fmla="*/ 4832180 w 6725977"/>
                <a:gd name="connsiteY41" fmla="*/ 1356698 h 3290219"/>
                <a:gd name="connsiteX42" fmla="*/ 4995057 w 6725977"/>
                <a:gd name="connsiteY42" fmla="*/ 1358799 h 3290219"/>
                <a:gd name="connsiteX43" fmla="*/ 5015022 w 6725977"/>
                <a:gd name="connsiteY43" fmla="*/ 1338834 h 3290219"/>
                <a:gd name="connsiteX44" fmla="*/ 5011870 w 6725977"/>
                <a:gd name="connsiteY44" fmla="*/ 1202227 h 3290219"/>
                <a:gd name="connsiteX45" fmla="*/ 4975091 w 6725977"/>
                <a:gd name="connsiteY45" fmla="*/ 1165974 h 3290219"/>
                <a:gd name="connsiteX46" fmla="*/ 4678236 w 6725977"/>
                <a:gd name="connsiteY46" fmla="*/ 1166500 h 3290219"/>
                <a:gd name="connsiteX47" fmla="*/ 4320958 w 6725977"/>
                <a:gd name="connsiteY47" fmla="*/ 1167025 h 3290219"/>
                <a:gd name="connsiteX48" fmla="*/ 4281552 w 6725977"/>
                <a:gd name="connsiteY48" fmla="*/ 1147585 h 3290219"/>
                <a:gd name="connsiteX49" fmla="*/ 4073490 w 6725977"/>
                <a:gd name="connsiteY49" fmla="*/ 881203 h 3290219"/>
                <a:gd name="connsiteX50" fmla="*/ 4068236 w 6725977"/>
                <a:gd name="connsiteY50" fmla="*/ 870169 h 3290219"/>
                <a:gd name="connsiteX51" fmla="*/ 4067711 w 6725977"/>
                <a:gd name="connsiteY51" fmla="*/ 686802 h 3290219"/>
                <a:gd name="connsiteX52" fmla="*/ 4097134 w 6725977"/>
                <a:gd name="connsiteY52" fmla="*/ 656328 h 3290219"/>
                <a:gd name="connsiteX53" fmla="*/ 4112896 w 6725977"/>
                <a:gd name="connsiteY53" fmla="*/ 656328 h 3290219"/>
                <a:gd name="connsiteX54" fmla="*/ 6686871 w 6725977"/>
                <a:gd name="connsiteY54" fmla="*/ 656328 h 3290219"/>
                <a:gd name="connsiteX55" fmla="*/ 6725752 w 6725977"/>
                <a:gd name="connsiteY55" fmla="*/ 696259 h 3290219"/>
                <a:gd name="connsiteX56" fmla="*/ 6720497 w 6725977"/>
                <a:gd name="connsiteY56" fmla="*/ 856509 h 3290219"/>
                <a:gd name="connsiteX57" fmla="*/ 6705786 w 6725977"/>
                <a:gd name="connsiteY57" fmla="*/ 894338 h 3290219"/>
                <a:gd name="connsiteX58" fmla="*/ 6478810 w 6725977"/>
                <a:gd name="connsiteY58" fmla="*/ 1152839 h 3290219"/>
                <a:gd name="connsiteX59" fmla="*/ 6434675 w 6725977"/>
                <a:gd name="connsiteY59" fmla="*/ 1169127 h 3290219"/>
                <a:gd name="connsiteX60" fmla="*/ 5796304 w 6725977"/>
                <a:gd name="connsiteY60" fmla="*/ 1167551 h 3290219"/>
                <a:gd name="connsiteX61" fmla="*/ 5769508 w 6725977"/>
                <a:gd name="connsiteY61" fmla="*/ 1194872 h 3290219"/>
                <a:gd name="connsiteX62" fmla="*/ 5769508 w 6725977"/>
                <a:gd name="connsiteY62" fmla="*/ 1644096 h 3290219"/>
                <a:gd name="connsiteX63" fmla="*/ 5659173 w 6725977"/>
                <a:gd name="connsiteY63" fmla="*/ 1756533 h 3290219"/>
                <a:gd name="connsiteX64" fmla="*/ 5512058 w 6725977"/>
                <a:gd name="connsiteY64" fmla="*/ 1758109 h 3290219"/>
                <a:gd name="connsiteX65" fmla="*/ 5494194 w 6725977"/>
                <a:gd name="connsiteY65" fmla="*/ 1777024 h 3290219"/>
                <a:gd name="connsiteX66" fmla="*/ 5506804 w 6725977"/>
                <a:gd name="connsiteY66" fmla="*/ 2125895 h 3290219"/>
                <a:gd name="connsiteX67" fmla="*/ 5533600 w 6725977"/>
                <a:gd name="connsiteY67" fmla="*/ 2151115 h 3290219"/>
                <a:gd name="connsiteX68" fmla="*/ 5901386 w 6725977"/>
                <a:gd name="connsiteY68" fmla="*/ 2152166 h 3290219"/>
                <a:gd name="connsiteX69" fmla="*/ 5941317 w 6725977"/>
                <a:gd name="connsiteY69" fmla="*/ 2177385 h 3290219"/>
                <a:gd name="connsiteX70" fmla="*/ 6147802 w 6725977"/>
                <a:gd name="connsiteY70" fmla="*/ 2598763 h 3290219"/>
                <a:gd name="connsiteX71" fmla="*/ 6185106 w 6725977"/>
                <a:gd name="connsiteY71" fmla="*/ 2636067 h 3290219"/>
                <a:gd name="connsiteX72" fmla="*/ 6304900 w 6725977"/>
                <a:gd name="connsiteY72" fmla="*/ 2693862 h 3290219"/>
                <a:gd name="connsiteX73" fmla="*/ 6321187 w 6725977"/>
                <a:gd name="connsiteY73" fmla="*/ 2718556 h 3290219"/>
                <a:gd name="connsiteX74" fmla="*/ 6311730 w 6725977"/>
                <a:gd name="connsiteY74" fmla="*/ 3106833 h 3290219"/>
                <a:gd name="connsiteX75" fmla="*/ 6310154 w 6725977"/>
                <a:gd name="connsiteY75" fmla="*/ 3256574 h 3290219"/>
                <a:gd name="connsiteX76" fmla="*/ 6276002 w 6725977"/>
                <a:gd name="connsiteY76" fmla="*/ 3290200 h 3290219"/>
                <a:gd name="connsiteX77" fmla="*/ 5960757 w 6725977"/>
                <a:gd name="connsiteY77" fmla="*/ 3290200 h 3290219"/>
                <a:gd name="connsiteX78" fmla="*/ 5916623 w 6725977"/>
                <a:gd name="connsiteY78" fmla="*/ 3269184 h 3290219"/>
                <a:gd name="connsiteX79" fmla="*/ 5868811 w 6725977"/>
                <a:gd name="connsiteY79" fmla="*/ 3210338 h 3290219"/>
                <a:gd name="connsiteX80" fmla="*/ 5805236 w 6725977"/>
                <a:gd name="connsiteY80" fmla="*/ 3142035 h 3290219"/>
                <a:gd name="connsiteX81" fmla="*/ 5702257 w 6725977"/>
                <a:gd name="connsiteY81" fmla="*/ 3091596 h 3290219"/>
                <a:gd name="connsiteX82" fmla="*/ 2692718 w 6725977"/>
                <a:gd name="connsiteY82" fmla="*/ 3091596 h 3290219"/>
                <a:gd name="connsiteX83" fmla="*/ 2643329 w 6725977"/>
                <a:gd name="connsiteY83" fmla="*/ 3095274 h 3290219"/>
                <a:gd name="connsiteX84" fmla="*/ 2593415 w 6725977"/>
                <a:gd name="connsiteY84" fmla="*/ 3096850 h 3290219"/>
                <a:gd name="connsiteX85" fmla="*/ 924719 w 6725977"/>
                <a:gd name="connsiteY85" fmla="*/ 3096850 h 3290219"/>
                <a:gd name="connsiteX86" fmla="*/ 852738 w 6725977"/>
                <a:gd name="connsiteY86" fmla="*/ 3160950 h 3290219"/>
                <a:gd name="connsiteX87" fmla="*/ 804400 w 6725977"/>
                <a:gd name="connsiteY87" fmla="*/ 3206135 h 3290219"/>
                <a:gd name="connsiteX88" fmla="*/ 743453 w 6725977"/>
                <a:gd name="connsiteY88" fmla="*/ 3270760 h 3290219"/>
                <a:gd name="connsiteX89" fmla="*/ 711928 w 6725977"/>
                <a:gd name="connsiteY89" fmla="*/ 3285472 h 3290219"/>
                <a:gd name="connsiteX90" fmla="*/ 441343 w 6725977"/>
                <a:gd name="connsiteY90" fmla="*/ 3279167 h 3290219"/>
                <a:gd name="connsiteX91" fmla="*/ 415073 w 6725977"/>
                <a:gd name="connsiteY91" fmla="*/ 3248167 h 3290219"/>
                <a:gd name="connsiteX92" fmla="*/ 410344 w 6725977"/>
                <a:gd name="connsiteY92" fmla="*/ 3059020 h 3290219"/>
                <a:gd name="connsiteX93" fmla="*/ 403514 w 6725977"/>
                <a:gd name="connsiteY93" fmla="*/ 2725912 h 3290219"/>
                <a:gd name="connsiteX94" fmla="*/ 425055 w 6725977"/>
                <a:gd name="connsiteY94" fmla="*/ 2689133 h 3290219"/>
                <a:gd name="connsiteX95" fmla="*/ 594762 w 6725977"/>
                <a:gd name="connsiteY95" fmla="*/ 2591407 h 3290219"/>
                <a:gd name="connsiteX96" fmla="*/ 621033 w 6725977"/>
                <a:gd name="connsiteY96" fmla="*/ 2567238 h 3290219"/>
                <a:gd name="connsiteX97" fmla="*/ 902651 w 6725977"/>
                <a:gd name="connsiteY97" fmla="*/ 2160572 h 3290219"/>
                <a:gd name="connsiteX98" fmla="*/ 947837 w 6725977"/>
                <a:gd name="connsiteY98" fmla="*/ 2137454 h 3290219"/>
                <a:gd name="connsiteX99" fmla="*/ 1273590 w 6725977"/>
                <a:gd name="connsiteY99" fmla="*/ 2139031 h 3290219"/>
                <a:gd name="connsiteX100" fmla="*/ 1298284 w 6725977"/>
                <a:gd name="connsiteY100" fmla="*/ 2115387 h 3290219"/>
                <a:gd name="connsiteX101" fmla="*/ 1291979 w 6725977"/>
                <a:gd name="connsiteY101" fmla="*/ 1773872 h 3290219"/>
                <a:gd name="connsiteX102" fmla="*/ 1270963 w 6725977"/>
                <a:gd name="connsiteY102" fmla="*/ 1753906 h 3290219"/>
                <a:gd name="connsiteX103" fmla="*/ 1084443 w 6725977"/>
                <a:gd name="connsiteY103" fmla="*/ 1754957 h 3290219"/>
                <a:gd name="connsiteX104" fmla="*/ 991971 w 6725977"/>
                <a:gd name="connsiteY104" fmla="*/ 1660909 h 3290219"/>
                <a:gd name="connsiteX105" fmla="*/ 991971 w 6725977"/>
                <a:gd name="connsiteY105" fmla="*/ 1243209 h 3290219"/>
                <a:gd name="connsiteX106" fmla="*/ 987768 w 6725977"/>
                <a:gd name="connsiteY106" fmla="*/ 1172279 h 3290219"/>
                <a:gd name="connsiteX107" fmla="*/ 917888 w 6725977"/>
                <a:gd name="connsiteY107" fmla="*/ 1167025 h 3290219"/>
                <a:gd name="connsiteX108" fmla="*/ 255874 w 6725977"/>
                <a:gd name="connsiteY108" fmla="*/ 1167025 h 3290219"/>
                <a:gd name="connsiteX109" fmla="*/ 212265 w 6725977"/>
                <a:gd name="connsiteY109" fmla="*/ 1145483 h 3290219"/>
                <a:gd name="connsiteX110" fmla="*/ 25220 w 6725977"/>
                <a:gd name="connsiteY110" fmla="*/ 902745 h 3290219"/>
                <a:gd name="connsiteX111" fmla="*/ 0 w 6725977"/>
                <a:gd name="connsiteY111" fmla="*/ 878051 h 3290219"/>
                <a:gd name="connsiteX112" fmla="*/ 0 w 6725977"/>
                <a:gd name="connsiteY112" fmla="*/ 846526 h 3290219"/>
                <a:gd name="connsiteX113" fmla="*/ 2627 w 6725977"/>
                <a:gd name="connsiteY113" fmla="*/ 727258 h 3290219"/>
                <a:gd name="connsiteX114" fmla="*/ 4729 w 6725977"/>
                <a:gd name="connsiteY114" fmla="*/ 667362 h 3290219"/>
                <a:gd name="connsiteX115" fmla="*/ 40456 w 6725977"/>
                <a:gd name="connsiteY115" fmla="*/ 657379 h 3290219"/>
                <a:gd name="connsiteX116" fmla="*/ 978310 w 6725977"/>
                <a:gd name="connsiteY116" fmla="*/ 657379 h 3290219"/>
                <a:gd name="connsiteX117" fmla="*/ 2620211 w 6725977"/>
                <a:gd name="connsiteY117" fmla="*/ 657379 h 3290219"/>
                <a:gd name="connsiteX118" fmla="*/ 2659091 w 6725977"/>
                <a:gd name="connsiteY118" fmla="*/ 697310 h 3290219"/>
                <a:gd name="connsiteX119" fmla="*/ 2653837 w 6725977"/>
                <a:gd name="connsiteY119" fmla="*/ 862814 h 3290219"/>
                <a:gd name="connsiteX120" fmla="*/ 2639651 w 6725977"/>
                <a:gd name="connsiteY120" fmla="*/ 895389 h 3290219"/>
                <a:gd name="connsiteX121" fmla="*/ 2416353 w 6725977"/>
                <a:gd name="connsiteY121" fmla="*/ 1149687 h 3290219"/>
                <a:gd name="connsiteX122" fmla="*/ 2368541 w 6725977"/>
                <a:gd name="connsiteY122" fmla="*/ 1170178 h 3290219"/>
                <a:gd name="connsiteX123" fmla="*/ 1780083 w 6725977"/>
                <a:gd name="connsiteY123" fmla="*/ 1168601 h 3290219"/>
                <a:gd name="connsiteX124" fmla="*/ 1754338 w 6725977"/>
                <a:gd name="connsiteY124" fmla="*/ 1194346 h 3290219"/>
                <a:gd name="connsiteX125" fmla="*/ 1753813 w 6725977"/>
                <a:gd name="connsiteY125" fmla="*/ 1328325 h 3290219"/>
                <a:gd name="connsiteX126" fmla="*/ 1780609 w 6725977"/>
                <a:gd name="connsiteY126" fmla="*/ 1355647 h 3290219"/>
                <a:gd name="connsiteX127" fmla="*/ 2904983 w 6725977"/>
                <a:gd name="connsiteY127" fmla="*/ 1356172 h 3290219"/>
                <a:gd name="connsiteX128" fmla="*/ 2989048 w 6725977"/>
                <a:gd name="connsiteY128" fmla="*/ 1356698 h 3290219"/>
                <a:gd name="connsiteX129" fmla="*/ 3011640 w 6725977"/>
                <a:gd name="connsiteY129" fmla="*/ 1336732 h 3290219"/>
                <a:gd name="connsiteX130" fmla="*/ 3033182 w 6725977"/>
                <a:gd name="connsiteY130" fmla="*/ 967370 h 3290219"/>
                <a:gd name="connsiteX131" fmla="*/ 3063656 w 6725977"/>
                <a:gd name="connsiteY131" fmla="*/ 503960 h 3290219"/>
                <a:gd name="connsiteX132" fmla="*/ 3076791 w 6725977"/>
                <a:gd name="connsiteY132" fmla="*/ 273831 h 3290219"/>
                <a:gd name="connsiteX133" fmla="*/ 3127230 w 6725977"/>
                <a:gd name="connsiteY133" fmla="*/ 139326 h 3290219"/>
                <a:gd name="connsiteX134" fmla="*/ 3384680 w 6725977"/>
                <a:gd name="connsiteY134" fmla="*/ 93 h 3290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</a:cxnLst>
              <a:rect l="l" t="t" r="r" b="b"/>
              <a:pathLst>
                <a:path w="6725977" h="3290219">
                  <a:moveTo>
                    <a:pt x="1766948" y="1614673"/>
                  </a:moveTo>
                  <a:cubicBezTo>
                    <a:pt x="1755914" y="1613097"/>
                    <a:pt x="1750660" y="1615198"/>
                    <a:pt x="1751186" y="1627808"/>
                  </a:cubicBezTo>
                  <a:cubicBezTo>
                    <a:pt x="1752237" y="1644621"/>
                    <a:pt x="1751711" y="1661434"/>
                    <a:pt x="1750660" y="1677722"/>
                  </a:cubicBezTo>
                  <a:cubicBezTo>
                    <a:pt x="1746982" y="1728161"/>
                    <a:pt x="1723865" y="1749703"/>
                    <a:pt x="1673951" y="1750228"/>
                  </a:cubicBezTo>
                  <a:cubicBezTo>
                    <a:pt x="1620359" y="1750754"/>
                    <a:pt x="1567293" y="1752330"/>
                    <a:pt x="1513701" y="1750754"/>
                  </a:cubicBezTo>
                  <a:cubicBezTo>
                    <a:pt x="1488482" y="1750228"/>
                    <a:pt x="1481651" y="1756533"/>
                    <a:pt x="1482702" y="1782278"/>
                  </a:cubicBezTo>
                  <a:cubicBezTo>
                    <a:pt x="1486905" y="1892089"/>
                    <a:pt x="1490058" y="2002424"/>
                    <a:pt x="1491109" y="2112760"/>
                  </a:cubicBezTo>
                  <a:cubicBezTo>
                    <a:pt x="1491634" y="2134827"/>
                    <a:pt x="1496888" y="2139556"/>
                    <a:pt x="1518430" y="2139556"/>
                  </a:cubicBezTo>
                  <a:cubicBezTo>
                    <a:pt x="1753813" y="2138505"/>
                    <a:pt x="1989722" y="2139030"/>
                    <a:pt x="2225105" y="2139030"/>
                  </a:cubicBezTo>
                  <a:cubicBezTo>
                    <a:pt x="2225105" y="2141132"/>
                    <a:pt x="2225105" y="2142708"/>
                    <a:pt x="2225105" y="2143759"/>
                  </a:cubicBezTo>
                  <a:cubicBezTo>
                    <a:pt x="2453658" y="2143759"/>
                    <a:pt x="2682210" y="2143759"/>
                    <a:pt x="2910763" y="2143759"/>
                  </a:cubicBezTo>
                  <a:cubicBezTo>
                    <a:pt x="2960151" y="2143759"/>
                    <a:pt x="2959626" y="2143759"/>
                    <a:pt x="2962778" y="2094896"/>
                  </a:cubicBezTo>
                  <a:cubicBezTo>
                    <a:pt x="2969083" y="1989815"/>
                    <a:pt x="2975388" y="1885258"/>
                    <a:pt x="2982744" y="1780702"/>
                  </a:cubicBezTo>
                  <a:cubicBezTo>
                    <a:pt x="2983269" y="1767041"/>
                    <a:pt x="2978015" y="1765991"/>
                    <a:pt x="2966456" y="1764940"/>
                  </a:cubicBezTo>
                  <a:cubicBezTo>
                    <a:pt x="2828799" y="1755482"/>
                    <a:pt x="2691668" y="1742347"/>
                    <a:pt x="2554536" y="1724483"/>
                  </a:cubicBezTo>
                  <a:cubicBezTo>
                    <a:pt x="2415828" y="1706619"/>
                    <a:pt x="2278171" y="1684552"/>
                    <a:pt x="2140514" y="1664061"/>
                  </a:cubicBezTo>
                  <a:cubicBezTo>
                    <a:pt x="2015993" y="1645672"/>
                    <a:pt x="1891471" y="1629384"/>
                    <a:pt x="1766948" y="1614673"/>
                  </a:cubicBezTo>
                  <a:close/>
                  <a:moveTo>
                    <a:pt x="5023429" y="1588928"/>
                  </a:moveTo>
                  <a:cubicBezTo>
                    <a:pt x="4923076" y="1605741"/>
                    <a:pt x="4826401" y="1622554"/>
                    <a:pt x="4729726" y="1637791"/>
                  </a:cubicBezTo>
                  <a:cubicBezTo>
                    <a:pt x="4620966" y="1655129"/>
                    <a:pt x="4512732" y="1671943"/>
                    <a:pt x="4403973" y="1686654"/>
                  </a:cubicBezTo>
                  <a:cubicBezTo>
                    <a:pt x="4298366" y="1700840"/>
                    <a:pt x="4192759" y="1712399"/>
                    <a:pt x="4087152" y="1725009"/>
                  </a:cubicBezTo>
                  <a:cubicBezTo>
                    <a:pt x="3976290" y="1738145"/>
                    <a:pt x="3864904" y="1748653"/>
                    <a:pt x="3753517" y="1754958"/>
                  </a:cubicBezTo>
                  <a:cubicBezTo>
                    <a:pt x="3734602" y="1756009"/>
                    <a:pt x="3728297" y="1760212"/>
                    <a:pt x="3729874" y="1780703"/>
                  </a:cubicBezTo>
                  <a:cubicBezTo>
                    <a:pt x="3737755" y="1896293"/>
                    <a:pt x="3745111" y="2012408"/>
                    <a:pt x="3751416" y="2128523"/>
                  </a:cubicBezTo>
                  <a:cubicBezTo>
                    <a:pt x="3752466" y="2142710"/>
                    <a:pt x="3757721" y="2145337"/>
                    <a:pt x="3770330" y="2145337"/>
                  </a:cubicBezTo>
                  <a:cubicBezTo>
                    <a:pt x="3875937" y="2145862"/>
                    <a:pt x="3982070" y="2147438"/>
                    <a:pt x="4087677" y="2147964"/>
                  </a:cubicBezTo>
                  <a:cubicBezTo>
                    <a:pt x="4490665" y="2149014"/>
                    <a:pt x="4893128" y="2149540"/>
                    <a:pt x="5295591" y="2150591"/>
                  </a:cubicBezTo>
                  <a:cubicBezTo>
                    <a:pt x="5309251" y="2150591"/>
                    <a:pt x="5319759" y="2153218"/>
                    <a:pt x="5319759" y="2131676"/>
                  </a:cubicBezTo>
                  <a:cubicBezTo>
                    <a:pt x="5319234" y="2014510"/>
                    <a:pt x="5320810" y="1897344"/>
                    <a:pt x="5322912" y="1780178"/>
                  </a:cubicBezTo>
                  <a:cubicBezTo>
                    <a:pt x="5323437" y="1763365"/>
                    <a:pt x="5318183" y="1760738"/>
                    <a:pt x="5302421" y="1760738"/>
                  </a:cubicBezTo>
                  <a:cubicBezTo>
                    <a:pt x="5239372" y="1761788"/>
                    <a:pt x="5176323" y="1761263"/>
                    <a:pt x="5113274" y="1761263"/>
                  </a:cubicBezTo>
                  <a:cubicBezTo>
                    <a:pt x="5053903" y="1760738"/>
                    <a:pt x="5023429" y="1729738"/>
                    <a:pt x="5023429" y="1669841"/>
                  </a:cubicBezTo>
                  <a:cubicBezTo>
                    <a:pt x="5023429" y="1643571"/>
                    <a:pt x="5023429" y="1617825"/>
                    <a:pt x="5023429" y="1588928"/>
                  </a:cubicBezTo>
                  <a:close/>
                  <a:moveTo>
                    <a:pt x="3384680" y="93"/>
                  </a:moveTo>
                  <a:cubicBezTo>
                    <a:pt x="3437746" y="1669"/>
                    <a:pt x="3486084" y="19008"/>
                    <a:pt x="3525490" y="54736"/>
                  </a:cubicBezTo>
                  <a:cubicBezTo>
                    <a:pt x="3591691" y="113056"/>
                    <a:pt x="3629520" y="185037"/>
                    <a:pt x="3632148" y="275933"/>
                  </a:cubicBezTo>
                  <a:cubicBezTo>
                    <a:pt x="3635300" y="372082"/>
                    <a:pt x="3644757" y="467707"/>
                    <a:pt x="3651588" y="563856"/>
                  </a:cubicBezTo>
                  <a:cubicBezTo>
                    <a:pt x="3657367" y="652650"/>
                    <a:pt x="3662621" y="741970"/>
                    <a:pt x="3668401" y="830764"/>
                  </a:cubicBezTo>
                  <a:cubicBezTo>
                    <a:pt x="3676807" y="956336"/>
                    <a:pt x="3685214" y="1081909"/>
                    <a:pt x="3693620" y="1207482"/>
                  </a:cubicBezTo>
                  <a:cubicBezTo>
                    <a:pt x="3696247" y="1247413"/>
                    <a:pt x="3699400" y="1287869"/>
                    <a:pt x="3699400" y="1327800"/>
                  </a:cubicBezTo>
                  <a:cubicBezTo>
                    <a:pt x="3699400" y="1350393"/>
                    <a:pt x="3705705" y="1356698"/>
                    <a:pt x="3728823" y="1356698"/>
                  </a:cubicBezTo>
                  <a:cubicBezTo>
                    <a:pt x="4096609" y="1356172"/>
                    <a:pt x="4464394" y="1356698"/>
                    <a:pt x="4832180" y="1356698"/>
                  </a:cubicBezTo>
                  <a:cubicBezTo>
                    <a:pt x="4886297" y="1356698"/>
                    <a:pt x="4940940" y="1357223"/>
                    <a:pt x="4995057" y="1358799"/>
                  </a:cubicBezTo>
                  <a:cubicBezTo>
                    <a:pt x="5011344" y="1359325"/>
                    <a:pt x="5015548" y="1355647"/>
                    <a:pt x="5015022" y="1338834"/>
                  </a:cubicBezTo>
                  <a:cubicBezTo>
                    <a:pt x="5012395" y="1293649"/>
                    <a:pt x="5011344" y="1247938"/>
                    <a:pt x="5011870" y="1202227"/>
                  </a:cubicBezTo>
                  <a:cubicBezTo>
                    <a:pt x="5011870" y="1175432"/>
                    <a:pt x="5003989" y="1165449"/>
                    <a:pt x="4975091" y="1165974"/>
                  </a:cubicBezTo>
                  <a:cubicBezTo>
                    <a:pt x="4876314" y="1168076"/>
                    <a:pt x="4777012" y="1166500"/>
                    <a:pt x="4678236" y="1166500"/>
                  </a:cubicBezTo>
                  <a:cubicBezTo>
                    <a:pt x="4558968" y="1166500"/>
                    <a:pt x="4440226" y="1165974"/>
                    <a:pt x="4320958" y="1167025"/>
                  </a:cubicBezTo>
                  <a:cubicBezTo>
                    <a:pt x="4303094" y="1167025"/>
                    <a:pt x="4292061" y="1161771"/>
                    <a:pt x="4281552" y="1147585"/>
                  </a:cubicBezTo>
                  <a:cubicBezTo>
                    <a:pt x="4212724" y="1058266"/>
                    <a:pt x="4143370" y="969997"/>
                    <a:pt x="4073490" y="881203"/>
                  </a:cubicBezTo>
                  <a:cubicBezTo>
                    <a:pt x="4070863" y="877525"/>
                    <a:pt x="4067711" y="875423"/>
                    <a:pt x="4068236" y="870169"/>
                  </a:cubicBezTo>
                  <a:cubicBezTo>
                    <a:pt x="4075067" y="809222"/>
                    <a:pt x="4066660" y="748275"/>
                    <a:pt x="4067711" y="686802"/>
                  </a:cubicBezTo>
                  <a:cubicBezTo>
                    <a:pt x="4068236" y="665786"/>
                    <a:pt x="4076118" y="655803"/>
                    <a:pt x="4097134" y="656328"/>
                  </a:cubicBezTo>
                  <a:cubicBezTo>
                    <a:pt x="4102388" y="656328"/>
                    <a:pt x="4107642" y="656328"/>
                    <a:pt x="4112896" y="656328"/>
                  </a:cubicBezTo>
                  <a:cubicBezTo>
                    <a:pt x="4970888" y="656328"/>
                    <a:pt x="5828880" y="656328"/>
                    <a:pt x="6686871" y="656328"/>
                  </a:cubicBezTo>
                  <a:cubicBezTo>
                    <a:pt x="6725752" y="656328"/>
                    <a:pt x="6726803" y="657379"/>
                    <a:pt x="6725752" y="696259"/>
                  </a:cubicBezTo>
                  <a:cubicBezTo>
                    <a:pt x="6724176" y="749851"/>
                    <a:pt x="6722074" y="802917"/>
                    <a:pt x="6720497" y="856509"/>
                  </a:cubicBezTo>
                  <a:cubicBezTo>
                    <a:pt x="6719972" y="871220"/>
                    <a:pt x="6715769" y="883305"/>
                    <a:pt x="6705786" y="894338"/>
                  </a:cubicBezTo>
                  <a:cubicBezTo>
                    <a:pt x="6629602" y="979980"/>
                    <a:pt x="6553943" y="1066147"/>
                    <a:pt x="6478810" y="1152839"/>
                  </a:cubicBezTo>
                  <a:cubicBezTo>
                    <a:pt x="6466200" y="1167551"/>
                    <a:pt x="6451489" y="1169127"/>
                    <a:pt x="6434675" y="1169127"/>
                  </a:cubicBezTo>
                  <a:cubicBezTo>
                    <a:pt x="6221885" y="1168601"/>
                    <a:pt x="6009095" y="1168601"/>
                    <a:pt x="5796304" y="1167551"/>
                  </a:cubicBezTo>
                  <a:cubicBezTo>
                    <a:pt x="5774237" y="1167551"/>
                    <a:pt x="5768983" y="1173330"/>
                    <a:pt x="5769508" y="1194872"/>
                  </a:cubicBezTo>
                  <a:cubicBezTo>
                    <a:pt x="5770034" y="1344613"/>
                    <a:pt x="5769508" y="1494354"/>
                    <a:pt x="5769508" y="1644096"/>
                  </a:cubicBezTo>
                  <a:cubicBezTo>
                    <a:pt x="5769508" y="1718704"/>
                    <a:pt x="5733781" y="1754957"/>
                    <a:pt x="5659173" y="1756533"/>
                  </a:cubicBezTo>
                  <a:cubicBezTo>
                    <a:pt x="5610310" y="1757584"/>
                    <a:pt x="5560922" y="1758635"/>
                    <a:pt x="5512058" y="1758109"/>
                  </a:cubicBezTo>
                  <a:cubicBezTo>
                    <a:pt x="5497347" y="1758109"/>
                    <a:pt x="5493669" y="1761787"/>
                    <a:pt x="5494194" y="1777024"/>
                  </a:cubicBezTo>
                  <a:cubicBezTo>
                    <a:pt x="5499448" y="1893139"/>
                    <a:pt x="5504177" y="2009780"/>
                    <a:pt x="5506804" y="2125895"/>
                  </a:cubicBezTo>
                  <a:cubicBezTo>
                    <a:pt x="5507330" y="2147437"/>
                    <a:pt x="5514160" y="2151115"/>
                    <a:pt x="5533600" y="2151115"/>
                  </a:cubicBezTo>
                  <a:cubicBezTo>
                    <a:pt x="5656020" y="2151115"/>
                    <a:pt x="5778966" y="2152691"/>
                    <a:pt x="5901386" y="2152166"/>
                  </a:cubicBezTo>
                  <a:cubicBezTo>
                    <a:pt x="5921877" y="2152166"/>
                    <a:pt x="5932910" y="2159521"/>
                    <a:pt x="5941317" y="2177385"/>
                  </a:cubicBezTo>
                  <a:cubicBezTo>
                    <a:pt x="6010146" y="2317669"/>
                    <a:pt x="6079499" y="2457953"/>
                    <a:pt x="6147802" y="2598763"/>
                  </a:cubicBezTo>
                  <a:cubicBezTo>
                    <a:pt x="6156209" y="2616101"/>
                    <a:pt x="6167243" y="2627660"/>
                    <a:pt x="6185106" y="2636067"/>
                  </a:cubicBezTo>
                  <a:cubicBezTo>
                    <a:pt x="6225563" y="2654456"/>
                    <a:pt x="6264443" y="2675998"/>
                    <a:pt x="6304900" y="2693862"/>
                  </a:cubicBezTo>
                  <a:cubicBezTo>
                    <a:pt x="6318035" y="2699641"/>
                    <a:pt x="6321187" y="2705421"/>
                    <a:pt x="6321187" y="2718556"/>
                  </a:cubicBezTo>
                  <a:cubicBezTo>
                    <a:pt x="6317510" y="2847806"/>
                    <a:pt x="6314357" y="2977582"/>
                    <a:pt x="6311730" y="3106833"/>
                  </a:cubicBezTo>
                  <a:cubicBezTo>
                    <a:pt x="6310679" y="3156746"/>
                    <a:pt x="6310154" y="3206660"/>
                    <a:pt x="6310154" y="3256574"/>
                  </a:cubicBezTo>
                  <a:cubicBezTo>
                    <a:pt x="6310154" y="3280743"/>
                    <a:pt x="6301222" y="3290726"/>
                    <a:pt x="6276002" y="3290200"/>
                  </a:cubicBezTo>
                  <a:cubicBezTo>
                    <a:pt x="6170921" y="3289149"/>
                    <a:pt x="6065839" y="3289149"/>
                    <a:pt x="5960757" y="3290200"/>
                  </a:cubicBezTo>
                  <a:cubicBezTo>
                    <a:pt x="5941317" y="3290200"/>
                    <a:pt x="5927656" y="3284421"/>
                    <a:pt x="5916623" y="3269184"/>
                  </a:cubicBezTo>
                  <a:cubicBezTo>
                    <a:pt x="5901912" y="3248693"/>
                    <a:pt x="5884573" y="3229778"/>
                    <a:pt x="5868811" y="3210338"/>
                  </a:cubicBezTo>
                  <a:cubicBezTo>
                    <a:pt x="5839388" y="3195101"/>
                    <a:pt x="5822575" y="3167255"/>
                    <a:pt x="5805236" y="3142035"/>
                  </a:cubicBezTo>
                  <a:cubicBezTo>
                    <a:pt x="5779491" y="3103680"/>
                    <a:pt x="5747967" y="3091596"/>
                    <a:pt x="5702257" y="3091596"/>
                  </a:cubicBezTo>
                  <a:cubicBezTo>
                    <a:pt x="4699252" y="3091070"/>
                    <a:pt x="3695722" y="3092121"/>
                    <a:pt x="2692718" y="3091596"/>
                  </a:cubicBezTo>
                  <a:cubicBezTo>
                    <a:pt x="2675904" y="3091596"/>
                    <a:pt x="2659617" y="3090020"/>
                    <a:pt x="2643329" y="3095274"/>
                  </a:cubicBezTo>
                  <a:cubicBezTo>
                    <a:pt x="2627042" y="3097901"/>
                    <a:pt x="2610228" y="3096850"/>
                    <a:pt x="2593415" y="3096850"/>
                  </a:cubicBezTo>
                  <a:cubicBezTo>
                    <a:pt x="2037008" y="3096850"/>
                    <a:pt x="1481126" y="3096850"/>
                    <a:pt x="924719" y="3096850"/>
                  </a:cubicBezTo>
                  <a:cubicBezTo>
                    <a:pt x="891618" y="3107884"/>
                    <a:pt x="875330" y="3137832"/>
                    <a:pt x="852738" y="3160950"/>
                  </a:cubicBezTo>
                  <a:cubicBezTo>
                    <a:pt x="836450" y="3177763"/>
                    <a:pt x="824366" y="3195627"/>
                    <a:pt x="804400" y="3206135"/>
                  </a:cubicBezTo>
                  <a:cubicBezTo>
                    <a:pt x="783909" y="3227677"/>
                    <a:pt x="762893" y="3248693"/>
                    <a:pt x="743453" y="3270760"/>
                  </a:cubicBezTo>
                  <a:cubicBezTo>
                    <a:pt x="734521" y="3280743"/>
                    <a:pt x="725589" y="3285997"/>
                    <a:pt x="711928" y="3285472"/>
                  </a:cubicBezTo>
                  <a:cubicBezTo>
                    <a:pt x="621558" y="3282844"/>
                    <a:pt x="531713" y="3280743"/>
                    <a:pt x="441343" y="3279167"/>
                  </a:cubicBezTo>
                  <a:cubicBezTo>
                    <a:pt x="419801" y="3278641"/>
                    <a:pt x="415598" y="3266031"/>
                    <a:pt x="415073" y="3248167"/>
                  </a:cubicBezTo>
                  <a:cubicBezTo>
                    <a:pt x="413496" y="3185118"/>
                    <a:pt x="411920" y="3122069"/>
                    <a:pt x="410344" y="3059020"/>
                  </a:cubicBezTo>
                  <a:cubicBezTo>
                    <a:pt x="408242" y="2948159"/>
                    <a:pt x="406666" y="2836773"/>
                    <a:pt x="403514" y="2725912"/>
                  </a:cubicBezTo>
                  <a:cubicBezTo>
                    <a:pt x="402988" y="2707522"/>
                    <a:pt x="409293" y="2697540"/>
                    <a:pt x="425055" y="2689133"/>
                  </a:cubicBezTo>
                  <a:cubicBezTo>
                    <a:pt x="482325" y="2657083"/>
                    <a:pt x="538018" y="2623982"/>
                    <a:pt x="594762" y="2591407"/>
                  </a:cubicBezTo>
                  <a:cubicBezTo>
                    <a:pt x="605796" y="2585102"/>
                    <a:pt x="614202" y="2577746"/>
                    <a:pt x="621033" y="2567238"/>
                  </a:cubicBezTo>
                  <a:cubicBezTo>
                    <a:pt x="715081" y="2431683"/>
                    <a:pt x="809129" y="2296653"/>
                    <a:pt x="902651" y="2160572"/>
                  </a:cubicBezTo>
                  <a:cubicBezTo>
                    <a:pt x="914736" y="2143234"/>
                    <a:pt x="927346" y="2137454"/>
                    <a:pt x="947837" y="2137454"/>
                  </a:cubicBezTo>
                  <a:cubicBezTo>
                    <a:pt x="1056596" y="2138505"/>
                    <a:pt x="1164830" y="2137980"/>
                    <a:pt x="1273590" y="2139031"/>
                  </a:cubicBezTo>
                  <a:cubicBezTo>
                    <a:pt x="1291979" y="2139031"/>
                    <a:pt x="1298809" y="2136404"/>
                    <a:pt x="1298284" y="2115387"/>
                  </a:cubicBezTo>
                  <a:cubicBezTo>
                    <a:pt x="1295131" y="2001899"/>
                    <a:pt x="1293030" y="1887885"/>
                    <a:pt x="1291979" y="1773872"/>
                  </a:cubicBezTo>
                  <a:cubicBezTo>
                    <a:pt x="1291979" y="1757059"/>
                    <a:pt x="1286725" y="1753906"/>
                    <a:pt x="1270963" y="1753906"/>
                  </a:cubicBezTo>
                  <a:cubicBezTo>
                    <a:pt x="1208965" y="1754957"/>
                    <a:pt x="1146441" y="1754432"/>
                    <a:pt x="1084443" y="1754957"/>
                  </a:cubicBezTo>
                  <a:cubicBezTo>
                    <a:pt x="1019292" y="1755482"/>
                    <a:pt x="991971" y="1728161"/>
                    <a:pt x="991971" y="1660909"/>
                  </a:cubicBezTo>
                  <a:cubicBezTo>
                    <a:pt x="991971" y="1521676"/>
                    <a:pt x="991971" y="1382443"/>
                    <a:pt x="991971" y="1243209"/>
                  </a:cubicBezTo>
                  <a:cubicBezTo>
                    <a:pt x="991971" y="1219041"/>
                    <a:pt x="999852" y="1186991"/>
                    <a:pt x="987768" y="1172279"/>
                  </a:cubicBezTo>
                  <a:cubicBezTo>
                    <a:pt x="975158" y="1156517"/>
                    <a:pt x="941532" y="1167025"/>
                    <a:pt x="917888" y="1167025"/>
                  </a:cubicBezTo>
                  <a:cubicBezTo>
                    <a:pt x="697217" y="1166500"/>
                    <a:pt x="476545" y="1165974"/>
                    <a:pt x="255874" y="1167025"/>
                  </a:cubicBezTo>
                  <a:cubicBezTo>
                    <a:pt x="236434" y="1167025"/>
                    <a:pt x="223824" y="1161246"/>
                    <a:pt x="212265" y="1145483"/>
                  </a:cubicBezTo>
                  <a:cubicBezTo>
                    <a:pt x="150792" y="1064045"/>
                    <a:pt x="87743" y="983658"/>
                    <a:pt x="25220" y="902745"/>
                  </a:cubicBezTo>
                  <a:cubicBezTo>
                    <a:pt x="18389" y="894338"/>
                    <a:pt x="12084" y="883305"/>
                    <a:pt x="0" y="878051"/>
                  </a:cubicBezTo>
                  <a:cubicBezTo>
                    <a:pt x="0" y="867542"/>
                    <a:pt x="0" y="857034"/>
                    <a:pt x="0" y="846526"/>
                  </a:cubicBezTo>
                  <a:cubicBezTo>
                    <a:pt x="6305" y="806595"/>
                    <a:pt x="1051" y="766664"/>
                    <a:pt x="2627" y="727258"/>
                  </a:cubicBezTo>
                  <a:cubicBezTo>
                    <a:pt x="3678" y="707293"/>
                    <a:pt x="525" y="687327"/>
                    <a:pt x="4729" y="667362"/>
                  </a:cubicBezTo>
                  <a:cubicBezTo>
                    <a:pt x="13661" y="653701"/>
                    <a:pt x="27847" y="657379"/>
                    <a:pt x="40456" y="657379"/>
                  </a:cubicBezTo>
                  <a:cubicBezTo>
                    <a:pt x="353074" y="657379"/>
                    <a:pt x="665692" y="657379"/>
                    <a:pt x="978310" y="657379"/>
                  </a:cubicBezTo>
                  <a:cubicBezTo>
                    <a:pt x="1525786" y="657379"/>
                    <a:pt x="2072736" y="657379"/>
                    <a:pt x="2620211" y="657379"/>
                  </a:cubicBezTo>
                  <a:cubicBezTo>
                    <a:pt x="2659091" y="657379"/>
                    <a:pt x="2659617" y="657379"/>
                    <a:pt x="2659091" y="697310"/>
                  </a:cubicBezTo>
                  <a:cubicBezTo>
                    <a:pt x="2658041" y="752478"/>
                    <a:pt x="2655414" y="807646"/>
                    <a:pt x="2653837" y="862814"/>
                  </a:cubicBezTo>
                  <a:cubicBezTo>
                    <a:pt x="2653312" y="875949"/>
                    <a:pt x="2648058" y="885932"/>
                    <a:pt x="2639651" y="895389"/>
                  </a:cubicBezTo>
                  <a:cubicBezTo>
                    <a:pt x="2565043" y="979980"/>
                    <a:pt x="2489910" y="1064570"/>
                    <a:pt x="2416353" y="1149687"/>
                  </a:cubicBezTo>
                  <a:cubicBezTo>
                    <a:pt x="2403218" y="1164924"/>
                    <a:pt x="2388506" y="1170178"/>
                    <a:pt x="2368541" y="1170178"/>
                  </a:cubicBezTo>
                  <a:cubicBezTo>
                    <a:pt x="2172563" y="1169127"/>
                    <a:pt x="1976061" y="1169652"/>
                    <a:pt x="1780083" y="1168601"/>
                  </a:cubicBezTo>
                  <a:cubicBezTo>
                    <a:pt x="1759592" y="1168601"/>
                    <a:pt x="1753813" y="1173855"/>
                    <a:pt x="1754338" y="1194346"/>
                  </a:cubicBezTo>
                  <a:cubicBezTo>
                    <a:pt x="1755915" y="1239006"/>
                    <a:pt x="1755915" y="1283666"/>
                    <a:pt x="1753813" y="1328325"/>
                  </a:cubicBezTo>
                  <a:cubicBezTo>
                    <a:pt x="1752762" y="1349867"/>
                    <a:pt x="1758016" y="1355647"/>
                    <a:pt x="1780609" y="1355647"/>
                  </a:cubicBezTo>
                  <a:cubicBezTo>
                    <a:pt x="2155225" y="1355121"/>
                    <a:pt x="2529841" y="1356172"/>
                    <a:pt x="2904983" y="1356172"/>
                  </a:cubicBezTo>
                  <a:cubicBezTo>
                    <a:pt x="2932829" y="1356172"/>
                    <a:pt x="2961201" y="1355647"/>
                    <a:pt x="2989048" y="1356698"/>
                  </a:cubicBezTo>
                  <a:cubicBezTo>
                    <a:pt x="3004285" y="1357223"/>
                    <a:pt x="3010590" y="1353545"/>
                    <a:pt x="3011640" y="1336732"/>
                  </a:cubicBezTo>
                  <a:cubicBezTo>
                    <a:pt x="3018471" y="1213786"/>
                    <a:pt x="3025301" y="1090315"/>
                    <a:pt x="3033182" y="967370"/>
                  </a:cubicBezTo>
                  <a:cubicBezTo>
                    <a:pt x="3043165" y="812900"/>
                    <a:pt x="3053673" y="658430"/>
                    <a:pt x="3063656" y="503960"/>
                  </a:cubicBezTo>
                  <a:cubicBezTo>
                    <a:pt x="3068910" y="427250"/>
                    <a:pt x="3075740" y="350541"/>
                    <a:pt x="3076791" y="273831"/>
                  </a:cubicBezTo>
                  <a:cubicBezTo>
                    <a:pt x="3077842" y="221816"/>
                    <a:pt x="3098858" y="179783"/>
                    <a:pt x="3127230" y="139326"/>
                  </a:cubicBezTo>
                  <a:cubicBezTo>
                    <a:pt x="3189754" y="50532"/>
                    <a:pt x="3272243" y="-2534"/>
                    <a:pt x="3384680" y="93"/>
                  </a:cubicBezTo>
                  <a:close/>
                </a:path>
              </a:pathLst>
            </a:custGeom>
            <a:solidFill>
              <a:srgbClr val="010101"/>
            </a:solidFill>
            <a:ln w="52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843EEBE2-8AF8-4D0B-A81E-75526343FC98}"/>
                </a:ext>
              </a:extLst>
            </p:cNvPr>
            <p:cNvSpPr/>
            <p:nvPr/>
          </p:nvSpPr>
          <p:spPr>
            <a:xfrm>
              <a:off x="3046354" y="4387771"/>
              <a:ext cx="6098810" cy="1793125"/>
            </a:xfrm>
            <a:custGeom>
              <a:avLst/>
              <a:gdLst>
                <a:gd name="connsiteX0" fmla="*/ 420078 w 6098810"/>
                <a:gd name="connsiteY0" fmla="*/ 1484995 h 1793125"/>
                <a:gd name="connsiteX1" fmla="*/ 5680936 w 6098810"/>
                <a:gd name="connsiteY1" fmla="*/ 1491718 h 1793125"/>
                <a:gd name="connsiteX2" fmla="*/ 5700201 w 6098810"/>
                <a:gd name="connsiteY2" fmla="*/ 1491718 h 1793125"/>
                <a:gd name="connsiteX3" fmla="*/ 5727654 w 6098810"/>
                <a:gd name="connsiteY3" fmla="*/ 1508675 h 1793125"/>
                <a:gd name="connsiteX4" fmla="*/ 5718021 w 6098810"/>
                <a:gd name="connsiteY4" fmla="*/ 1782016 h 1793125"/>
                <a:gd name="connsiteX5" fmla="*/ 5698756 w 6098810"/>
                <a:gd name="connsiteY5" fmla="*/ 1793125 h 1793125"/>
                <a:gd name="connsiteX6" fmla="*/ 5438675 w 6098810"/>
                <a:gd name="connsiteY6" fmla="*/ 1793125 h 1793125"/>
                <a:gd name="connsiteX7" fmla="*/ 5410741 w 6098810"/>
                <a:gd name="connsiteY7" fmla="*/ 1784648 h 1793125"/>
                <a:gd name="connsiteX8" fmla="*/ 5287925 w 6098810"/>
                <a:gd name="connsiteY8" fmla="*/ 1691098 h 1793125"/>
                <a:gd name="connsiteX9" fmla="*/ 5241688 w 6098810"/>
                <a:gd name="connsiteY9" fmla="*/ 1677065 h 1793125"/>
                <a:gd name="connsiteX10" fmla="*/ 811162 w 6098810"/>
                <a:gd name="connsiteY10" fmla="*/ 1679404 h 1793125"/>
                <a:gd name="connsiteX11" fmla="*/ 769742 w 6098810"/>
                <a:gd name="connsiteY11" fmla="*/ 1690805 h 1793125"/>
                <a:gd name="connsiteX12" fmla="*/ 631995 w 6098810"/>
                <a:gd name="connsiteY12" fmla="*/ 1782601 h 1793125"/>
                <a:gd name="connsiteX13" fmla="*/ 605987 w 6098810"/>
                <a:gd name="connsiteY13" fmla="*/ 1790202 h 1793125"/>
                <a:gd name="connsiteX14" fmla="*/ 401294 w 6098810"/>
                <a:gd name="connsiteY14" fmla="*/ 1786402 h 1793125"/>
                <a:gd name="connsiteX15" fmla="*/ 379620 w 6098810"/>
                <a:gd name="connsiteY15" fmla="*/ 1773538 h 1793125"/>
                <a:gd name="connsiteX16" fmla="*/ 368543 w 6098810"/>
                <a:gd name="connsiteY16" fmla="*/ 1504874 h 1793125"/>
                <a:gd name="connsiteX17" fmla="*/ 403220 w 6098810"/>
                <a:gd name="connsiteY17" fmla="*/ 1485287 h 1793125"/>
                <a:gd name="connsiteX18" fmla="*/ 420078 w 6098810"/>
                <a:gd name="connsiteY18" fmla="*/ 1484995 h 1793125"/>
                <a:gd name="connsiteX19" fmla="*/ 852101 w 6098810"/>
                <a:gd name="connsiteY19" fmla="*/ 1188559 h 1793125"/>
                <a:gd name="connsiteX20" fmla="*/ 4357895 w 6098810"/>
                <a:gd name="connsiteY20" fmla="*/ 1196452 h 1793125"/>
                <a:gd name="connsiteX21" fmla="*/ 5354871 w 6098810"/>
                <a:gd name="connsiteY21" fmla="*/ 1197329 h 1793125"/>
                <a:gd name="connsiteX22" fmla="*/ 5391956 w 6098810"/>
                <a:gd name="connsiteY22" fmla="*/ 1211946 h 1793125"/>
                <a:gd name="connsiteX23" fmla="*/ 5572086 w 6098810"/>
                <a:gd name="connsiteY23" fmla="*/ 1435004 h 1793125"/>
                <a:gd name="connsiteX24" fmla="*/ 5622658 w 6098810"/>
                <a:gd name="connsiteY24" fmla="*/ 1465700 h 1793125"/>
                <a:gd name="connsiteX25" fmla="*/ 5668894 w 6098810"/>
                <a:gd name="connsiteY25" fmla="*/ 1479148 h 1793125"/>
                <a:gd name="connsiteX26" fmla="*/ 5667931 w 6098810"/>
                <a:gd name="connsiteY26" fmla="*/ 1481487 h 1793125"/>
                <a:gd name="connsiteX27" fmla="*/ 426820 w 6098810"/>
                <a:gd name="connsiteY27" fmla="*/ 1475055 h 1793125"/>
                <a:gd name="connsiteX28" fmla="*/ 526036 w 6098810"/>
                <a:gd name="connsiteY28" fmla="*/ 1440267 h 1793125"/>
                <a:gd name="connsiteX29" fmla="*/ 564567 w 6098810"/>
                <a:gd name="connsiteY29" fmla="*/ 1419217 h 1793125"/>
                <a:gd name="connsiteX30" fmla="*/ 813570 w 6098810"/>
                <a:gd name="connsiteY30" fmla="*/ 1201129 h 1793125"/>
                <a:gd name="connsiteX31" fmla="*/ 852101 w 6098810"/>
                <a:gd name="connsiteY31" fmla="*/ 1188559 h 1793125"/>
                <a:gd name="connsiteX32" fmla="*/ 4969084 w 6098810"/>
                <a:gd name="connsiteY32" fmla="*/ 959946 h 1793125"/>
                <a:gd name="connsiteX33" fmla="*/ 4986423 w 6098810"/>
                <a:gd name="connsiteY33" fmla="*/ 970470 h 1793125"/>
                <a:gd name="connsiteX34" fmla="*/ 4999908 w 6098810"/>
                <a:gd name="connsiteY34" fmla="*/ 1164294 h 1793125"/>
                <a:gd name="connsiteX35" fmla="*/ 4981124 w 6098810"/>
                <a:gd name="connsiteY35" fmla="*/ 1176865 h 1793125"/>
                <a:gd name="connsiteX36" fmla="*/ 4877574 w 6098810"/>
                <a:gd name="connsiteY36" fmla="*/ 1176865 h 1793125"/>
                <a:gd name="connsiteX37" fmla="*/ 4859272 w 6098810"/>
                <a:gd name="connsiteY37" fmla="*/ 1165464 h 1793125"/>
                <a:gd name="connsiteX38" fmla="*/ 4860717 w 6098810"/>
                <a:gd name="connsiteY38" fmla="*/ 971055 h 1793125"/>
                <a:gd name="connsiteX39" fmla="*/ 4877574 w 6098810"/>
                <a:gd name="connsiteY39" fmla="*/ 960238 h 1793125"/>
                <a:gd name="connsiteX40" fmla="*/ 4969084 w 6098810"/>
                <a:gd name="connsiteY40" fmla="*/ 959946 h 1793125"/>
                <a:gd name="connsiteX41" fmla="*/ 1182019 w 6098810"/>
                <a:gd name="connsiteY41" fmla="*/ 957900 h 1793125"/>
                <a:gd name="connsiteX42" fmla="*/ 1295202 w 6098810"/>
                <a:gd name="connsiteY42" fmla="*/ 957900 h 1793125"/>
                <a:gd name="connsiteX43" fmla="*/ 1311096 w 6098810"/>
                <a:gd name="connsiteY43" fmla="*/ 967839 h 1793125"/>
                <a:gd name="connsiteX44" fmla="*/ 1311096 w 6098810"/>
                <a:gd name="connsiteY44" fmla="*/ 1064313 h 1793125"/>
                <a:gd name="connsiteX45" fmla="*/ 1318803 w 6098810"/>
                <a:gd name="connsiteY45" fmla="*/ 1064021 h 1793125"/>
                <a:gd name="connsiteX46" fmla="*/ 1319284 w 6098810"/>
                <a:gd name="connsiteY46" fmla="*/ 1156109 h 1793125"/>
                <a:gd name="connsiteX47" fmla="*/ 1300982 w 6098810"/>
                <a:gd name="connsiteY47" fmla="*/ 1167510 h 1793125"/>
                <a:gd name="connsiteX48" fmla="*/ 1192614 w 6098810"/>
                <a:gd name="connsiteY48" fmla="*/ 1167510 h 1793125"/>
                <a:gd name="connsiteX49" fmla="*/ 1173831 w 6098810"/>
                <a:gd name="connsiteY49" fmla="*/ 1157571 h 1793125"/>
                <a:gd name="connsiteX50" fmla="*/ 1166124 w 6098810"/>
                <a:gd name="connsiteY50" fmla="*/ 967839 h 1793125"/>
                <a:gd name="connsiteX51" fmla="*/ 1182019 w 6098810"/>
                <a:gd name="connsiteY51" fmla="*/ 957900 h 1793125"/>
                <a:gd name="connsiteX52" fmla="*/ 3390779 w 6098810"/>
                <a:gd name="connsiteY52" fmla="*/ 744781 h 1793125"/>
                <a:gd name="connsiteX53" fmla="*/ 3961030 w 6098810"/>
                <a:gd name="connsiteY53" fmla="*/ 744781 h 1793125"/>
                <a:gd name="connsiteX54" fmla="*/ 3961994 w 6098810"/>
                <a:gd name="connsiteY54" fmla="*/ 746535 h 1793125"/>
                <a:gd name="connsiteX55" fmla="*/ 4541879 w 6098810"/>
                <a:gd name="connsiteY55" fmla="*/ 746243 h 1793125"/>
                <a:gd name="connsiteX56" fmla="*/ 4565960 w 6098810"/>
                <a:gd name="connsiteY56" fmla="*/ 760568 h 1793125"/>
                <a:gd name="connsiteX57" fmla="*/ 4570295 w 6098810"/>
                <a:gd name="connsiteY57" fmla="*/ 843886 h 1793125"/>
                <a:gd name="connsiteX58" fmla="*/ 4552956 w 6098810"/>
                <a:gd name="connsiteY58" fmla="*/ 856749 h 1793125"/>
                <a:gd name="connsiteX59" fmla="*/ 4188361 w 6098810"/>
                <a:gd name="connsiteY59" fmla="*/ 893000 h 1793125"/>
                <a:gd name="connsiteX60" fmla="*/ 3860369 w 6098810"/>
                <a:gd name="connsiteY60" fmla="*/ 920480 h 1793125"/>
                <a:gd name="connsiteX61" fmla="*/ 3576207 w 6098810"/>
                <a:gd name="connsiteY61" fmla="*/ 939482 h 1793125"/>
                <a:gd name="connsiteX62" fmla="*/ 3411007 w 6098810"/>
                <a:gd name="connsiteY62" fmla="*/ 948253 h 1793125"/>
                <a:gd name="connsiteX63" fmla="*/ 3380183 w 6098810"/>
                <a:gd name="connsiteY63" fmla="*/ 932466 h 1793125"/>
                <a:gd name="connsiteX64" fmla="*/ 3362363 w 6098810"/>
                <a:gd name="connsiteY64" fmla="*/ 763491 h 1793125"/>
                <a:gd name="connsiteX65" fmla="*/ 3390779 w 6098810"/>
                <a:gd name="connsiteY65" fmla="*/ 744781 h 1793125"/>
                <a:gd name="connsiteX66" fmla="*/ 1595257 w 6098810"/>
                <a:gd name="connsiteY66" fmla="*/ 744196 h 1793125"/>
                <a:gd name="connsiteX67" fmla="*/ 2148651 w 6098810"/>
                <a:gd name="connsiteY67" fmla="*/ 744489 h 1793125"/>
                <a:gd name="connsiteX68" fmla="*/ 2699639 w 6098810"/>
                <a:gd name="connsiteY68" fmla="*/ 744196 h 1793125"/>
                <a:gd name="connsiteX69" fmla="*/ 2722276 w 6098810"/>
                <a:gd name="connsiteY69" fmla="*/ 758521 h 1793125"/>
                <a:gd name="connsiteX70" fmla="*/ 2703010 w 6098810"/>
                <a:gd name="connsiteY70" fmla="*/ 946499 h 1793125"/>
                <a:gd name="connsiteX71" fmla="*/ 2690488 w 6098810"/>
                <a:gd name="connsiteY71" fmla="*/ 953515 h 1793125"/>
                <a:gd name="connsiteX72" fmla="*/ 2369720 w 6098810"/>
                <a:gd name="connsiteY72" fmla="*/ 935682 h 1793125"/>
                <a:gd name="connsiteX73" fmla="*/ 1984897 w 6098810"/>
                <a:gd name="connsiteY73" fmla="*/ 902355 h 1793125"/>
                <a:gd name="connsiteX74" fmla="*/ 1654498 w 6098810"/>
                <a:gd name="connsiteY74" fmla="*/ 874582 h 1793125"/>
                <a:gd name="connsiteX75" fmla="*/ 1589960 w 6098810"/>
                <a:gd name="connsiteY75" fmla="*/ 870490 h 1793125"/>
                <a:gd name="connsiteX76" fmla="*/ 1573584 w 6098810"/>
                <a:gd name="connsiteY76" fmla="*/ 859088 h 1793125"/>
                <a:gd name="connsiteX77" fmla="*/ 1574065 w 6098810"/>
                <a:gd name="connsiteY77" fmla="*/ 756767 h 1793125"/>
                <a:gd name="connsiteX78" fmla="*/ 1595257 w 6098810"/>
                <a:gd name="connsiteY78" fmla="*/ 744196 h 1793125"/>
                <a:gd name="connsiteX79" fmla="*/ 3049405 w 6098810"/>
                <a:gd name="connsiteY79" fmla="*/ 673116 h 1793125"/>
                <a:gd name="connsiteX80" fmla="*/ 2900022 w 6098810"/>
                <a:gd name="connsiteY80" fmla="*/ 822499 h 1793125"/>
                <a:gd name="connsiteX81" fmla="*/ 3049405 w 6098810"/>
                <a:gd name="connsiteY81" fmla="*/ 971882 h 1793125"/>
                <a:gd name="connsiteX82" fmla="*/ 3198788 w 6098810"/>
                <a:gd name="connsiteY82" fmla="*/ 822499 h 1793125"/>
                <a:gd name="connsiteX83" fmla="*/ 3049405 w 6098810"/>
                <a:gd name="connsiteY83" fmla="*/ 673116 h 1793125"/>
                <a:gd name="connsiteX84" fmla="*/ 5215679 w 6098810"/>
                <a:gd name="connsiteY84" fmla="*/ 632814 h 1793125"/>
                <a:gd name="connsiteX85" fmla="*/ 5240724 w 6098810"/>
                <a:gd name="connsiteY85" fmla="*/ 647723 h 1793125"/>
                <a:gd name="connsiteX86" fmla="*/ 5237834 w 6098810"/>
                <a:gd name="connsiteY86" fmla="*/ 899139 h 1793125"/>
                <a:gd name="connsiteX87" fmla="*/ 5156920 w 6098810"/>
                <a:gd name="connsiteY87" fmla="*/ 948837 h 1793125"/>
                <a:gd name="connsiteX88" fmla="*/ 4665656 w 6098810"/>
                <a:gd name="connsiteY88" fmla="*/ 951468 h 1793125"/>
                <a:gd name="connsiteX89" fmla="*/ 4616530 w 6098810"/>
                <a:gd name="connsiteY89" fmla="*/ 946206 h 1793125"/>
                <a:gd name="connsiteX90" fmla="*/ 4589077 w 6098810"/>
                <a:gd name="connsiteY90" fmla="*/ 915802 h 1793125"/>
                <a:gd name="connsiteX91" fmla="*/ 4579926 w 6098810"/>
                <a:gd name="connsiteY91" fmla="*/ 721686 h 1793125"/>
                <a:gd name="connsiteX92" fmla="*/ 4579721 w 6098810"/>
                <a:gd name="connsiteY92" fmla="*/ 720033 h 1793125"/>
                <a:gd name="connsiteX93" fmla="*/ 4575892 w 6098810"/>
                <a:gd name="connsiteY93" fmla="*/ 694644 h 1793125"/>
                <a:gd name="connsiteX94" fmla="*/ 4576555 w 6098810"/>
                <a:gd name="connsiteY94" fmla="*/ 667895 h 1793125"/>
                <a:gd name="connsiteX95" fmla="*/ 4576554 w 6098810"/>
                <a:gd name="connsiteY95" fmla="*/ 667895 h 1793125"/>
                <a:gd name="connsiteX96" fmla="*/ 4630497 w 6098810"/>
                <a:gd name="connsiteY96" fmla="*/ 633106 h 1793125"/>
                <a:gd name="connsiteX97" fmla="*/ 5215679 w 6098810"/>
                <a:gd name="connsiteY97" fmla="*/ 632814 h 1793125"/>
                <a:gd name="connsiteX98" fmla="*/ 1538906 w 6098810"/>
                <a:gd name="connsiteY98" fmla="*/ 632521 h 1793125"/>
                <a:gd name="connsiteX99" fmla="*/ 1558653 w 6098810"/>
                <a:gd name="connsiteY99" fmla="*/ 644215 h 1793125"/>
                <a:gd name="connsiteX100" fmla="*/ 1556726 w 6098810"/>
                <a:gd name="connsiteY100" fmla="*/ 908494 h 1793125"/>
                <a:gd name="connsiteX101" fmla="*/ 1495559 w 6098810"/>
                <a:gd name="connsiteY101" fmla="*/ 945036 h 1793125"/>
                <a:gd name="connsiteX102" fmla="*/ 951797 w 6098810"/>
                <a:gd name="connsiteY102" fmla="*/ 948253 h 1793125"/>
                <a:gd name="connsiteX103" fmla="*/ 895928 w 6098810"/>
                <a:gd name="connsiteY103" fmla="*/ 916680 h 1793125"/>
                <a:gd name="connsiteX104" fmla="*/ 895446 w 6098810"/>
                <a:gd name="connsiteY104" fmla="*/ 915218 h 1793125"/>
                <a:gd name="connsiteX105" fmla="*/ 894965 w 6098810"/>
                <a:gd name="connsiteY105" fmla="*/ 635444 h 1793125"/>
                <a:gd name="connsiteX106" fmla="*/ 896892 w 6098810"/>
                <a:gd name="connsiteY106" fmla="*/ 633398 h 1793125"/>
                <a:gd name="connsiteX107" fmla="*/ 1267265 w 6098810"/>
                <a:gd name="connsiteY107" fmla="*/ 632813 h 1793125"/>
                <a:gd name="connsiteX108" fmla="*/ 1538906 w 6098810"/>
                <a:gd name="connsiteY108" fmla="*/ 632521 h 1793125"/>
                <a:gd name="connsiteX109" fmla="*/ 3747186 w 6098810"/>
                <a:gd name="connsiteY109" fmla="*/ 472609 h 1793125"/>
                <a:gd name="connsiteX110" fmla="*/ 6078762 w 6098810"/>
                <a:gd name="connsiteY110" fmla="*/ 472901 h 1793125"/>
                <a:gd name="connsiteX111" fmla="*/ 5890445 w 6098810"/>
                <a:gd name="connsiteY111" fmla="*/ 603288 h 1793125"/>
                <a:gd name="connsiteX112" fmla="*/ 5852878 w 6098810"/>
                <a:gd name="connsiteY112" fmla="*/ 612350 h 1793125"/>
                <a:gd name="connsiteX113" fmla="*/ 4010638 w 6098810"/>
                <a:gd name="connsiteY113" fmla="*/ 611473 h 1793125"/>
                <a:gd name="connsiteX114" fmla="*/ 3922981 w 6098810"/>
                <a:gd name="connsiteY114" fmla="*/ 609134 h 1793125"/>
                <a:gd name="connsiteX115" fmla="*/ 3866630 w 6098810"/>
                <a:gd name="connsiteY115" fmla="*/ 568499 h 1793125"/>
                <a:gd name="connsiteX116" fmla="*/ 3747667 w 6098810"/>
                <a:gd name="connsiteY116" fmla="*/ 474948 h 1793125"/>
                <a:gd name="connsiteX117" fmla="*/ 3747186 w 6098810"/>
                <a:gd name="connsiteY117" fmla="*/ 472609 h 1793125"/>
                <a:gd name="connsiteX118" fmla="*/ 16470 w 6098810"/>
                <a:gd name="connsiteY118" fmla="*/ 472317 h 1793125"/>
                <a:gd name="connsiteX119" fmla="*/ 2351900 w 6098810"/>
                <a:gd name="connsiteY119" fmla="*/ 472317 h 1793125"/>
                <a:gd name="connsiteX120" fmla="*/ 2296031 w 6098810"/>
                <a:gd name="connsiteY120" fmla="*/ 510906 h 1793125"/>
                <a:gd name="connsiteX121" fmla="*/ 2161174 w 6098810"/>
                <a:gd name="connsiteY121" fmla="*/ 604164 h 1793125"/>
                <a:gd name="connsiteX122" fmla="*/ 2130350 w 6098810"/>
                <a:gd name="connsiteY122" fmla="*/ 612350 h 1793125"/>
                <a:gd name="connsiteX123" fmla="*/ 213939 w 6098810"/>
                <a:gd name="connsiteY123" fmla="*/ 611765 h 1793125"/>
                <a:gd name="connsiteX124" fmla="*/ 182151 w 6098810"/>
                <a:gd name="connsiteY124" fmla="*/ 602410 h 1793125"/>
                <a:gd name="connsiteX125" fmla="*/ 16470 w 6098810"/>
                <a:gd name="connsiteY125" fmla="*/ 472317 h 1793125"/>
                <a:gd name="connsiteX126" fmla="*/ 6073947 w 6098810"/>
                <a:gd name="connsiteY126" fmla="*/ 365319 h 1793125"/>
                <a:gd name="connsiteX127" fmla="*/ 6098510 w 6098810"/>
                <a:gd name="connsiteY127" fmla="*/ 379936 h 1793125"/>
                <a:gd name="connsiteX128" fmla="*/ 6094176 w 6098810"/>
                <a:gd name="connsiteY128" fmla="*/ 448637 h 1793125"/>
                <a:gd name="connsiteX129" fmla="*/ 6070576 w 6098810"/>
                <a:gd name="connsiteY129" fmla="*/ 461501 h 1793125"/>
                <a:gd name="connsiteX130" fmla="*/ 5362578 w 6098810"/>
                <a:gd name="connsiteY130" fmla="*/ 461208 h 1793125"/>
                <a:gd name="connsiteX131" fmla="*/ 3756819 w 6098810"/>
                <a:gd name="connsiteY131" fmla="*/ 461501 h 1793125"/>
                <a:gd name="connsiteX132" fmla="*/ 3727439 w 6098810"/>
                <a:gd name="connsiteY132" fmla="*/ 444545 h 1793125"/>
                <a:gd name="connsiteX133" fmla="*/ 3726957 w 6098810"/>
                <a:gd name="connsiteY133" fmla="*/ 380229 h 1793125"/>
                <a:gd name="connsiteX134" fmla="*/ 3750075 w 6098810"/>
                <a:gd name="connsiteY134" fmla="*/ 365904 h 1793125"/>
                <a:gd name="connsiteX135" fmla="*/ 4592930 w 6098810"/>
                <a:gd name="connsiteY135" fmla="*/ 365904 h 1793125"/>
                <a:gd name="connsiteX136" fmla="*/ 4913215 w 6098810"/>
                <a:gd name="connsiteY136" fmla="*/ 365904 h 1793125"/>
                <a:gd name="connsiteX137" fmla="*/ 4913697 w 6098810"/>
                <a:gd name="connsiteY137" fmla="*/ 365611 h 1793125"/>
                <a:gd name="connsiteX138" fmla="*/ 6073947 w 6098810"/>
                <a:gd name="connsiteY138" fmla="*/ 365319 h 1793125"/>
                <a:gd name="connsiteX139" fmla="*/ 2348047 w 6098810"/>
                <a:gd name="connsiteY139" fmla="*/ 365319 h 1793125"/>
                <a:gd name="connsiteX140" fmla="*/ 2370685 w 6098810"/>
                <a:gd name="connsiteY140" fmla="*/ 379352 h 1793125"/>
                <a:gd name="connsiteX141" fmla="*/ 2366350 w 6098810"/>
                <a:gd name="connsiteY141" fmla="*/ 452438 h 1793125"/>
                <a:gd name="connsiteX142" fmla="*/ 2351419 w 6098810"/>
                <a:gd name="connsiteY142" fmla="*/ 461501 h 1793125"/>
                <a:gd name="connsiteX143" fmla="*/ 2339378 w 6098810"/>
                <a:gd name="connsiteY143" fmla="*/ 461501 h 1793125"/>
                <a:gd name="connsiteX144" fmla="*/ 30919 w 6098810"/>
                <a:gd name="connsiteY144" fmla="*/ 461793 h 1793125"/>
                <a:gd name="connsiteX145" fmla="*/ 576 w 6098810"/>
                <a:gd name="connsiteY145" fmla="*/ 443668 h 1793125"/>
                <a:gd name="connsiteX146" fmla="*/ 95 w 6098810"/>
                <a:gd name="connsiteY146" fmla="*/ 379352 h 1793125"/>
                <a:gd name="connsiteX147" fmla="*/ 22731 w 6098810"/>
                <a:gd name="connsiteY147" fmla="*/ 366196 h 1793125"/>
                <a:gd name="connsiteX148" fmla="*/ 1185389 w 6098810"/>
                <a:gd name="connsiteY148" fmla="*/ 366489 h 1793125"/>
                <a:gd name="connsiteX149" fmla="*/ 1185389 w 6098810"/>
                <a:gd name="connsiteY149" fmla="*/ 365611 h 1793125"/>
                <a:gd name="connsiteX150" fmla="*/ 2348047 w 6098810"/>
                <a:gd name="connsiteY150" fmla="*/ 365319 h 1793125"/>
                <a:gd name="connsiteX151" fmla="*/ 3047858 w 6098810"/>
                <a:gd name="connsiteY151" fmla="*/ 157536 h 1793125"/>
                <a:gd name="connsiteX152" fmla="*/ 3058454 w 6098810"/>
                <a:gd name="connsiteY152" fmla="*/ 166306 h 1793125"/>
                <a:gd name="connsiteX153" fmla="*/ 3094095 w 6098810"/>
                <a:gd name="connsiteY153" fmla="*/ 411582 h 1793125"/>
                <a:gd name="connsiteX154" fmla="*/ 3080128 w 6098810"/>
                <a:gd name="connsiteY154" fmla="*/ 420937 h 1793125"/>
                <a:gd name="connsiteX155" fmla="*/ 3044969 w 6098810"/>
                <a:gd name="connsiteY155" fmla="*/ 420645 h 1793125"/>
                <a:gd name="connsiteX156" fmla="*/ 3003066 w 6098810"/>
                <a:gd name="connsiteY156" fmla="*/ 418306 h 1793125"/>
                <a:gd name="connsiteX157" fmla="*/ 3004992 w 6098810"/>
                <a:gd name="connsiteY157" fmla="*/ 393165 h 1793125"/>
                <a:gd name="connsiteX158" fmla="*/ 3034854 w 6098810"/>
                <a:gd name="connsiteY158" fmla="*/ 166598 h 1793125"/>
                <a:gd name="connsiteX159" fmla="*/ 3047858 w 6098810"/>
                <a:gd name="connsiteY159" fmla="*/ 157536 h 1793125"/>
                <a:gd name="connsiteX160" fmla="*/ 3054600 w 6098810"/>
                <a:gd name="connsiteY160" fmla="*/ 34093 h 1793125"/>
                <a:gd name="connsiteX161" fmla="*/ 2875915 w 6098810"/>
                <a:gd name="connsiteY161" fmla="*/ 123843 h 1793125"/>
                <a:gd name="connsiteX162" fmla="*/ 2864838 w 6098810"/>
                <a:gd name="connsiteY162" fmla="*/ 203653 h 1793125"/>
                <a:gd name="connsiteX163" fmla="*/ 2840756 w 6098810"/>
                <a:gd name="connsiteY163" fmla="*/ 436651 h 1793125"/>
                <a:gd name="connsiteX164" fmla="*/ 2860021 w 6098810"/>
                <a:gd name="connsiteY164" fmla="*/ 449222 h 1793125"/>
                <a:gd name="connsiteX165" fmla="*/ 3045449 w 6098810"/>
                <a:gd name="connsiteY165" fmla="*/ 448930 h 1793125"/>
                <a:gd name="connsiteX166" fmla="*/ 3228469 w 6098810"/>
                <a:gd name="connsiteY166" fmla="*/ 449222 h 1793125"/>
                <a:gd name="connsiteX167" fmla="*/ 3251587 w 6098810"/>
                <a:gd name="connsiteY167" fmla="*/ 434020 h 1793125"/>
                <a:gd name="connsiteX168" fmla="*/ 3246770 w 6098810"/>
                <a:gd name="connsiteY168" fmla="*/ 397769 h 1793125"/>
                <a:gd name="connsiteX169" fmla="*/ 3221245 w 6098810"/>
                <a:gd name="connsiteY169" fmla="*/ 161848 h 1793125"/>
                <a:gd name="connsiteX170" fmla="*/ 3199571 w 6098810"/>
                <a:gd name="connsiteY170" fmla="*/ 96947 h 1793125"/>
                <a:gd name="connsiteX171" fmla="*/ 3054600 w 6098810"/>
                <a:gd name="connsiteY171" fmla="*/ 34093 h 1793125"/>
                <a:gd name="connsiteX172" fmla="*/ 3042597 w 6098810"/>
                <a:gd name="connsiteY172" fmla="*/ 140 h 1793125"/>
                <a:gd name="connsiteX173" fmla="*/ 3106617 w 6098810"/>
                <a:gd name="connsiteY173" fmla="*/ 4275 h 1793125"/>
                <a:gd name="connsiteX174" fmla="*/ 3246289 w 6098810"/>
                <a:gd name="connsiteY174" fmla="*/ 82330 h 1793125"/>
                <a:gd name="connsiteX175" fmla="*/ 3264592 w 6098810"/>
                <a:gd name="connsiteY175" fmla="*/ 141968 h 1793125"/>
                <a:gd name="connsiteX176" fmla="*/ 3290600 w 6098810"/>
                <a:gd name="connsiteY176" fmla="*/ 388122 h 1793125"/>
                <a:gd name="connsiteX177" fmla="*/ 3318052 w 6098810"/>
                <a:gd name="connsiteY177" fmla="*/ 635737 h 1793125"/>
                <a:gd name="connsiteX178" fmla="*/ 3338763 w 6098810"/>
                <a:gd name="connsiteY178" fmla="*/ 835407 h 1793125"/>
                <a:gd name="connsiteX179" fmla="*/ 3366216 w 6098810"/>
                <a:gd name="connsiteY179" fmla="*/ 1083022 h 1793125"/>
                <a:gd name="connsiteX180" fmla="*/ 3374885 w 6098810"/>
                <a:gd name="connsiteY180" fmla="*/ 1167509 h 1793125"/>
                <a:gd name="connsiteX181" fmla="*/ 3365252 w 6098810"/>
                <a:gd name="connsiteY181" fmla="*/ 1174233 h 1793125"/>
                <a:gd name="connsiteX182" fmla="*/ 3350804 w 6098810"/>
                <a:gd name="connsiteY182" fmla="*/ 1174233 h 1793125"/>
                <a:gd name="connsiteX183" fmla="*/ 3042560 w 6098810"/>
                <a:gd name="connsiteY183" fmla="*/ 1174233 h 1793125"/>
                <a:gd name="connsiteX184" fmla="*/ 3042078 w 6098810"/>
                <a:gd name="connsiteY184" fmla="*/ 1173648 h 1793125"/>
                <a:gd name="connsiteX185" fmla="*/ 2733834 w 6098810"/>
                <a:gd name="connsiteY185" fmla="*/ 1173940 h 1793125"/>
                <a:gd name="connsiteX186" fmla="*/ 2711679 w 6098810"/>
                <a:gd name="connsiteY186" fmla="*/ 1160785 h 1793125"/>
                <a:gd name="connsiteX187" fmla="*/ 2739614 w 6098810"/>
                <a:gd name="connsiteY187" fmla="*/ 902938 h 1793125"/>
                <a:gd name="connsiteX188" fmla="*/ 2760323 w 6098810"/>
                <a:gd name="connsiteY188" fmla="*/ 695959 h 1793125"/>
                <a:gd name="connsiteX189" fmla="*/ 2787295 w 6098810"/>
                <a:gd name="connsiteY189" fmla="*/ 438112 h 1793125"/>
                <a:gd name="connsiteX190" fmla="*/ 2808487 w 6098810"/>
                <a:gd name="connsiteY190" fmla="*/ 232594 h 1793125"/>
                <a:gd name="connsiteX191" fmla="*/ 2820046 w 6098810"/>
                <a:gd name="connsiteY191" fmla="*/ 121797 h 1793125"/>
                <a:gd name="connsiteX192" fmla="*/ 2884585 w 6098810"/>
                <a:gd name="connsiteY192" fmla="*/ 50172 h 1793125"/>
                <a:gd name="connsiteX193" fmla="*/ 3042597 w 6098810"/>
                <a:gd name="connsiteY193" fmla="*/ 140 h 1793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098810" h="1793125">
                  <a:moveTo>
                    <a:pt x="420078" y="1484995"/>
                  </a:moveTo>
                  <a:lnTo>
                    <a:pt x="5680936" y="1491718"/>
                  </a:lnTo>
                  <a:lnTo>
                    <a:pt x="5700201" y="1491718"/>
                  </a:lnTo>
                  <a:cubicBezTo>
                    <a:pt x="5719466" y="1491426"/>
                    <a:pt x="5728135" y="1495227"/>
                    <a:pt x="5727654" y="1508675"/>
                  </a:cubicBezTo>
                  <a:cubicBezTo>
                    <a:pt x="5723318" y="1599594"/>
                    <a:pt x="5720430" y="1690805"/>
                    <a:pt x="5718021" y="1782016"/>
                  </a:cubicBezTo>
                  <a:cubicBezTo>
                    <a:pt x="5717540" y="1791079"/>
                    <a:pt x="5713686" y="1793125"/>
                    <a:pt x="5698756" y="1793125"/>
                  </a:cubicBezTo>
                  <a:lnTo>
                    <a:pt x="5438675" y="1793125"/>
                  </a:lnTo>
                  <a:cubicBezTo>
                    <a:pt x="5425671" y="1793125"/>
                    <a:pt x="5417966" y="1790494"/>
                    <a:pt x="5410741" y="1784648"/>
                  </a:cubicBezTo>
                  <a:lnTo>
                    <a:pt x="5287925" y="1691098"/>
                  </a:lnTo>
                  <a:cubicBezTo>
                    <a:pt x="5275403" y="1681450"/>
                    <a:pt x="5262399" y="1677065"/>
                    <a:pt x="5241688" y="1677065"/>
                  </a:cubicBezTo>
                  <a:lnTo>
                    <a:pt x="811162" y="1679404"/>
                  </a:lnTo>
                  <a:cubicBezTo>
                    <a:pt x="793342" y="1679404"/>
                    <a:pt x="781301" y="1682912"/>
                    <a:pt x="769742" y="1690805"/>
                  </a:cubicBezTo>
                  <a:cubicBezTo>
                    <a:pt x="724469" y="1721794"/>
                    <a:pt x="677750" y="1751905"/>
                    <a:pt x="631995" y="1782601"/>
                  </a:cubicBezTo>
                  <a:cubicBezTo>
                    <a:pt x="624771" y="1787571"/>
                    <a:pt x="618028" y="1790787"/>
                    <a:pt x="605987" y="1790202"/>
                  </a:cubicBezTo>
                  <a:cubicBezTo>
                    <a:pt x="538078" y="1788448"/>
                    <a:pt x="469686" y="1787278"/>
                    <a:pt x="401294" y="1786402"/>
                  </a:cubicBezTo>
                  <a:cubicBezTo>
                    <a:pt x="385400" y="1786109"/>
                    <a:pt x="380103" y="1783770"/>
                    <a:pt x="379620" y="1773538"/>
                  </a:cubicBezTo>
                  <a:cubicBezTo>
                    <a:pt x="376731" y="1683789"/>
                    <a:pt x="372878" y="1594332"/>
                    <a:pt x="368543" y="1504874"/>
                  </a:cubicBezTo>
                  <a:cubicBezTo>
                    <a:pt x="368062" y="1489380"/>
                    <a:pt x="388771" y="1489672"/>
                    <a:pt x="403220" y="1485287"/>
                  </a:cubicBezTo>
                  <a:cubicBezTo>
                    <a:pt x="407555" y="1483825"/>
                    <a:pt x="414298" y="1484995"/>
                    <a:pt x="420078" y="1484995"/>
                  </a:cubicBezTo>
                  <a:close/>
                  <a:moveTo>
                    <a:pt x="852101" y="1188559"/>
                  </a:moveTo>
                  <a:cubicBezTo>
                    <a:pt x="2020538" y="1191482"/>
                    <a:pt x="3189457" y="1194113"/>
                    <a:pt x="4357895" y="1196452"/>
                  </a:cubicBezTo>
                  <a:cubicBezTo>
                    <a:pt x="4690220" y="1197037"/>
                    <a:pt x="5022546" y="1197329"/>
                    <a:pt x="5354871" y="1197329"/>
                  </a:cubicBezTo>
                  <a:cubicBezTo>
                    <a:pt x="5374618" y="1197329"/>
                    <a:pt x="5383768" y="1201422"/>
                    <a:pt x="5391956" y="1211946"/>
                  </a:cubicBezTo>
                  <a:cubicBezTo>
                    <a:pt x="5451679" y="1286494"/>
                    <a:pt x="5512846" y="1360456"/>
                    <a:pt x="5572086" y="1435004"/>
                  </a:cubicBezTo>
                  <a:cubicBezTo>
                    <a:pt x="5583645" y="1449329"/>
                    <a:pt x="5597612" y="1459853"/>
                    <a:pt x="5622658" y="1465700"/>
                  </a:cubicBezTo>
                  <a:cubicBezTo>
                    <a:pt x="5638552" y="1469208"/>
                    <a:pt x="5653482" y="1474763"/>
                    <a:pt x="5668894" y="1479148"/>
                  </a:cubicBezTo>
                  <a:cubicBezTo>
                    <a:pt x="5668894" y="1479733"/>
                    <a:pt x="5668414" y="1480610"/>
                    <a:pt x="5667931" y="1481487"/>
                  </a:cubicBezTo>
                  <a:cubicBezTo>
                    <a:pt x="3923463" y="1479440"/>
                    <a:pt x="2178994" y="1477394"/>
                    <a:pt x="426820" y="1475055"/>
                  </a:cubicBezTo>
                  <a:cubicBezTo>
                    <a:pt x="463905" y="1461900"/>
                    <a:pt x="494730" y="1450790"/>
                    <a:pt x="526036" y="1440267"/>
                  </a:cubicBezTo>
                  <a:cubicBezTo>
                    <a:pt x="541930" y="1435004"/>
                    <a:pt x="553971" y="1428280"/>
                    <a:pt x="564567" y="1419217"/>
                  </a:cubicBezTo>
                  <a:cubicBezTo>
                    <a:pt x="647407" y="1346424"/>
                    <a:pt x="730730" y="1273923"/>
                    <a:pt x="813570" y="1201129"/>
                  </a:cubicBezTo>
                  <a:cubicBezTo>
                    <a:pt x="823684" y="1192359"/>
                    <a:pt x="833799" y="1188559"/>
                    <a:pt x="852101" y="1188559"/>
                  </a:cubicBezTo>
                  <a:close/>
                  <a:moveTo>
                    <a:pt x="4969084" y="959946"/>
                  </a:moveTo>
                  <a:cubicBezTo>
                    <a:pt x="4983051" y="959653"/>
                    <a:pt x="4986423" y="962577"/>
                    <a:pt x="4986423" y="970470"/>
                  </a:cubicBezTo>
                  <a:cubicBezTo>
                    <a:pt x="4991560" y="1004528"/>
                    <a:pt x="5000791" y="1129895"/>
                    <a:pt x="4999908" y="1164294"/>
                  </a:cubicBezTo>
                  <a:cubicBezTo>
                    <a:pt x="5000390" y="1173357"/>
                    <a:pt x="4997982" y="1177157"/>
                    <a:pt x="4981124" y="1176865"/>
                  </a:cubicBezTo>
                  <a:cubicBezTo>
                    <a:pt x="4946447" y="1175988"/>
                    <a:pt x="4912252" y="1175988"/>
                    <a:pt x="4877574" y="1176865"/>
                  </a:cubicBezTo>
                  <a:cubicBezTo>
                    <a:pt x="4862162" y="1177157"/>
                    <a:pt x="4859272" y="1173941"/>
                    <a:pt x="4859272" y="1165464"/>
                  </a:cubicBezTo>
                  <a:cubicBezTo>
                    <a:pt x="4860235" y="1100563"/>
                    <a:pt x="4860717" y="1035955"/>
                    <a:pt x="4860717" y="971055"/>
                  </a:cubicBezTo>
                  <a:cubicBezTo>
                    <a:pt x="4860717" y="963162"/>
                    <a:pt x="4863125" y="959946"/>
                    <a:pt x="4877574" y="960238"/>
                  </a:cubicBezTo>
                  <a:cubicBezTo>
                    <a:pt x="4907917" y="960823"/>
                    <a:pt x="4938742" y="960530"/>
                    <a:pt x="4969084" y="959946"/>
                  </a:cubicBezTo>
                  <a:close/>
                  <a:moveTo>
                    <a:pt x="1182019" y="957900"/>
                  </a:moveTo>
                  <a:cubicBezTo>
                    <a:pt x="1219585" y="958192"/>
                    <a:pt x="1257635" y="958484"/>
                    <a:pt x="1295202" y="957900"/>
                  </a:cubicBezTo>
                  <a:cubicBezTo>
                    <a:pt x="1308688" y="957607"/>
                    <a:pt x="1311096" y="960823"/>
                    <a:pt x="1311096" y="967839"/>
                  </a:cubicBezTo>
                  <a:cubicBezTo>
                    <a:pt x="1310615" y="999997"/>
                    <a:pt x="1311096" y="1032155"/>
                    <a:pt x="1311096" y="1064313"/>
                  </a:cubicBezTo>
                  <a:cubicBezTo>
                    <a:pt x="1313986" y="1064021"/>
                    <a:pt x="1316394" y="1064021"/>
                    <a:pt x="1318803" y="1064021"/>
                  </a:cubicBezTo>
                  <a:cubicBezTo>
                    <a:pt x="1318803" y="1094717"/>
                    <a:pt x="1318321" y="1125413"/>
                    <a:pt x="1319284" y="1156109"/>
                  </a:cubicBezTo>
                  <a:cubicBezTo>
                    <a:pt x="1319765" y="1165171"/>
                    <a:pt x="1315913" y="1167803"/>
                    <a:pt x="1300982" y="1167510"/>
                  </a:cubicBezTo>
                  <a:cubicBezTo>
                    <a:pt x="1264859" y="1166926"/>
                    <a:pt x="1228736" y="1166926"/>
                    <a:pt x="1192614" y="1167510"/>
                  </a:cubicBezTo>
                  <a:cubicBezTo>
                    <a:pt x="1180092" y="1167510"/>
                    <a:pt x="1174312" y="1166341"/>
                    <a:pt x="1173831" y="1157571"/>
                  </a:cubicBezTo>
                  <a:cubicBezTo>
                    <a:pt x="1171904" y="1094424"/>
                    <a:pt x="1169496" y="1030986"/>
                    <a:pt x="1166124" y="967839"/>
                  </a:cubicBezTo>
                  <a:cubicBezTo>
                    <a:pt x="1165643" y="959946"/>
                    <a:pt x="1169496" y="957900"/>
                    <a:pt x="1182019" y="957900"/>
                  </a:cubicBezTo>
                  <a:close/>
                  <a:moveTo>
                    <a:pt x="3390779" y="744781"/>
                  </a:moveTo>
                  <a:cubicBezTo>
                    <a:pt x="3581023" y="744781"/>
                    <a:pt x="3771268" y="744781"/>
                    <a:pt x="3961030" y="744781"/>
                  </a:cubicBezTo>
                  <a:cubicBezTo>
                    <a:pt x="3961994" y="745658"/>
                    <a:pt x="3961994" y="745951"/>
                    <a:pt x="3961994" y="746535"/>
                  </a:cubicBezTo>
                  <a:cubicBezTo>
                    <a:pt x="4155129" y="746535"/>
                    <a:pt x="4348745" y="746828"/>
                    <a:pt x="4541879" y="746243"/>
                  </a:cubicBezTo>
                  <a:cubicBezTo>
                    <a:pt x="4560663" y="746243"/>
                    <a:pt x="4565960" y="749166"/>
                    <a:pt x="4565960" y="760568"/>
                  </a:cubicBezTo>
                  <a:cubicBezTo>
                    <a:pt x="4565960" y="788340"/>
                    <a:pt x="4567887" y="816114"/>
                    <a:pt x="4570295" y="843886"/>
                  </a:cubicBezTo>
                  <a:cubicBezTo>
                    <a:pt x="4571259" y="852657"/>
                    <a:pt x="4566924" y="855287"/>
                    <a:pt x="4552956" y="856749"/>
                  </a:cubicBezTo>
                  <a:cubicBezTo>
                    <a:pt x="4431585" y="868735"/>
                    <a:pt x="4310214" y="881598"/>
                    <a:pt x="4188361" y="893000"/>
                  </a:cubicBezTo>
                  <a:cubicBezTo>
                    <a:pt x="4079031" y="903232"/>
                    <a:pt x="3969700" y="912294"/>
                    <a:pt x="3860369" y="920480"/>
                  </a:cubicBezTo>
                  <a:cubicBezTo>
                    <a:pt x="3765970" y="927789"/>
                    <a:pt x="3671088" y="933636"/>
                    <a:pt x="3576207" y="939482"/>
                  </a:cubicBezTo>
                  <a:cubicBezTo>
                    <a:pt x="3521301" y="942991"/>
                    <a:pt x="3465914" y="944744"/>
                    <a:pt x="3411007" y="948253"/>
                  </a:cubicBezTo>
                  <a:cubicBezTo>
                    <a:pt x="3389334" y="949714"/>
                    <a:pt x="3381147" y="947668"/>
                    <a:pt x="3380183" y="932466"/>
                  </a:cubicBezTo>
                  <a:cubicBezTo>
                    <a:pt x="3375848" y="876044"/>
                    <a:pt x="3368143" y="819914"/>
                    <a:pt x="3362363" y="763491"/>
                  </a:cubicBezTo>
                  <a:cubicBezTo>
                    <a:pt x="3360436" y="744781"/>
                    <a:pt x="3360918" y="744781"/>
                    <a:pt x="3390779" y="744781"/>
                  </a:cubicBezTo>
                  <a:close/>
                  <a:moveTo>
                    <a:pt x="1595257" y="744196"/>
                  </a:moveTo>
                  <a:cubicBezTo>
                    <a:pt x="1779722" y="744489"/>
                    <a:pt x="1964187" y="744489"/>
                    <a:pt x="2148651" y="744489"/>
                  </a:cubicBezTo>
                  <a:cubicBezTo>
                    <a:pt x="2332153" y="744489"/>
                    <a:pt x="2516137" y="744781"/>
                    <a:pt x="2699639" y="744196"/>
                  </a:cubicBezTo>
                  <a:cubicBezTo>
                    <a:pt x="2718422" y="744196"/>
                    <a:pt x="2723720" y="746828"/>
                    <a:pt x="2722276" y="758521"/>
                  </a:cubicBezTo>
                  <a:cubicBezTo>
                    <a:pt x="2715051" y="821083"/>
                    <a:pt x="2708789" y="883645"/>
                    <a:pt x="2703010" y="946499"/>
                  </a:cubicBezTo>
                  <a:cubicBezTo>
                    <a:pt x="2702528" y="952053"/>
                    <a:pt x="2700120" y="953807"/>
                    <a:pt x="2690488" y="953515"/>
                  </a:cubicBezTo>
                  <a:cubicBezTo>
                    <a:pt x="2583084" y="949714"/>
                    <a:pt x="2476643" y="943283"/>
                    <a:pt x="2369720" y="935682"/>
                  </a:cubicBezTo>
                  <a:cubicBezTo>
                    <a:pt x="2241125" y="926327"/>
                    <a:pt x="2113011" y="913756"/>
                    <a:pt x="1984897" y="902355"/>
                  </a:cubicBezTo>
                  <a:cubicBezTo>
                    <a:pt x="1875086" y="892415"/>
                    <a:pt x="1764791" y="883645"/>
                    <a:pt x="1654498" y="874582"/>
                  </a:cubicBezTo>
                  <a:cubicBezTo>
                    <a:pt x="1633307" y="872828"/>
                    <a:pt x="1611633" y="871074"/>
                    <a:pt x="1589960" y="870490"/>
                  </a:cubicBezTo>
                  <a:cubicBezTo>
                    <a:pt x="1575511" y="870197"/>
                    <a:pt x="1573584" y="866981"/>
                    <a:pt x="1573584" y="859088"/>
                  </a:cubicBezTo>
                  <a:cubicBezTo>
                    <a:pt x="1574547" y="824884"/>
                    <a:pt x="1575029" y="790972"/>
                    <a:pt x="1574065" y="756767"/>
                  </a:cubicBezTo>
                  <a:cubicBezTo>
                    <a:pt x="1573584" y="746535"/>
                    <a:pt x="1578400" y="743904"/>
                    <a:pt x="1595257" y="744196"/>
                  </a:cubicBezTo>
                  <a:close/>
                  <a:moveTo>
                    <a:pt x="3049405" y="673116"/>
                  </a:moveTo>
                  <a:cubicBezTo>
                    <a:pt x="2966903" y="673116"/>
                    <a:pt x="2900022" y="739997"/>
                    <a:pt x="2900022" y="822499"/>
                  </a:cubicBezTo>
                  <a:cubicBezTo>
                    <a:pt x="2900022" y="905001"/>
                    <a:pt x="2966903" y="971882"/>
                    <a:pt x="3049405" y="971882"/>
                  </a:cubicBezTo>
                  <a:cubicBezTo>
                    <a:pt x="3131907" y="971882"/>
                    <a:pt x="3198788" y="905001"/>
                    <a:pt x="3198788" y="822499"/>
                  </a:cubicBezTo>
                  <a:cubicBezTo>
                    <a:pt x="3198788" y="739997"/>
                    <a:pt x="3131907" y="673116"/>
                    <a:pt x="3049405" y="673116"/>
                  </a:cubicBezTo>
                  <a:close/>
                  <a:moveTo>
                    <a:pt x="5215679" y="632814"/>
                  </a:moveTo>
                  <a:cubicBezTo>
                    <a:pt x="5235426" y="632814"/>
                    <a:pt x="5241206" y="635445"/>
                    <a:pt x="5240724" y="647723"/>
                  </a:cubicBezTo>
                  <a:cubicBezTo>
                    <a:pt x="5238798" y="731626"/>
                    <a:pt x="5238798" y="815236"/>
                    <a:pt x="5237834" y="899139"/>
                  </a:cubicBezTo>
                  <a:cubicBezTo>
                    <a:pt x="5237353" y="931881"/>
                    <a:pt x="5210381" y="948545"/>
                    <a:pt x="5156920" y="948837"/>
                  </a:cubicBezTo>
                  <a:cubicBezTo>
                    <a:pt x="4993165" y="949714"/>
                    <a:pt x="4829410" y="950591"/>
                    <a:pt x="4665656" y="951468"/>
                  </a:cubicBezTo>
                  <a:cubicBezTo>
                    <a:pt x="4648799" y="951468"/>
                    <a:pt x="4631942" y="950883"/>
                    <a:pt x="4616530" y="946206"/>
                  </a:cubicBezTo>
                  <a:cubicBezTo>
                    <a:pt x="4596301" y="939775"/>
                    <a:pt x="4590040" y="928373"/>
                    <a:pt x="4589077" y="915802"/>
                  </a:cubicBezTo>
                  <a:cubicBezTo>
                    <a:pt x="4585705" y="851194"/>
                    <a:pt x="4582816" y="786294"/>
                    <a:pt x="4579926" y="721686"/>
                  </a:cubicBezTo>
                  <a:lnTo>
                    <a:pt x="4579721" y="720033"/>
                  </a:lnTo>
                  <a:lnTo>
                    <a:pt x="4575892" y="694644"/>
                  </a:lnTo>
                  <a:lnTo>
                    <a:pt x="4576555" y="667895"/>
                  </a:lnTo>
                  <a:lnTo>
                    <a:pt x="4576554" y="667895"/>
                  </a:lnTo>
                  <a:cubicBezTo>
                    <a:pt x="4572701" y="633106"/>
                    <a:pt x="4572701" y="633106"/>
                    <a:pt x="4630497" y="633106"/>
                  </a:cubicBezTo>
                  <a:cubicBezTo>
                    <a:pt x="4825557" y="633106"/>
                    <a:pt x="5020619" y="633398"/>
                    <a:pt x="5215679" y="632814"/>
                  </a:cubicBezTo>
                  <a:close/>
                  <a:moveTo>
                    <a:pt x="1538906" y="632521"/>
                  </a:moveTo>
                  <a:cubicBezTo>
                    <a:pt x="1554318" y="632521"/>
                    <a:pt x="1559134" y="634568"/>
                    <a:pt x="1558653" y="644215"/>
                  </a:cubicBezTo>
                  <a:cubicBezTo>
                    <a:pt x="1557207" y="732211"/>
                    <a:pt x="1557207" y="820499"/>
                    <a:pt x="1556726" y="908494"/>
                  </a:cubicBezTo>
                  <a:cubicBezTo>
                    <a:pt x="1556726" y="935682"/>
                    <a:pt x="1540832" y="945036"/>
                    <a:pt x="1495559" y="945036"/>
                  </a:cubicBezTo>
                  <a:cubicBezTo>
                    <a:pt x="1314465" y="946206"/>
                    <a:pt x="1133372" y="947083"/>
                    <a:pt x="951797" y="948253"/>
                  </a:cubicBezTo>
                  <a:cubicBezTo>
                    <a:pt x="917601" y="948545"/>
                    <a:pt x="900745" y="939190"/>
                    <a:pt x="895928" y="916680"/>
                  </a:cubicBezTo>
                  <a:cubicBezTo>
                    <a:pt x="895446" y="914633"/>
                    <a:pt x="895446" y="917264"/>
                    <a:pt x="895446" y="915218"/>
                  </a:cubicBezTo>
                  <a:cubicBezTo>
                    <a:pt x="893520" y="821960"/>
                    <a:pt x="894483" y="728702"/>
                    <a:pt x="894965" y="635444"/>
                  </a:cubicBezTo>
                  <a:cubicBezTo>
                    <a:pt x="894483" y="635152"/>
                    <a:pt x="895928" y="634275"/>
                    <a:pt x="896892" y="633398"/>
                  </a:cubicBezTo>
                  <a:cubicBezTo>
                    <a:pt x="1020189" y="633106"/>
                    <a:pt x="1143968" y="633106"/>
                    <a:pt x="1267265" y="632813"/>
                  </a:cubicBezTo>
                  <a:cubicBezTo>
                    <a:pt x="1357812" y="632813"/>
                    <a:pt x="1448359" y="633106"/>
                    <a:pt x="1538906" y="632521"/>
                  </a:cubicBezTo>
                  <a:close/>
                  <a:moveTo>
                    <a:pt x="3747186" y="472609"/>
                  </a:moveTo>
                  <a:cubicBezTo>
                    <a:pt x="4523576" y="472901"/>
                    <a:pt x="5299965" y="472901"/>
                    <a:pt x="6078762" y="472901"/>
                  </a:cubicBezTo>
                  <a:cubicBezTo>
                    <a:pt x="6014706" y="517046"/>
                    <a:pt x="5952094" y="560021"/>
                    <a:pt x="5890445" y="603288"/>
                  </a:cubicBezTo>
                  <a:cubicBezTo>
                    <a:pt x="5879367" y="610888"/>
                    <a:pt x="5868290" y="612350"/>
                    <a:pt x="5852878" y="612350"/>
                  </a:cubicBezTo>
                  <a:cubicBezTo>
                    <a:pt x="5238798" y="612058"/>
                    <a:pt x="4624718" y="611765"/>
                    <a:pt x="4010638" y="611473"/>
                  </a:cubicBezTo>
                  <a:cubicBezTo>
                    <a:pt x="3981258" y="611473"/>
                    <a:pt x="3947063" y="616151"/>
                    <a:pt x="3922981" y="609134"/>
                  </a:cubicBezTo>
                  <a:cubicBezTo>
                    <a:pt x="3898900" y="601825"/>
                    <a:pt x="3884451" y="582823"/>
                    <a:pt x="3866630" y="568499"/>
                  </a:cubicBezTo>
                  <a:cubicBezTo>
                    <a:pt x="3826655" y="537510"/>
                    <a:pt x="3787162" y="506229"/>
                    <a:pt x="3747667" y="474948"/>
                  </a:cubicBezTo>
                  <a:cubicBezTo>
                    <a:pt x="3747186" y="474656"/>
                    <a:pt x="3747667" y="474071"/>
                    <a:pt x="3747186" y="472609"/>
                  </a:cubicBezTo>
                  <a:close/>
                  <a:moveTo>
                    <a:pt x="16470" y="472317"/>
                  </a:moveTo>
                  <a:cubicBezTo>
                    <a:pt x="796712" y="472317"/>
                    <a:pt x="1572621" y="472317"/>
                    <a:pt x="2351900" y="472317"/>
                  </a:cubicBezTo>
                  <a:cubicBezTo>
                    <a:pt x="2332153" y="486057"/>
                    <a:pt x="2313852" y="498335"/>
                    <a:pt x="2296031" y="510906"/>
                  </a:cubicBezTo>
                  <a:cubicBezTo>
                    <a:pt x="2250757" y="541895"/>
                    <a:pt x="2205484" y="572883"/>
                    <a:pt x="2161174" y="604164"/>
                  </a:cubicBezTo>
                  <a:cubicBezTo>
                    <a:pt x="2152505" y="610303"/>
                    <a:pt x="2143354" y="612350"/>
                    <a:pt x="2130350" y="612350"/>
                  </a:cubicBezTo>
                  <a:cubicBezTo>
                    <a:pt x="1491707" y="612057"/>
                    <a:pt x="852582" y="611765"/>
                    <a:pt x="213939" y="611765"/>
                  </a:cubicBezTo>
                  <a:cubicBezTo>
                    <a:pt x="199972" y="611765"/>
                    <a:pt x="190821" y="609426"/>
                    <a:pt x="182151" y="602410"/>
                  </a:cubicBezTo>
                  <a:cubicBezTo>
                    <a:pt x="128209" y="559436"/>
                    <a:pt x="73785" y="517045"/>
                    <a:pt x="16470" y="472317"/>
                  </a:cubicBezTo>
                  <a:close/>
                  <a:moveTo>
                    <a:pt x="6073947" y="365319"/>
                  </a:moveTo>
                  <a:cubicBezTo>
                    <a:pt x="6093212" y="365319"/>
                    <a:pt x="6100436" y="367366"/>
                    <a:pt x="6098510" y="379936"/>
                  </a:cubicBezTo>
                  <a:cubicBezTo>
                    <a:pt x="6095139" y="402740"/>
                    <a:pt x="6093694" y="425542"/>
                    <a:pt x="6094176" y="448637"/>
                  </a:cubicBezTo>
                  <a:cubicBezTo>
                    <a:pt x="6094658" y="460332"/>
                    <a:pt x="6087433" y="461793"/>
                    <a:pt x="6070576" y="461501"/>
                  </a:cubicBezTo>
                  <a:cubicBezTo>
                    <a:pt x="5834576" y="461208"/>
                    <a:pt x="5598577" y="461208"/>
                    <a:pt x="5362578" y="461208"/>
                  </a:cubicBezTo>
                  <a:cubicBezTo>
                    <a:pt x="4827485" y="461208"/>
                    <a:pt x="4291910" y="461208"/>
                    <a:pt x="3756819" y="461501"/>
                  </a:cubicBezTo>
                  <a:cubicBezTo>
                    <a:pt x="3734663" y="461501"/>
                    <a:pt x="3725993" y="459162"/>
                    <a:pt x="3727439" y="444545"/>
                  </a:cubicBezTo>
                  <a:cubicBezTo>
                    <a:pt x="3729847" y="423204"/>
                    <a:pt x="3728402" y="401571"/>
                    <a:pt x="3726957" y="380229"/>
                  </a:cubicBezTo>
                  <a:cubicBezTo>
                    <a:pt x="3725993" y="368827"/>
                    <a:pt x="3730810" y="365904"/>
                    <a:pt x="3750075" y="365904"/>
                  </a:cubicBezTo>
                  <a:cubicBezTo>
                    <a:pt x="4030866" y="366196"/>
                    <a:pt x="4311658" y="366196"/>
                    <a:pt x="4592930" y="365904"/>
                  </a:cubicBezTo>
                  <a:cubicBezTo>
                    <a:pt x="4699852" y="365904"/>
                    <a:pt x="4806293" y="365904"/>
                    <a:pt x="4913215" y="365904"/>
                  </a:cubicBezTo>
                  <a:cubicBezTo>
                    <a:pt x="4913697" y="366196"/>
                    <a:pt x="4913697" y="365904"/>
                    <a:pt x="4913697" y="365611"/>
                  </a:cubicBezTo>
                  <a:cubicBezTo>
                    <a:pt x="5300447" y="365611"/>
                    <a:pt x="5687197" y="365611"/>
                    <a:pt x="6073947" y="365319"/>
                  </a:cubicBezTo>
                  <a:close/>
                  <a:moveTo>
                    <a:pt x="2348047" y="365319"/>
                  </a:moveTo>
                  <a:cubicBezTo>
                    <a:pt x="2366831" y="365319"/>
                    <a:pt x="2372129" y="367950"/>
                    <a:pt x="2370685" y="379352"/>
                  </a:cubicBezTo>
                  <a:cubicBezTo>
                    <a:pt x="2367795" y="403617"/>
                    <a:pt x="2367313" y="427881"/>
                    <a:pt x="2366350" y="452438"/>
                  </a:cubicBezTo>
                  <a:cubicBezTo>
                    <a:pt x="2366350" y="459162"/>
                    <a:pt x="2362978" y="462378"/>
                    <a:pt x="2351419" y="461501"/>
                  </a:cubicBezTo>
                  <a:cubicBezTo>
                    <a:pt x="2347566" y="461208"/>
                    <a:pt x="2343231" y="461501"/>
                    <a:pt x="2339378" y="461501"/>
                  </a:cubicBezTo>
                  <a:cubicBezTo>
                    <a:pt x="1569730" y="461501"/>
                    <a:pt x="800084" y="461501"/>
                    <a:pt x="30919" y="461793"/>
                  </a:cubicBezTo>
                  <a:cubicBezTo>
                    <a:pt x="6838" y="461793"/>
                    <a:pt x="-869" y="458577"/>
                    <a:pt x="576" y="443668"/>
                  </a:cubicBezTo>
                  <a:cubicBezTo>
                    <a:pt x="2503" y="422327"/>
                    <a:pt x="2021" y="400693"/>
                    <a:pt x="95" y="379352"/>
                  </a:cubicBezTo>
                  <a:cubicBezTo>
                    <a:pt x="-869" y="367658"/>
                    <a:pt x="5392" y="366196"/>
                    <a:pt x="22731" y="366196"/>
                  </a:cubicBezTo>
                  <a:cubicBezTo>
                    <a:pt x="410445" y="366489"/>
                    <a:pt x="797676" y="366489"/>
                    <a:pt x="1185389" y="366489"/>
                  </a:cubicBezTo>
                  <a:cubicBezTo>
                    <a:pt x="1185389" y="366196"/>
                    <a:pt x="1185389" y="365904"/>
                    <a:pt x="1185389" y="365611"/>
                  </a:cubicBezTo>
                  <a:cubicBezTo>
                    <a:pt x="1573102" y="365611"/>
                    <a:pt x="1960335" y="365611"/>
                    <a:pt x="2348047" y="365319"/>
                  </a:cubicBezTo>
                  <a:close/>
                  <a:moveTo>
                    <a:pt x="3047858" y="157536"/>
                  </a:moveTo>
                  <a:cubicBezTo>
                    <a:pt x="3058936" y="157828"/>
                    <a:pt x="3057973" y="161921"/>
                    <a:pt x="3058454" y="166306"/>
                  </a:cubicBezTo>
                  <a:cubicBezTo>
                    <a:pt x="3070014" y="248162"/>
                    <a:pt x="3081573" y="329726"/>
                    <a:pt x="3094095" y="411582"/>
                  </a:cubicBezTo>
                  <a:cubicBezTo>
                    <a:pt x="3095539" y="420060"/>
                    <a:pt x="3091687" y="421522"/>
                    <a:pt x="3080128" y="420937"/>
                  </a:cubicBezTo>
                  <a:cubicBezTo>
                    <a:pt x="3069050" y="420353"/>
                    <a:pt x="3057973" y="420645"/>
                    <a:pt x="3044969" y="420645"/>
                  </a:cubicBezTo>
                  <a:cubicBezTo>
                    <a:pt x="3031483" y="419475"/>
                    <a:pt x="3011736" y="424738"/>
                    <a:pt x="3003066" y="418306"/>
                  </a:cubicBezTo>
                  <a:cubicBezTo>
                    <a:pt x="2996805" y="413336"/>
                    <a:pt x="3004029" y="401642"/>
                    <a:pt x="3004992" y="393165"/>
                  </a:cubicBezTo>
                  <a:cubicBezTo>
                    <a:pt x="3015106" y="317740"/>
                    <a:pt x="3025222" y="242023"/>
                    <a:pt x="3034854" y="166598"/>
                  </a:cubicBezTo>
                  <a:cubicBezTo>
                    <a:pt x="3035336" y="161336"/>
                    <a:pt x="3035818" y="157243"/>
                    <a:pt x="3047858" y="157536"/>
                  </a:cubicBezTo>
                  <a:close/>
                  <a:moveTo>
                    <a:pt x="3054600" y="34093"/>
                  </a:moveTo>
                  <a:cubicBezTo>
                    <a:pt x="2978984" y="34678"/>
                    <a:pt x="2894216" y="76776"/>
                    <a:pt x="2875915" y="123843"/>
                  </a:cubicBezTo>
                  <a:cubicBezTo>
                    <a:pt x="2865801" y="149861"/>
                    <a:pt x="2867727" y="177049"/>
                    <a:pt x="2864838" y="203653"/>
                  </a:cubicBezTo>
                  <a:cubicBezTo>
                    <a:pt x="2857131" y="281417"/>
                    <a:pt x="2849425" y="358888"/>
                    <a:pt x="2840756" y="436651"/>
                  </a:cubicBezTo>
                  <a:cubicBezTo>
                    <a:pt x="2839311" y="446298"/>
                    <a:pt x="2844127" y="449222"/>
                    <a:pt x="2860021" y="449222"/>
                  </a:cubicBezTo>
                  <a:cubicBezTo>
                    <a:pt x="2922151" y="448637"/>
                    <a:pt x="2983801" y="448930"/>
                    <a:pt x="3045449" y="448930"/>
                  </a:cubicBezTo>
                  <a:cubicBezTo>
                    <a:pt x="3106617" y="448930"/>
                    <a:pt x="3167302" y="448345"/>
                    <a:pt x="3228469" y="449222"/>
                  </a:cubicBezTo>
                  <a:cubicBezTo>
                    <a:pt x="3248697" y="449514"/>
                    <a:pt x="3253514" y="445129"/>
                    <a:pt x="3251587" y="434020"/>
                  </a:cubicBezTo>
                  <a:cubicBezTo>
                    <a:pt x="3249179" y="422034"/>
                    <a:pt x="3248216" y="410047"/>
                    <a:pt x="3246770" y="397769"/>
                  </a:cubicBezTo>
                  <a:cubicBezTo>
                    <a:pt x="3238583" y="319129"/>
                    <a:pt x="3230395" y="240489"/>
                    <a:pt x="3221245" y="161848"/>
                  </a:cubicBezTo>
                  <a:cubicBezTo>
                    <a:pt x="3218836" y="139630"/>
                    <a:pt x="3217392" y="117704"/>
                    <a:pt x="3199571" y="96947"/>
                  </a:cubicBezTo>
                  <a:cubicBezTo>
                    <a:pt x="3168746" y="60696"/>
                    <a:pt x="3127807" y="33801"/>
                    <a:pt x="3054600" y="34093"/>
                  </a:cubicBezTo>
                  <a:close/>
                  <a:moveTo>
                    <a:pt x="3042597" y="140"/>
                  </a:moveTo>
                  <a:cubicBezTo>
                    <a:pt x="3062908" y="-458"/>
                    <a:pt x="3084221" y="839"/>
                    <a:pt x="3106617" y="4275"/>
                  </a:cubicBezTo>
                  <a:cubicBezTo>
                    <a:pt x="3175972" y="14799"/>
                    <a:pt x="3216428" y="45203"/>
                    <a:pt x="3246289" y="82330"/>
                  </a:cubicBezTo>
                  <a:cubicBezTo>
                    <a:pt x="3261701" y="101332"/>
                    <a:pt x="3262184" y="121797"/>
                    <a:pt x="3264592" y="141968"/>
                  </a:cubicBezTo>
                  <a:cubicBezTo>
                    <a:pt x="3273742" y="224117"/>
                    <a:pt x="3281448" y="306265"/>
                    <a:pt x="3290600" y="388122"/>
                  </a:cubicBezTo>
                  <a:cubicBezTo>
                    <a:pt x="3299269" y="470562"/>
                    <a:pt x="3308902" y="553295"/>
                    <a:pt x="3318052" y="635737"/>
                  </a:cubicBezTo>
                  <a:cubicBezTo>
                    <a:pt x="3325277" y="702391"/>
                    <a:pt x="3331538" y="768752"/>
                    <a:pt x="3338763" y="835407"/>
                  </a:cubicBezTo>
                  <a:cubicBezTo>
                    <a:pt x="3347432" y="917848"/>
                    <a:pt x="3357064" y="1000581"/>
                    <a:pt x="3366216" y="1083022"/>
                  </a:cubicBezTo>
                  <a:cubicBezTo>
                    <a:pt x="3369106" y="1111086"/>
                    <a:pt x="3371514" y="1139444"/>
                    <a:pt x="3374885" y="1167509"/>
                  </a:cubicBezTo>
                  <a:cubicBezTo>
                    <a:pt x="3375367" y="1172771"/>
                    <a:pt x="3373440" y="1174525"/>
                    <a:pt x="3365252" y="1174233"/>
                  </a:cubicBezTo>
                  <a:cubicBezTo>
                    <a:pt x="3360436" y="1173940"/>
                    <a:pt x="3355620" y="1174233"/>
                    <a:pt x="3350804" y="1174233"/>
                  </a:cubicBezTo>
                  <a:cubicBezTo>
                    <a:pt x="3248216" y="1174233"/>
                    <a:pt x="3145147" y="1174233"/>
                    <a:pt x="3042560" y="1174233"/>
                  </a:cubicBezTo>
                  <a:cubicBezTo>
                    <a:pt x="3042078" y="1173940"/>
                    <a:pt x="3042078" y="1173648"/>
                    <a:pt x="3042078" y="1173648"/>
                  </a:cubicBezTo>
                  <a:cubicBezTo>
                    <a:pt x="2939490" y="1173648"/>
                    <a:pt x="2836421" y="1173356"/>
                    <a:pt x="2733834" y="1173940"/>
                  </a:cubicBezTo>
                  <a:cubicBezTo>
                    <a:pt x="2716977" y="1173940"/>
                    <a:pt x="2710234" y="1172479"/>
                    <a:pt x="2711679" y="1160785"/>
                  </a:cubicBezTo>
                  <a:cubicBezTo>
                    <a:pt x="2721311" y="1074836"/>
                    <a:pt x="2730462" y="988887"/>
                    <a:pt x="2739614" y="902938"/>
                  </a:cubicBezTo>
                  <a:cubicBezTo>
                    <a:pt x="2746838" y="833945"/>
                    <a:pt x="2753581" y="764952"/>
                    <a:pt x="2760323" y="695959"/>
                  </a:cubicBezTo>
                  <a:cubicBezTo>
                    <a:pt x="2768993" y="610010"/>
                    <a:pt x="2778626" y="524061"/>
                    <a:pt x="2787295" y="438112"/>
                  </a:cubicBezTo>
                  <a:cubicBezTo>
                    <a:pt x="2794519" y="369704"/>
                    <a:pt x="2801262" y="301003"/>
                    <a:pt x="2808487" y="232594"/>
                  </a:cubicBezTo>
                  <a:cubicBezTo>
                    <a:pt x="2812339" y="195759"/>
                    <a:pt x="2813785" y="158632"/>
                    <a:pt x="2820046" y="121797"/>
                  </a:cubicBezTo>
                  <a:cubicBezTo>
                    <a:pt x="2825343" y="93439"/>
                    <a:pt x="2853278" y="70344"/>
                    <a:pt x="2884585" y="50172"/>
                  </a:cubicBezTo>
                  <a:cubicBezTo>
                    <a:pt x="2929738" y="20792"/>
                    <a:pt x="2981664" y="1935"/>
                    <a:pt x="3042597" y="140"/>
                  </a:cubicBezTo>
                  <a:close/>
                </a:path>
              </a:pathLst>
            </a:custGeom>
            <a:solidFill>
              <a:schemeClr val="accent1"/>
            </a:solidFill>
            <a:ln w="52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A0172E8-9622-4A5C-A86F-1CDF462BF3C8}"/>
              </a:ext>
            </a:extLst>
          </p:cNvPr>
          <p:cNvSpPr txBox="1"/>
          <p:nvPr/>
        </p:nvSpPr>
        <p:spPr>
          <a:xfrm>
            <a:off x="1111759" y="1666602"/>
            <a:ext cx="403966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6D47140-A906-4389-B838-E180CEF11FF0}"/>
              </a:ext>
            </a:extLst>
          </p:cNvPr>
          <p:cNvSpPr txBox="1"/>
          <p:nvPr/>
        </p:nvSpPr>
        <p:spPr>
          <a:xfrm>
            <a:off x="1111759" y="2365009"/>
            <a:ext cx="403966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90F947D-1F4A-4D7F-A95A-E90E170644A2}"/>
              </a:ext>
            </a:extLst>
          </p:cNvPr>
          <p:cNvSpPr txBox="1"/>
          <p:nvPr/>
        </p:nvSpPr>
        <p:spPr>
          <a:xfrm>
            <a:off x="1111759" y="3063416"/>
            <a:ext cx="403966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621E126-8A25-45D6-B731-8732C89DE0B7}"/>
              </a:ext>
            </a:extLst>
          </p:cNvPr>
          <p:cNvSpPr/>
          <p:nvPr/>
        </p:nvSpPr>
        <p:spPr>
          <a:xfrm>
            <a:off x="757773" y="1765104"/>
            <a:ext cx="289426" cy="28942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C94CD26-9A65-4737-9CE5-39CE057A8C91}"/>
              </a:ext>
            </a:extLst>
          </p:cNvPr>
          <p:cNvSpPr/>
          <p:nvPr/>
        </p:nvSpPr>
        <p:spPr>
          <a:xfrm>
            <a:off x="757773" y="2459384"/>
            <a:ext cx="289426" cy="28942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2E072DD-0862-4AA6-8DB2-041CF79B17EF}"/>
              </a:ext>
            </a:extLst>
          </p:cNvPr>
          <p:cNvSpPr/>
          <p:nvPr/>
        </p:nvSpPr>
        <p:spPr>
          <a:xfrm>
            <a:off x="757773" y="3153664"/>
            <a:ext cx="289426" cy="28942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17">
            <a:extLst>
              <a:ext uri="{FF2B5EF4-FFF2-40B4-BE49-F238E27FC236}">
                <a16:creationId xmlns:a16="http://schemas.microsoft.com/office/drawing/2014/main" id="{22921E88-86B1-45D5-8589-0F9C9CAEB77B}"/>
              </a:ext>
            </a:extLst>
          </p:cNvPr>
          <p:cNvSpPr txBox="1">
            <a:spLocks/>
          </p:cNvSpPr>
          <p:nvPr/>
        </p:nvSpPr>
        <p:spPr>
          <a:xfrm>
            <a:off x="7951348" y="1662079"/>
            <a:ext cx="3618981" cy="63982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dist">
              <a:buNone/>
            </a:pPr>
            <a:r>
              <a:rPr lang="en-US" sz="4800" b="1" spc="300" dirty="0">
                <a:solidFill>
                  <a:schemeClr val="accent1"/>
                </a:solidFill>
                <a:cs typeface="Arial" pitchFamily="34" charset="0"/>
              </a:rPr>
              <a:t>SHAPE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D6C33FB-DD30-44FC-979D-9E4CD03D436A}"/>
              </a:ext>
            </a:extLst>
          </p:cNvPr>
          <p:cNvSpPr/>
          <p:nvPr/>
        </p:nvSpPr>
        <p:spPr>
          <a:xfrm>
            <a:off x="7951347" y="2301900"/>
            <a:ext cx="3618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en-US" sz="3600" b="1" spc="300" dirty="0">
                <a:solidFill>
                  <a:schemeClr val="accent1"/>
                </a:solidFill>
                <a:cs typeface="Arial" pitchFamily="34" charset="0"/>
              </a:rPr>
              <a:t>YOUR BODY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1CF05A5-5AD6-48DB-9F9A-152E5581A56B}"/>
              </a:ext>
            </a:extLst>
          </p:cNvPr>
          <p:cNvSpPr txBox="1"/>
          <p:nvPr/>
        </p:nvSpPr>
        <p:spPr>
          <a:xfrm>
            <a:off x="7951348" y="3037448"/>
            <a:ext cx="3698171" cy="2123658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Reports and Presentations with our Templates.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Reports and Presentations with our Templates.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F90C7C8-9DCC-4532-9B1F-647E7BCD6D9D}"/>
              </a:ext>
            </a:extLst>
          </p:cNvPr>
          <p:cNvSpPr txBox="1"/>
          <p:nvPr/>
        </p:nvSpPr>
        <p:spPr>
          <a:xfrm>
            <a:off x="9191620" y="5903717"/>
            <a:ext cx="11723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FFCBC34-D453-4BBE-B834-767DEC971A29}"/>
              </a:ext>
            </a:extLst>
          </p:cNvPr>
          <p:cNvSpPr txBox="1"/>
          <p:nvPr/>
        </p:nvSpPr>
        <p:spPr>
          <a:xfrm>
            <a:off x="7906080" y="5903717"/>
            <a:ext cx="117236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ea typeface="Adobe Song Std L" panose="02020300000000000000" pitchFamily="18" charset="-128"/>
                <a:cs typeface="Arial" pitchFamily="34" charset="0"/>
              </a:rPr>
              <a:t>FITNESS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A31393A-76BB-40BD-9705-224D1A8CCDCD}"/>
              </a:ext>
            </a:extLst>
          </p:cNvPr>
          <p:cNvSpPr txBox="1"/>
          <p:nvPr/>
        </p:nvSpPr>
        <p:spPr>
          <a:xfrm>
            <a:off x="10477160" y="5903717"/>
            <a:ext cx="117236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DESIGNED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0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B856"/>
      </a:accent1>
      <a:accent2>
        <a:srgbClr val="1CBBB4"/>
      </a:accent2>
      <a:accent3>
        <a:srgbClr val="9FEDF0"/>
      </a:accent3>
      <a:accent4>
        <a:srgbClr val="9FEDF0"/>
      </a:accent4>
      <a:accent5>
        <a:srgbClr val="576868"/>
      </a:accent5>
      <a:accent6>
        <a:srgbClr val="CBCBCB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11257</TotalTime>
  <Words>157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2020-01-02T06:18:19Z</dcterms:modified>
</cp:coreProperties>
</file>