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93" name="Freeform 17">
            <a:extLst>
              <a:ext uri="{FF2B5EF4-FFF2-40B4-BE49-F238E27FC236}">
                <a16:creationId xmlns:a16="http://schemas.microsoft.com/office/drawing/2014/main" id="{98EAD7E0-0EBE-4822-9C3D-A456F409E286}"/>
              </a:ext>
            </a:extLst>
          </p:cNvPr>
          <p:cNvSpPr/>
          <p:nvPr/>
        </p:nvSpPr>
        <p:spPr>
          <a:xfrm>
            <a:off x="3599402" y="3251333"/>
            <a:ext cx="5426333" cy="2831499"/>
          </a:xfrm>
          <a:custGeom>
            <a:avLst/>
            <a:gdLst>
              <a:gd name="connsiteX0" fmla="*/ 0 w 4637314"/>
              <a:gd name="connsiteY0" fmla="*/ 468086 h 2906486"/>
              <a:gd name="connsiteX1" fmla="*/ 65314 w 4637314"/>
              <a:gd name="connsiteY1" fmla="*/ 2906486 h 2906486"/>
              <a:gd name="connsiteX2" fmla="*/ 4637314 w 4637314"/>
              <a:gd name="connsiteY2" fmla="*/ 2862943 h 2906486"/>
              <a:gd name="connsiteX3" fmla="*/ 729343 w 4637314"/>
              <a:gd name="connsiteY3" fmla="*/ 0 h 2906486"/>
              <a:gd name="connsiteX4" fmla="*/ 141514 w 4637314"/>
              <a:gd name="connsiteY4" fmla="*/ 304800 h 2906486"/>
              <a:gd name="connsiteX5" fmla="*/ 0 w 4637314"/>
              <a:gd name="connsiteY5" fmla="*/ 468086 h 290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37314" h="2906486">
                <a:moveTo>
                  <a:pt x="0" y="468086"/>
                </a:moveTo>
                <a:lnTo>
                  <a:pt x="65314" y="2906486"/>
                </a:lnTo>
                <a:lnTo>
                  <a:pt x="4637314" y="2862943"/>
                </a:lnTo>
                <a:lnTo>
                  <a:pt x="729343" y="0"/>
                </a:lnTo>
                <a:lnTo>
                  <a:pt x="141514" y="304800"/>
                </a:lnTo>
                <a:lnTo>
                  <a:pt x="0" y="468086"/>
                </a:lnTo>
                <a:close/>
              </a:path>
            </a:pathLst>
          </a:custGeom>
          <a:gradFill>
            <a:gsLst>
              <a:gs pos="0">
                <a:schemeClr val="bg1">
                  <a:alpha val="20000"/>
                </a:schemeClr>
              </a:gs>
              <a:gs pos="27000">
                <a:schemeClr val="bg1">
                  <a:alpha val="80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994" name="Group 1993">
            <a:extLst>
              <a:ext uri="{FF2B5EF4-FFF2-40B4-BE49-F238E27FC236}">
                <a16:creationId xmlns:a16="http://schemas.microsoft.com/office/drawing/2014/main" id="{FAE8F020-6394-4788-9CF5-69A2C952820E}"/>
              </a:ext>
            </a:extLst>
          </p:cNvPr>
          <p:cNvGrpSpPr/>
          <p:nvPr/>
        </p:nvGrpSpPr>
        <p:grpSpPr>
          <a:xfrm>
            <a:off x="1221718" y="2766264"/>
            <a:ext cx="3123898" cy="3291702"/>
            <a:chOff x="435640" y="1356998"/>
            <a:chExt cx="3123898" cy="3291702"/>
          </a:xfrm>
        </p:grpSpPr>
        <p:grpSp>
          <p:nvGrpSpPr>
            <p:cNvPr id="1995" name="Group 1994">
              <a:extLst>
                <a:ext uri="{FF2B5EF4-FFF2-40B4-BE49-F238E27FC236}">
                  <a16:creationId xmlns:a16="http://schemas.microsoft.com/office/drawing/2014/main" id="{874E7A76-F381-46F9-ADDC-14BC053E6874}"/>
                </a:ext>
              </a:extLst>
            </p:cNvPr>
            <p:cNvGrpSpPr/>
            <p:nvPr/>
          </p:nvGrpSpPr>
          <p:grpSpPr>
            <a:xfrm rot="3660000">
              <a:off x="1915710" y="1176300"/>
              <a:ext cx="197023" cy="1802702"/>
              <a:chOff x="1115616" y="2490394"/>
              <a:chExt cx="197023" cy="1802702"/>
            </a:xfrm>
          </p:grpSpPr>
          <p:sp>
            <p:nvSpPr>
              <p:cNvPr id="2004" name="Rectangle 2003">
                <a:extLst>
                  <a:ext uri="{FF2B5EF4-FFF2-40B4-BE49-F238E27FC236}">
                    <a16:creationId xmlns:a16="http://schemas.microsoft.com/office/drawing/2014/main" id="{DB5B4120-6A1C-45BD-89FA-E1960B6A4AA0}"/>
                  </a:ext>
                </a:extLst>
              </p:cNvPr>
              <p:cNvSpPr/>
              <p:nvPr/>
            </p:nvSpPr>
            <p:spPr>
              <a:xfrm>
                <a:off x="1115616" y="2492896"/>
                <a:ext cx="72008" cy="18002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05" name="Rectangle 2004">
                <a:extLst>
                  <a:ext uri="{FF2B5EF4-FFF2-40B4-BE49-F238E27FC236}">
                    <a16:creationId xmlns:a16="http://schemas.microsoft.com/office/drawing/2014/main" id="{4E373013-BEB0-42CC-97EF-E171919647A5}"/>
                  </a:ext>
                </a:extLst>
              </p:cNvPr>
              <p:cNvSpPr/>
              <p:nvPr/>
            </p:nvSpPr>
            <p:spPr>
              <a:xfrm>
                <a:off x="1240631" y="2490394"/>
                <a:ext cx="72008" cy="18002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996" name="Group 1995">
              <a:extLst>
                <a:ext uri="{FF2B5EF4-FFF2-40B4-BE49-F238E27FC236}">
                  <a16:creationId xmlns:a16="http://schemas.microsoft.com/office/drawing/2014/main" id="{59A46ED3-E1CE-4368-A28A-764070FB7426}"/>
                </a:ext>
              </a:extLst>
            </p:cNvPr>
            <p:cNvGrpSpPr/>
            <p:nvPr/>
          </p:nvGrpSpPr>
          <p:grpSpPr>
            <a:xfrm>
              <a:off x="1142119" y="2490394"/>
              <a:ext cx="197023" cy="1802702"/>
              <a:chOff x="1115616" y="2490394"/>
              <a:chExt cx="197023" cy="1802702"/>
            </a:xfrm>
          </p:grpSpPr>
          <p:sp>
            <p:nvSpPr>
              <p:cNvPr id="2002" name="Rectangle 2001">
                <a:extLst>
                  <a:ext uri="{FF2B5EF4-FFF2-40B4-BE49-F238E27FC236}">
                    <a16:creationId xmlns:a16="http://schemas.microsoft.com/office/drawing/2014/main" id="{5EA26684-0FFD-4593-83B0-B59090F948AC}"/>
                  </a:ext>
                </a:extLst>
              </p:cNvPr>
              <p:cNvSpPr/>
              <p:nvPr/>
            </p:nvSpPr>
            <p:spPr>
              <a:xfrm>
                <a:off x="1115616" y="2492896"/>
                <a:ext cx="72008" cy="18002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03" name="Rectangle 2002">
                <a:extLst>
                  <a:ext uri="{FF2B5EF4-FFF2-40B4-BE49-F238E27FC236}">
                    <a16:creationId xmlns:a16="http://schemas.microsoft.com/office/drawing/2014/main" id="{DAA161B9-56CF-41B6-A49F-E1A61BEAB5F2}"/>
                  </a:ext>
                </a:extLst>
              </p:cNvPr>
              <p:cNvSpPr/>
              <p:nvPr/>
            </p:nvSpPr>
            <p:spPr>
              <a:xfrm>
                <a:off x="1240631" y="2490394"/>
                <a:ext cx="72008" cy="18002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997" name="Group 1996">
              <a:extLst>
                <a:ext uri="{FF2B5EF4-FFF2-40B4-BE49-F238E27FC236}">
                  <a16:creationId xmlns:a16="http://schemas.microsoft.com/office/drawing/2014/main" id="{DB8BBE81-7767-4EB7-A965-B693FA9C9042}"/>
                </a:ext>
              </a:extLst>
            </p:cNvPr>
            <p:cNvGrpSpPr/>
            <p:nvPr/>
          </p:nvGrpSpPr>
          <p:grpSpPr>
            <a:xfrm>
              <a:off x="1004052" y="2253815"/>
              <a:ext cx="473157" cy="473157"/>
              <a:chOff x="3275856" y="4077072"/>
              <a:chExt cx="504056" cy="504056"/>
            </a:xfrm>
          </p:grpSpPr>
          <p:sp>
            <p:nvSpPr>
              <p:cNvPr id="2000" name="Oval 1999">
                <a:extLst>
                  <a:ext uri="{FF2B5EF4-FFF2-40B4-BE49-F238E27FC236}">
                    <a16:creationId xmlns:a16="http://schemas.microsoft.com/office/drawing/2014/main" id="{B0DBBF09-2EDA-44B8-90CD-CF92029312D2}"/>
                  </a:ext>
                </a:extLst>
              </p:cNvPr>
              <p:cNvSpPr/>
              <p:nvPr/>
            </p:nvSpPr>
            <p:spPr>
              <a:xfrm>
                <a:off x="3275856" y="4077072"/>
                <a:ext cx="504056" cy="504056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01" name="Oval 2000">
                <a:extLst>
                  <a:ext uri="{FF2B5EF4-FFF2-40B4-BE49-F238E27FC236}">
                    <a16:creationId xmlns:a16="http://schemas.microsoft.com/office/drawing/2014/main" id="{A622E206-29D5-4A49-9E26-F643A1641E26}"/>
                  </a:ext>
                </a:extLst>
              </p:cNvPr>
              <p:cNvSpPr/>
              <p:nvPr/>
            </p:nvSpPr>
            <p:spPr>
              <a:xfrm>
                <a:off x="3375484" y="4176700"/>
                <a:ext cx="304800" cy="3048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1998" name="Oval 12">
              <a:extLst>
                <a:ext uri="{FF2B5EF4-FFF2-40B4-BE49-F238E27FC236}">
                  <a16:creationId xmlns:a16="http://schemas.microsoft.com/office/drawing/2014/main" id="{4603992D-6735-4844-AB01-47043F9D54F2}"/>
                </a:ext>
              </a:extLst>
            </p:cNvPr>
            <p:cNvSpPr/>
            <p:nvPr/>
          </p:nvSpPr>
          <p:spPr>
            <a:xfrm>
              <a:off x="435640" y="4221088"/>
              <a:ext cx="1609980" cy="427612"/>
            </a:xfrm>
            <a:custGeom>
              <a:avLst/>
              <a:gdLst/>
              <a:ahLst/>
              <a:cxnLst/>
              <a:rect l="l" t="t" r="r" b="b"/>
              <a:pathLst>
                <a:path w="1534063" h="407449">
                  <a:moveTo>
                    <a:pt x="767031" y="0"/>
                  </a:moveTo>
                  <a:cubicBezTo>
                    <a:pt x="1137209" y="0"/>
                    <a:pt x="1448077" y="173138"/>
                    <a:pt x="1534063" y="407449"/>
                  </a:cubicBezTo>
                  <a:lnTo>
                    <a:pt x="0" y="407449"/>
                  </a:lnTo>
                  <a:cubicBezTo>
                    <a:pt x="85986" y="173138"/>
                    <a:pt x="396854" y="0"/>
                    <a:pt x="767031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99" name="Rounded Rectangle 14">
              <a:extLst>
                <a:ext uri="{FF2B5EF4-FFF2-40B4-BE49-F238E27FC236}">
                  <a16:creationId xmlns:a16="http://schemas.microsoft.com/office/drawing/2014/main" id="{7078CA51-8831-480A-9C70-5FC20379BC49}"/>
                </a:ext>
              </a:extLst>
            </p:cNvPr>
            <p:cNvSpPr/>
            <p:nvPr/>
          </p:nvSpPr>
          <p:spPr>
            <a:xfrm rot="19800000">
              <a:off x="2546102" y="1356998"/>
              <a:ext cx="1013436" cy="790340"/>
            </a:xfrm>
            <a:custGeom>
              <a:avLst/>
              <a:gdLst/>
              <a:ahLst/>
              <a:cxnLst/>
              <a:rect l="l" t="t" r="r" b="b"/>
              <a:pathLst>
                <a:path w="4593188" h="2986373">
                  <a:moveTo>
                    <a:pt x="1308312" y="0"/>
                  </a:moveTo>
                  <a:lnTo>
                    <a:pt x="3212995" y="0"/>
                  </a:lnTo>
                  <a:cubicBezTo>
                    <a:pt x="3328954" y="0"/>
                    <a:pt x="3422957" y="94003"/>
                    <a:pt x="3422957" y="209962"/>
                  </a:cubicBezTo>
                  <a:lnTo>
                    <a:pt x="3422957" y="967743"/>
                  </a:lnTo>
                  <a:lnTo>
                    <a:pt x="3424105" y="967743"/>
                  </a:lnTo>
                  <a:lnTo>
                    <a:pt x="4593188" y="2964572"/>
                  </a:lnTo>
                  <a:lnTo>
                    <a:pt x="0" y="2986373"/>
                  </a:lnTo>
                  <a:lnTo>
                    <a:pt x="1092932" y="967743"/>
                  </a:lnTo>
                  <a:lnTo>
                    <a:pt x="1098350" y="967743"/>
                  </a:lnTo>
                  <a:lnTo>
                    <a:pt x="1098350" y="209962"/>
                  </a:lnTo>
                  <a:cubicBezTo>
                    <a:pt x="1098350" y="94003"/>
                    <a:pt x="1192353" y="0"/>
                    <a:pt x="1308312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006" name="Oval 2005">
            <a:extLst>
              <a:ext uri="{FF2B5EF4-FFF2-40B4-BE49-F238E27FC236}">
                <a16:creationId xmlns:a16="http://schemas.microsoft.com/office/drawing/2014/main" id="{E5A7C22C-C346-4EB2-A7ED-770256940BA5}"/>
              </a:ext>
            </a:extLst>
          </p:cNvPr>
          <p:cNvSpPr/>
          <p:nvPr/>
        </p:nvSpPr>
        <p:spPr>
          <a:xfrm>
            <a:off x="3614627" y="5067615"/>
            <a:ext cx="948735" cy="94873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07" name="Oval 2006">
            <a:extLst>
              <a:ext uri="{FF2B5EF4-FFF2-40B4-BE49-F238E27FC236}">
                <a16:creationId xmlns:a16="http://schemas.microsoft.com/office/drawing/2014/main" id="{05FA08D8-31E9-4229-A584-D3AAFA9B90C2}"/>
              </a:ext>
            </a:extLst>
          </p:cNvPr>
          <p:cNvSpPr/>
          <p:nvPr/>
        </p:nvSpPr>
        <p:spPr>
          <a:xfrm>
            <a:off x="4742755" y="5067615"/>
            <a:ext cx="948735" cy="9487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08" name="Oval 2007">
            <a:extLst>
              <a:ext uri="{FF2B5EF4-FFF2-40B4-BE49-F238E27FC236}">
                <a16:creationId xmlns:a16="http://schemas.microsoft.com/office/drawing/2014/main" id="{C1494090-B942-4D2F-BF43-610C6B26554F}"/>
              </a:ext>
            </a:extLst>
          </p:cNvPr>
          <p:cNvSpPr/>
          <p:nvPr/>
        </p:nvSpPr>
        <p:spPr>
          <a:xfrm>
            <a:off x="5870883" y="5067615"/>
            <a:ext cx="948735" cy="94873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009" name="Oval 2008">
            <a:extLst>
              <a:ext uri="{FF2B5EF4-FFF2-40B4-BE49-F238E27FC236}">
                <a16:creationId xmlns:a16="http://schemas.microsoft.com/office/drawing/2014/main" id="{8D95977F-71ED-41F9-9634-03B3D01E8E51}"/>
              </a:ext>
            </a:extLst>
          </p:cNvPr>
          <p:cNvSpPr/>
          <p:nvPr/>
        </p:nvSpPr>
        <p:spPr>
          <a:xfrm>
            <a:off x="6999010" y="5067615"/>
            <a:ext cx="948735" cy="94873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010" name="Group 2009">
            <a:extLst>
              <a:ext uri="{FF2B5EF4-FFF2-40B4-BE49-F238E27FC236}">
                <a16:creationId xmlns:a16="http://schemas.microsoft.com/office/drawing/2014/main" id="{9DE179C8-3F48-42D4-BF5E-149252BA56C2}"/>
              </a:ext>
            </a:extLst>
          </p:cNvPr>
          <p:cNvGrpSpPr/>
          <p:nvPr/>
        </p:nvGrpSpPr>
        <p:grpSpPr>
          <a:xfrm>
            <a:off x="6229314" y="1811177"/>
            <a:ext cx="5121557" cy="699456"/>
            <a:chOff x="270023" y="1671304"/>
            <a:chExt cx="3384594" cy="706450"/>
          </a:xfrm>
        </p:grpSpPr>
        <p:sp>
          <p:nvSpPr>
            <p:cNvPr id="2011" name="TextBox 2010">
              <a:extLst>
                <a:ext uri="{FF2B5EF4-FFF2-40B4-BE49-F238E27FC236}">
                  <a16:creationId xmlns:a16="http://schemas.microsoft.com/office/drawing/2014/main" id="{A2627DBF-A29F-4C9C-A14C-6BB3C8EA0EA7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12" name="TextBox 2011">
              <a:extLst>
                <a:ext uri="{FF2B5EF4-FFF2-40B4-BE49-F238E27FC236}">
                  <a16:creationId xmlns:a16="http://schemas.microsoft.com/office/drawing/2014/main" id="{A29BBB48-9B1E-4100-A0BF-D07E4BBF8161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013" name="Group 2012">
            <a:extLst>
              <a:ext uri="{FF2B5EF4-FFF2-40B4-BE49-F238E27FC236}">
                <a16:creationId xmlns:a16="http://schemas.microsoft.com/office/drawing/2014/main" id="{E983BAA1-DD18-4E58-BB0C-A36C40580624}"/>
              </a:ext>
            </a:extLst>
          </p:cNvPr>
          <p:cNvGrpSpPr/>
          <p:nvPr/>
        </p:nvGrpSpPr>
        <p:grpSpPr>
          <a:xfrm>
            <a:off x="6229314" y="2622221"/>
            <a:ext cx="5121557" cy="699456"/>
            <a:chOff x="270023" y="1671304"/>
            <a:chExt cx="3384594" cy="706450"/>
          </a:xfrm>
        </p:grpSpPr>
        <p:sp>
          <p:nvSpPr>
            <p:cNvPr id="2014" name="TextBox 2013">
              <a:extLst>
                <a:ext uri="{FF2B5EF4-FFF2-40B4-BE49-F238E27FC236}">
                  <a16:creationId xmlns:a16="http://schemas.microsoft.com/office/drawing/2014/main" id="{248DD031-9DC7-42E9-8F63-DD8075B44992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15" name="TextBox 2014">
              <a:extLst>
                <a:ext uri="{FF2B5EF4-FFF2-40B4-BE49-F238E27FC236}">
                  <a16:creationId xmlns:a16="http://schemas.microsoft.com/office/drawing/2014/main" id="{306FC8E3-488E-40C0-AD0B-804953E02508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016" name="Group 2015">
            <a:extLst>
              <a:ext uri="{FF2B5EF4-FFF2-40B4-BE49-F238E27FC236}">
                <a16:creationId xmlns:a16="http://schemas.microsoft.com/office/drawing/2014/main" id="{92206A55-BEB3-4623-AB35-4AD2E6BE05FA}"/>
              </a:ext>
            </a:extLst>
          </p:cNvPr>
          <p:cNvGrpSpPr/>
          <p:nvPr/>
        </p:nvGrpSpPr>
        <p:grpSpPr>
          <a:xfrm>
            <a:off x="6229314" y="3433265"/>
            <a:ext cx="5121557" cy="699456"/>
            <a:chOff x="270023" y="1671304"/>
            <a:chExt cx="3384594" cy="706450"/>
          </a:xfrm>
        </p:grpSpPr>
        <p:sp>
          <p:nvSpPr>
            <p:cNvPr id="2017" name="TextBox 2016">
              <a:extLst>
                <a:ext uri="{FF2B5EF4-FFF2-40B4-BE49-F238E27FC236}">
                  <a16:creationId xmlns:a16="http://schemas.microsoft.com/office/drawing/2014/main" id="{23AF1418-96CE-4A79-B6F9-73708C0469DC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18" name="TextBox 2017">
              <a:extLst>
                <a:ext uri="{FF2B5EF4-FFF2-40B4-BE49-F238E27FC236}">
                  <a16:creationId xmlns:a16="http://schemas.microsoft.com/office/drawing/2014/main" id="{A45838BD-CA69-45E5-A67A-C5B7EE497AE3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019" name="Group 2018">
            <a:extLst>
              <a:ext uri="{FF2B5EF4-FFF2-40B4-BE49-F238E27FC236}">
                <a16:creationId xmlns:a16="http://schemas.microsoft.com/office/drawing/2014/main" id="{BF6EA9CB-AA73-49A0-ADEE-A7C3F37DDAD5}"/>
              </a:ext>
            </a:extLst>
          </p:cNvPr>
          <p:cNvGrpSpPr/>
          <p:nvPr/>
        </p:nvGrpSpPr>
        <p:grpSpPr>
          <a:xfrm>
            <a:off x="6229314" y="4244309"/>
            <a:ext cx="5121557" cy="699456"/>
            <a:chOff x="270023" y="1671304"/>
            <a:chExt cx="3384594" cy="706450"/>
          </a:xfrm>
        </p:grpSpPr>
        <p:sp>
          <p:nvSpPr>
            <p:cNvPr id="2020" name="TextBox 2019">
              <a:extLst>
                <a:ext uri="{FF2B5EF4-FFF2-40B4-BE49-F238E27FC236}">
                  <a16:creationId xmlns:a16="http://schemas.microsoft.com/office/drawing/2014/main" id="{6DF711FD-3650-45FB-992C-EEDB7B91E22F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21" name="TextBox 2020">
              <a:extLst>
                <a:ext uri="{FF2B5EF4-FFF2-40B4-BE49-F238E27FC236}">
                  <a16:creationId xmlns:a16="http://schemas.microsoft.com/office/drawing/2014/main" id="{C803FB7A-B834-4033-A12C-60FD5C2A4FC2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2022" name="TextBox 2021">
            <a:extLst>
              <a:ext uri="{FF2B5EF4-FFF2-40B4-BE49-F238E27FC236}">
                <a16:creationId xmlns:a16="http://schemas.microsoft.com/office/drawing/2014/main" id="{11156D35-9383-407B-BE06-5BC9E29D10D7}"/>
              </a:ext>
            </a:extLst>
          </p:cNvPr>
          <p:cNvSpPr txBox="1"/>
          <p:nvPr/>
        </p:nvSpPr>
        <p:spPr>
          <a:xfrm>
            <a:off x="979717" y="1790570"/>
            <a:ext cx="38074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High</a:t>
            </a:r>
          </a:p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Quality</a:t>
            </a:r>
          </a:p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Infographic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2023" name="Straight Connector 2022">
            <a:extLst>
              <a:ext uri="{FF2B5EF4-FFF2-40B4-BE49-F238E27FC236}">
                <a16:creationId xmlns:a16="http://schemas.microsoft.com/office/drawing/2014/main" id="{5B57FF07-C9DF-44DE-8789-60DE74902FF0}"/>
              </a:ext>
            </a:extLst>
          </p:cNvPr>
          <p:cNvCxnSpPr>
            <a:cxnSpLocks/>
          </p:cNvCxnSpPr>
          <p:nvPr/>
        </p:nvCxnSpPr>
        <p:spPr>
          <a:xfrm flipV="1">
            <a:off x="1063870" y="6052926"/>
            <a:ext cx="10075985" cy="1088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4" name="Rectangle 30">
            <a:extLst>
              <a:ext uri="{FF2B5EF4-FFF2-40B4-BE49-F238E27FC236}">
                <a16:creationId xmlns:a16="http://schemas.microsoft.com/office/drawing/2014/main" id="{76CE927B-B583-493F-871C-D6A54482FF70}"/>
              </a:ext>
            </a:extLst>
          </p:cNvPr>
          <p:cNvSpPr/>
          <p:nvPr/>
        </p:nvSpPr>
        <p:spPr>
          <a:xfrm>
            <a:off x="7318844" y="5397940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25" name="Rectangle 7">
            <a:extLst>
              <a:ext uri="{FF2B5EF4-FFF2-40B4-BE49-F238E27FC236}">
                <a16:creationId xmlns:a16="http://schemas.microsoft.com/office/drawing/2014/main" id="{40DD24BA-4973-4B90-965D-F22F6D396FAF}"/>
              </a:ext>
            </a:extLst>
          </p:cNvPr>
          <p:cNvSpPr/>
          <p:nvPr/>
        </p:nvSpPr>
        <p:spPr>
          <a:xfrm>
            <a:off x="3949073" y="5412282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26" name="Rectangle 16">
            <a:extLst>
              <a:ext uri="{FF2B5EF4-FFF2-40B4-BE49-F238E27FC236}">
                <a16:creationId xmlns:a16="http://schemas.microsoft.com/office/drawing/2014/main" id="{E448A958-79D8-4B27-B36D-DEC2CD877978}"/>
              </a:ext>
            </a:extLst>
          </p:cNvPr>
          <p:cNvSpPr/>
          <p:nvPr/>
        </p:nvSpPr>
        <p:spPr>
          <a:xfrm rot="2700000">
            <a:off x="6201804" y="5307339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27" name="Rectangle 9">
            <a:extLst>
              <a:ext uri="{FF2B5EF4-FFF2-40B4-BE49-F238E27FC236}">
                <a16:creationId xmlns:a16="http://schemas.microsoft.com/office/drawing/2014/main" id="{C88CF636-1E6A-4443-A142-781EF162C577}"/>
              </a:ext>
            </a:extLst>
          </p:cNvPr>
          <p:cNvSpPr/>
          <p:nvPr/>
        </p:nvSpPr>
        <p:spPr>
          <a:xfrm>
            <a:off x="5061996" y="5399006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11202</TotalTime>
  <Words>131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63</cp:revision>
  <dcterms:created xsi:type="dcterms:W3CDTF">2018-02-18T19:39:47Z</dcterms:created>
  <dcterms:modified xsi:type="dcterms:W3CDTF">2020-01-03T03:18:21Z</dcterms:modified>
</cp:coreProperties>
</file>