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60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1993" name="Freeform 17">
            <a:extLst>
              <a:ext uri="{FF2B5EF4-FFF2-40B4-BE49-F238E27FC236}">
                <a16:creationId xmlns:a16="http://schemas.microsoft.com/office/drawing/2014/main" id="{98EAD7E0-0EBE-4822-9C3D-A456F409E286}"/>
              </a:ext>
            </a:extLst>
          </p:cNvPr>
          <p:cNvSpPr/>
          <p:nvPr/>
        </p:nvSpPr>
        <p:spPr>
          <a:xfrm>
            <a:off x="3599402" y="3251333"/>
            <a:ext cx="5426333" cy="2831499"/>
          </a:xfrm>
          <a:custGeom>
            <a:avLst/>
            <a:gdLst>
              <a:gd name="connsiteX0" fmla="*/ 0 w 4637314"/>
              <a:gd name="connsiteY0" fmla="*/ 468086 h 2906486"/>
              <a:gd name="connsiteX1" fmla="*/ 65314 w 4637314"/>
              <a:gd name="connsiteY1" fmla="*/ 2906486 h 2906486"/>
              <a:gd name="connsiteX2" fmla="*/ 4637314 w 4637314"/>
              <a:gd name="connsiteY2" fmla="*/ 2862943 h 2906486"/>
              <a:gd name="connsiteX3" fmla="*/ 729343 w 4637314"/>
              <a:gd name="connsiteY3" fmla="*/ 0 h 2906486"/>
              <a:gd name="connsiteX4" fmla="*/ 141514 w 4637314"/>
              <a:gd name="connsiteY4" fmla="*/ 304800 h 2906486"/>
              <a:gd name="connsiteX5" fmla="*/ 0 w 4637314"/>
              <a:gd name="connsiteY5" fmla="*/ 468086 h 29064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637314" h="2906486">
                <a:moveTo>
                  <a:pt x="0" y="468086"/>
                </a:moveTo>
                <a:lnTo>
                  <a:pt x="65314" y="2906486"/>
                </a:lnTo>
                <a:lnTo>
                  <a:pt x="4637314" y="2862943"/>
                </a:lnTo>
                <a:lnTo>
                  <a:pt x="729343" y="0"/>
                </a:lnTo>
                <a:lnTo>
                  <a:pt x="141514" y="304800"/>
                </a:lnTo>
                <a:lnTo>
                  <a:pt x="0" y="468086"/>
                </a:lnTo>
                <a:close/>
              </a:path>
            </a:pathLst>
          </a:custGeom>
          <a:gradFill>
            <a:gsLst>
              <a:gs pos="0">
                <a:schemeClr val="bg1">
                  <a:alpha val="20000"/>
                </a:schemeClr>
              </a:gs>
              <a:gs pos="27000">
                <a:schemeClr val="bg1">
                  <a:alpha val="80000"/>
                </a:schemeClr>
              </a:gs>
              <a:gs pos="100000">
                <a:schemeClr val="bg1">
                  <a:lumMod val="95000"/>
                </a:schemeClr>
              </a:gs>
            </a:gsLst>
            <a:lin ang="16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grpSp>
        <p:nvGrpSpPr>
          <p:cNvPr id="1994" name="Group 1993">
            <a:extLst>
              <a:ext uri="{FF2B5EF4-FFF2-40B4-BE49-F238E27FC236}">
                <a16:creationId xmlns:a16="http://schemas.microsoft.com/office/drawing/2014/main" id="{FAE8F020-6394-4788-9CF5-69A2C952820E}"/>
              </a:ext>
            </a:extLst>
          </p:cNvPr>
          <p:cNvGrpSpPr/>
          <p:nvPr/>
        </p:nvGrpSpPr>
        <p:grpSpPr>
          <a:xfrm>
            <a:off x="1221718" y="2766264"/>
            <a:ext cx="3123898" cy="3291702"/>
            <a:chOff x="435640" y="1356998"/>
            <a:chExt cx="3123898" cy="3291702"/>
          </a:xfrm>
        </p:grpSpPr>
        <p:grpSp>
          <p:nvGrpSpPr>
            <p:cNvPr id="1995" name="Group 1994">
              <a:extLst>
                <a:ext uri="{FF2B5EF4-FFF2-40B4-BE49-F238E27FC236}">
                  <a16:creationId xmlns:a16="http://schemas.microsoft.com/office/drawing/2014/main" id="{874E7A76-F381-46F9-ADDC-14BC053E6874}"/>
                </a:ext>
              </a:extLst>
            </p:cNvPr>
            <p:cNvGrpSpPr/>
            <p:nvPr/>
          </p:nvGrpSpPr>
          <p:grpSpPr>
            <a:xfrm rot="3660000">
              <a:off x="1915710" y="1176300"/>
              <a:ext cx="197023" cy="1802702"/>
              <a:chOff x="1115616" y="2490394"/>
              <a:chExt cx="197023" cy="1802702"/>
            </a:xfrm>
          </p:grpSpPr>
          <p:sp>
            <p:nvSpPr>
              <p:cNvPr id="2004" name="Rectangle 2003">
                <a:extLst>
                  <a:ext uri="{FF2B5EF4-FFF2-40B4-BE49-F238E27FC236}">
                    <a16:creationId xmlns:a16="http://schemas.microsoft.com/office/drawing/2014/main" id="{DB5B4120-6A1C-45BD-89FA-E1960B6A4AA0}"/>
                  </a:ext>
                </a:extLst>
              </p:cNvPr>
              <p:cNvSpPr/>
              <p:nvPr/>
            </p:nvSpPr>
            <p:spPr>
              <a:xfrm>
                <a:off x="1115616" y="2492896"/>
                <a:ext cx="72008" cy="180020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0"/>
              </a:p>
            </p:txBody>
          </p:sp>
          <p:sp>
            <p:nvSpPr>
              <p:cNvPr id="2005" name="Rectangle 2004">
                <a:extLst>
                  <a:ext uri="{FF2B5EF4-FFF2-40B4-BE49-F238E27FC236}">
                    <a16:creationId xmlns:a16="http://schemas.microsoft.com/office/drawing/2014/main" id="{4E373013-BEB0-42CC-97EF-E171919647A5}"/>
                  </a:ext>
                </a:extLst>
              </p:cNvPr>
              <p:cNvSpPr/>
              <p:nvPr/>
            </p:nvSpPr>
            <p:spPr>
              <a:xfrm>
                <a:off x="1240631" y="2490394"/>
                <a:ext cx="72008" cy="180020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0"/>
              </a:p>
            </p:txBody>
          </p:sp>
        </p:grpSp>
        <p:grpSp>
          <p:nvGrpSpPr>
            <p:cNvPr id="1996" name="Group 1995">
              <a:extLst>
                <a:ext uri="{FF2B5EF4-FFF2-40B4-BE49-F238E27FC236}">
                  <a16:creationId xmlns:a16="http://schemas.microsoft.com/office/drawing/2014/main" id="{59A46ED3-E1CE-4368-A28A-764070FB7426}"/>
                </a:ext>
              </a:extLst>
            </p:cNvPr>
            <p:cNvGrpSpPr/>
            <p:nvPr/>
          </p:nvGrpSpPr>
          <p:grpSpPr>
            <a:xfrm>
              <a:off x="1142119" y="2490394"/>
              <a:ext cx="197023" cy="1802702"/>
              <a:chOff x="1115616" y="2490394"/>
              <a:chExt cx="197023" cy="1802702"/>
            </a:xfrm>
          </p:grpSpPr>
          <p:sp>
            <p:nvSpPr>
              <p:cNvPr id="2002" name="Rectangle 2001">
                <a:extLst>
                  <a:ext uri="{FF2B5EF4-FFF2-40B4-BE49-F238E27FC236}">
                    <a16:creationId xmlns:a16="http://schemas.microsoft.com/office/drawing/2014/main" id="{5EA26684-0FFD-4593-83B0-B59090F948AC}"/>
                  </a:ext>
                </a:extLst>
              </p:cNvPr>
              <p:cNvSpPr/>
              <p:nvPr/>
            </p:nvSpPr>
            <p:spPr>
              <a:xfrm>
                <a:off x="1115616" y="2492896"/>
                <a:ext cx="72008" cy="180020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0"/>
              </a:p>
            </p:txBody>
          </p:sp>
          <p:sp>
            <p:nvSpPr>
              <p:cNvPr id="2003" name="Rectangle 2002">
                <a:extLst>
                  <a:ext uri="{FF2B5EF4-FFF2-40B4-BE49-F238E27FC236}">
                    <a16:creationId xmlns:a16="http://schemas.microsoft.com/office/drawing/2014/main" id="{DAA161B9-56CF-41B6-A49F-E1A61BEAB5F2}"/>
                  </a:ext>
                </a:extLst>
              </p:cNvPr>
              <p:cNvSpPr/>
              <p:nvPr/>
            </p:nvSpPr>
            <p:spPr>
              <a:xfrm>
                <a:off x="1240631" y="2490394"/>
                <a:ext cx="72008" cy="180020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0"/>
              </a:p>
            </p:txBody>
          </p:sp>
        </p:grpSp>
        <p:grpSp>
          <p:nvGrpSpPr>
            <p:cNvPr id="1997" name="Group 1996">
              <a:extLst>
                <a:ext uri="{FF2B5EF4-FFF2-40B4-BE49-F238E27FC236}">
                  <a16:creationId xmlns:a16="http://schemas.microsoft.com/office/drawing/2014/main" id="{DB8BBE81-7767-4EB7-A965-B693FA9C9042}"/>
                </a:ext>
              </a:extLst>
            </p:cNvPr>
            <p:cNvGrpSpPr/>
            <p:nvPr/>
          </p:nvGrpSpPr>
          <p:grpSpPr>
            <a:xfrm>
              <a:off x="1004052" y="2253815"/>
              <a:ext cx="473157" cy="473157"/>
              <a:chOff x="3275856" y="4077072"/>
              <a:chExt cx="504056" cy="504056"/>
            </a:xfrm>
          </p:grpSpPr>
          <p:sp>
            <p:nvSpPr>
              <p:cNvPr id="2000" name="Oval 1999">
                <a:extLst>
                  <a:ext uri="{FF2B5EF4-FFF2-40B4-BE49-F238E27FC236}">
                    <a16:creationId xmlns:a16="http://schemas.microsoft.com/office/drawing/2014/main" id="{B0DBBF09-2EDA-44B8-90CD-CF92029312D2}"/>
                  </a:ext>
                </a:extLst>
              </p:cNvPr>
              <p:cNvSpPr/>
              <p:nvPr/>
            </p:nvSpPr>
            <p:spPr>
              <a:xfrm>
                <a:off x="3275856" y="4077072"/>
                <a:ext cx="504056" cy="504056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0"/>
              </a:p>
            </p:txBody>
          </p:sp>
          <p:sp>
            <p:nvSpPr>
              <p:cNvPr id="2001" name="Oval 2000">
                <a:extLst>
                  <a:ext uri="{FF2B5EF4-FFF2-40B4-BE49-F238E27FC236}">
                    <a16:creationId xmlns:a16="http://schemas.microsoft.com/office/drawing/2014/main" id="{A622E206-29D5-4A49-9E26-F643A1641E26}"/>
                  </a:ext>
                </a:extLst>
              </p:cNvPr>
              <p:cNvSpPr/>
              <p:nvPr/>
            </p:nvSpPr>
            <p:spPr>
              <a:xfrm>
                <a:off x="3375484" y="4176700"/>
                <a:ext cx="304800" cy="30480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0"/>
              </a:p>
            </p:txBody>
          </p:sp>
        </p:grpSp>
        <p:sp>
          <p:nvSpPr>
            <p:cNvPr id="1998" name="Oval 12">
              <a:extLst>
                <a:ext uri="{FF2B5EF4-FFF2-40B4-BE49-F238E27FC236}">
                  <a16:creationId xmlns:a16="http://schemas.microsoft.com/office/drawing/2014/main" id="{4603992D-6735-4844-AB01-47043F9D54F2}"/>
                </a:ext>
              </a:extLst>
            </p:cNvPr>
            <p:cNvSpPr/>
            <p:nvPr/>
          </p:nvSpPr>
          <p:spPr>
            <a:xfrm>
              <a:off x="435640" y="4221088"/>
              <a:ext cx="1609980" cy="427612"/>
            </a:xfrm>
            <a:custGeom>
              <a:avLst/>
              <a:gdLst/>
              <a:ahLst/>
              <a:cxnLst/>
              <a:rect l="l" t="t" r="r" b="b"/>
              <a:pathLst>
                <a:path w="1534063" h="407449">
                  <a:moveTo>
                    <a:pt x="767031" y="0"/>
                  </a:moveTo>
                  <a:cubicBezTo>
                    <a:pt x="1137209" y="0"/>
                    <a:pt x="1448077" y="173138"/>
                    <a:pt x="1534063" y="407449"/>
                  </a:cubicBezTo>
                  <a:lnTo>
                    <a:pt x="0" y="407449"/>
                  </a:lnTo>
                  <a:cubicBezTo>
                    <a:pt x="85986" y="173138"/>
                    <a:pt x="396854" y="0"/>
                    <a:pt x="767031" y="0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1999" name="Rounded Rectangle 14">
              <a:extLst>
                <a:ext uri="{FF2B5EF4-FFF2-40B4-BE49-F238E27FC236}">
                  <a16:creationId xmlns:a16="http://schemas.microsoft.com/office/drawing/2014/main" id="{7078CA51-8831-480A-9C70-5FC20379BC49}"/>
                </a:ext>
              </a:extLst>
            </p:cNvPr>
            <p:cNvSpPr/>
            <p:nvPr/>
          </p:nvSpPr>
          <p:spPr>
            <a:xfrm rot="19800000">
              <a:off x="2546102" y="1356998"/>
              <a:ext cx="1013436" cy="790340"/>
            </a:xfrm>
            <a:custGeom>
              <a:avLst/>
              <a:gdLst/>
              <a:ahLst/>
              <a:cxnLst/>
              <a:rect l="l" t="t" r="r" b="b"/>
              <a:pathLst>
                <a:path w="4593188" h="2986373">
                  <a:moveTo>
                    <a:pt x="1308312" y="0"/>
                  </a:moveTo>
                  <a:lnTo>
                    <a:pt x="3212995" y="0"/>
                  </a:lnTo>
                  <a:cubicBezTo>
                    <a:pt x="3328954" y="0"/>
                    <a:pt x="3422957" y="94003"/>
                    <a:pt x="3422957" y="209962"/>
                  </a:cubicBezTo>
                  <a:lnTo>
                    <a:pt x="3422957" y="967743"/>
                  </a:lnTo>
                  <a:lnTo>
                    <a:pt x="3424105" y="967743"/>
                  </a:lnTo>
                  <a:lnTo>
                    <a:pt x="4593188" y="2964572"/>
                  </a:lnTo>
                  <a:lnTo>
                    <a:pt x="0" y="2986373"/>
                  </a:lnTo>
                  <a:lnTo>
                    <a:pt x="1092932" y="967743"/>
                  </a:lnTo>
                  <a:lnTo>
                    <a:pt x="1098350" y="967743"/>
                  </a:lnTo>
                  <a:lnTo>
                    <a:pt x="1098350" y="209962"/>
                  </a:lnTo>
                  <a:cubicBezTo>
                    <a:pt x="1098350" y="94003"/>
                    <a:pt x="1192353" y="0"/>
                    <a:pt x="1308312" y="0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</p:grpSp>
      <p:sp>
        <p:nvSpPr>
          <p:cNvPr id="2006" name="Oval 2005">
            <a:extLst>
              <a:ext uri="{FF2B5EF4-FFF2-40B4-BE49-F238E27FC236}">
                <a16:creationId xmlns:a16="http://schemas.microsoft.com/office/drawing/2014/main" id="{E5A7C22C-C346-4EB2-A7ED-770256940BA5}"/>
              </a:ext>
            </a:extLst>
          </p:cNvPr>
          <p:cNvSpPr/>
          <p:nvPr/>
        </p:nvSpPr>
        <p:spPr>
          <a:xfrm>
            <a:off x="3614627" y="5067615"/>
            <a:ext cx="948735" cy="948735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2007" name="Oval 2006">
            <a:extLst>
              <a:ext uri="{FF2B5EF4-FFF2-40B4-BE49-F238E27FC236}">
                <a16:creationId xmlns:a16="http://schemas.microsoft.com/office/drawing/2014/main" id="{05FA08D8-31E9-4229-A584-D3AAFA9B90C2}"/>
              </a:ext>
            </a:extLst>
          </p:cNvPr>
          <p:cNvSpPr/>
          <p:nvPr/>
        </p:nvSpPr>
        <p:spPr>
          <a:xfrm>
            <a:off x="4742755" y="5067615"/>
            <a:ext cx="948735" cy="948735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2008" name="Oval 2007">
            <a:extLst>
              <a:ext uri="{FF2B5EF4-FFF2-40B4-BE49-F238E27FC236}">
                <a16:creationId xmlns:a16="http://schemas.microsoft.com/office/drawing/2014/main" id="{C1494090-B942-4D2F-BF43-610C6B26554F}"/>
              </a:ext>
            </a:extLst>
          </p:cNvPr>
          <p:cNvSpPr/>
          <p:nvPr/>
        </p:nvSpPr>
        <p:spPr>
          <a:xfrm>
            <a:off x="5870883" y="5067615"/>
            <a:ext cx="948735" cy="948735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2009" name="Oval 2008">
            <a:extLst>
              <a:ext uri="{FF2B5EF4-FFF2-40B4-BE49-F238E27FC236}">
                <a16:creationId xmlns:a16="http://schemas.microsoft.com/office/drawing/2014/main" id="{8D95977F-71ED-41F9-9634-03B3D01E8E51}"/>
              </a:ext>
            </a:extLst>
          </p:cNvPr>
          <p:cNvSpPr/>
          <p:nvPr/>
        </p:nvSpPr>
        <p:spPr>
          <a:xfrm>
            <a:off x="6999010" y="5067615"/>
            <a:ext cx="948735" cy="948735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grpSp>
        <p:nvGrpSpPr>
          <p:cNvPr id="2010" name="Group 2009">
            <a:extLst>
              <a:ext uri="{FF2B5EF4-FFF2-40B4-BE49-F238E27FC236}">
                <a16:creationId xmlns:a16="http://schemas.microsoft.com/office/drawing/2014/main" id="{9DE179C8-3F48-42D4-BF5E-149252BA56C2}"/>
              </a:ext>
            </a:extLst>
          </p:cNvPr>
          <p:cNvGrpSpPr/>
          <p:nvPr/>
        </p:nvGrpSpPr>
        <p:grpSpPr>
          <a:xfrm>
            <a:off x="6229314" y="1811177"/>
            <a:ext cx="5121557" cy="699456"/>
            <a:chOff x="270023" y="1671304"/>
            <a:chExt cx="3384594" cy="706450"/>
          </a:xfrm>
        </p:grpSpPr>
        <p:sp>
          <p:nvSpPr>
            <p:cNvPr id="2011" name="TextBox 2010">
              <a:extLst>
                <a:ext uri="{FF2B5EF4-FFF2-40B4-BE49-F238E27FC236}">
                  <a16:creationId xmlns:a16="http://schemas.microsoft.com/office/drawing/2014/main" id="{A2627DBF-A29F-4C9C-A14C-6BB3C8EA0EA7}"/>
                </a:ext>
              </a:extLst>
            </p:cNvPr>
            <p:cNvSpPr txBox="1"/>
            <p:nvPr/>
          </p:nvSpPr>
          <p:spPr>
            <a:xfrm>
              <a:off x="270024" y="1911473"/>
              <a:ext cx="3384593" cy="466281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012" name="TextBox 2011">
              <a:extLst>
                <a:ext uri="{FF2B5EF4-FFF2-40B4-BE49-F238E27FC236}">
                  <a16:creationId xmlns:a16="http://schemas.microsoft.com/office/drawing/2014/main" id="{A29BBB48-9B1E-4100-A0BF-D07E4BBF8161}"/>
                </a:ext>
              </a:extLst>
            </p:cNvPr>
            <p:cNvSpPr txBox="1"/>
            <p:nvPr/>
          </p:nvSpPr>
          <p:spPr>
            <a:xfrm>
              <a:off x="270023" y="1671304"/>
              <a:ext cx="3384594" cy="310854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400" b="1" dirty="0">
                  <a:solidFill>
                    <a:schemeClr val="accent1"/>
                  </a:solidFill>
                  <a:cs typeface="Arial" pitchFamily="34" charset="0"/>
                </a:rPr>
                <a:t>Add Contents Title</a:t>
              </a:r>
              <a:endParaRPr lang="ko-KR" altLang="en-US" sz="1400" b="1" dirty="0">
                <a:solidFill>
                  <a:schemeClr val="accent1"/>
                </a:solidFill>
                <a:cs typeface="Arial" pitchFamily="34" charset="0"/>
              </a:endParaRPr>
            </a:p>
          </p:txBody>
        </p:sp>
      </p:grpSp>
      <p:grpSp>
        <p:nvGrpSpPr>
          <p:cNvPr id="2013" name="Group 2012">
            <a:extLst>
              <a:ext uri="{FF2B5EF4-FFF2-40B4-BE49-F238E27FC236}">
                <a16:creationId xmlns:a16="http://schemas.microsoft.com/office/drawing/2014/main" id="{E983BAA1-DD18-4E58-BB0C-A36C40580624}"/>
              </a:ext>
            </a:extLst>
          </p:cNvPr>
          <p:cNvGrpSpPr/>
          <p:nvPr/>
        </p:nvGrpSpPr>
        <p:grpSpPr>
          <a:xfrm>
            <a:off x="6229314" y="2622221"/>
            <a:ext cx="5121557" cy="699456"/>
            <a:chOff x="270023" y="1671304"/>
            <a:chExt cx="3384594" cy="706450"/>
          </a:xfrm>
        </p:grpSpPr>
        <p:sp>
          <p:nvSpPr>
            <p:cNvPr id="2014" name="TextBox 2013">
              <a:extLst>
                <a:ext uri="{FF2B5EF4-FFF2-40B4-BE49-F238E27FC236}">
                  <a16:creationId xmlns:a16="http://schemas.microsoft.com/office/drawing/2014/main" id="{248DD031-9DC7-42E9-8F63-DD8075B44992}"/>
                </a:ext>
              </a:extLst>
            </p:cNvPr>
            <p:cNvSpPr txBox="1"/>
            <p:nvPr/>
          </p:nvSpPr>
          <p:spPr>
            <a:xfrm>
              <a:off x="270024" y="1911473"/>
              <a:ext cx="3384593" cy="466281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015" name="TextBox 2014">
              <a:extLst>
                <a:ext uri="{FF2B5EF4-FFF2-40B4-BE49-F238E27FC236}">
                  <a16:creationId xmlns:a16="http://schemas.microsoft.com/office/drawing/2014/main" id="{306FC8E3-488E-40C0-AD0B-804953E02508}"/>
                </a:ext>
              </a:extLst>
            </p:cNvPr>
            <p:cNvSpPr txBox="1"/>
            <p:nvPr/>
          </p:nvSpPr>
          <p:spPr>
            <a:xfrm>
              <a:off x="270023" y="1671304"/>
              <a:ext cx="3384594" cy="310854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400" b="1" dirty="0">
                  <a:solidFill>
                    <a:schemeClr val="accent2"/>
                  </a:solidFill>
                  <a:cs typeface="Arial" pitchFamily="34" charset="0"/>
                </a:rPr>
                <a:t>Add Contents Title</a:t>
              </a:r>
              <a:endParaRPr lang="ko-KR" altLang="en-US" sz="1400" b="1" dirty="0">
                <a:solidFill>
                  <a:schemeClr val="accent2"/>
                </a:solidFill>
                <a:cs typeface="Arial" pitchFamily="34" charset="0"/>
              </a:endParaRPr>
            </a:p>
          </p:txBody>
        </p:sp>
      </p:grpSp>
      <p:grpSp>
        <p:nvGrpSpPr>
          <p:cNvPr id="2016" name="Group 2015">
            <a:extLst>
              <a:ext uri="{FF2B5EF4-FFF2-40B4-BE49-F238E27FC236}">
                <a16:creationId xmlns:a16="http://schemas.microsoft.com/office/drawing/2014/main" id="{92206A55-BEB3-4623-AB35-4AD2E6BE05FA}"/>
              </a:ext>
            </a:extLst>
          </p:cNvPr>
          <p:cNvGrpSpPr/>
          <p:nvPr/>
        </p:nvGrpSpPr>
        <p:grpSpPr>
          <a:xfrm>
            <a:off x="6229314" y="3433265"/>
            <a:ext cx="5121557" cy="699456"/>
            <a:chOff x="270023" y="1671304"/>
            <a:chExt cx="3384594" cy="706450"/>
          </a:xfrm>
        </p:grpSpPr>
        <p:sp>
          <p:nvSpPr>
            <p:cNvPr id="2017" name="TextBox 2016">
              <a:extLst>
                <a:ext uri="{FF2B5EF4-FFF2-40B4-BE49-F238E27FC236}">
                  <a16:creationId xmlns:a16="http://schemas.microsoft.com/office/drawing/2014/main" id="{23AF1418-96CE-4A79-B6F9-73708C0469DC}"/>
                </a:ext>
              </a:extLst>
            </p:cNvPr>
            <p:cNvSpPr txBox="1"/>
            <p:nvPr/>
          </p:nvSpPr>
          <p:spPr>
            <a:xfrm>
              <a:off x="270024" y="1911473"/>
              <a:ext cx="3384593" cy="466281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018" name="TextBox 2017">
              <a:extLst>
                <a:ext uri="{FF2B5EF4-FFF2-40B4-BE49-F238E27FC236}">
                  <a16:creationId xmlns:a16="http://schemas.microsoft.com/office/drawing/2014/main" id="{A45838BD-CA69-45E5-A67A-C5B7EE497AE3}"/>
                </a:ext>
              </a:extLst>
            </p:cNvPr>
            <p:cNvSpPr txBox="1"/>
            <p:nvPr/>
          </p:nvSpPr>
          <p:spPr>
            <a:xfrm>
              <a:off x="270023" y="1671304"/>
              <a:ext cx="3384594" cy="310854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400" b="1" dirty="0">
                  <a:solidFill>
                    <a:schemeClr val="accent3"/>
                  </a:solidFill>
                  <a:cs typeface="Arial" pitchFamily="34" charset="0"/>
                </a:rPr>
                <a:t>Add Contents Title</a:t>
              </a:r>
              <a:endParaRPr lang="ko-KR" altLang="en-US" sz="1400" b="1" dirty="0">
                <a:solidFill>
                  <a:schemeClr val="accent3"/>
                </a:solidFill>
                <a:cs typeface="Arial" pitchFamily="34" charset="0"/>
              </a:endParaRPr>
            </a:p>
          </p:txBody>
        </p:sp>
      </p:grpSp>
      <p:grpSp>
        <p:nvGrpSpPr>
          <p:cNvPr id="2019" name="Group 2018">
            <a:extLst>
              <a:ext uri="{FF2B5EF4-FFF2-40B4-BE49-F238E27FC236}">
                <a16:creationId xmlns:a16="http://schemas.microsoft.com/office/drawing/2014/main" id="{BF6EA9CB-AA73-49A0-ADEE-A7C3F37DDAD5}"/>
              </a:ext>
            </a:extLst>
          </p:cNvPr>
          <p:cNvGrpSpPr/>
          <p:nvPr/>
        </p:nvGrpSpPr>
        <p:grpSpPr>
          <a:xfrm>
            <a:off x="6229314" y="4244309"/>
            <a:ext cx="5121557" cy="699456"/>
            <a:chOff x="270023" y="1671304"/>
            <a:chExt cx="3384594" cy="706450"/>
          </a:xfrm>
        </p:grpSpPr>
        <p:sp>
          <p:nvSpPr>
            <p:cNvPr id="2020" name="TextBox 2019">
              <a:extLst>
                <a:ext uri="{FF2B5EF4-FFF2-40B4-BE49-F238E27FC236}">
                  <a16:creationId xmlns:a16="http://schemas.microsoft.com/office/drawing/2014/main" id="{6DF711FD-3650-45FB-992C-EEDB7B91E22F}"/>
                </a:ext>
              </a:extLst>
            </p:cNvPr>
            <p:cNvSpPr txBox="1"/>
            <p:nvPr/>
          </p:nvSpPr>
          <p:spPr>
            <a:xfrm>
              <a:off x="270024" y="1911473"/>
              <a:ext cx="3384593" cy="466281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021" name="TextBox 2020">
              <a:extLst>
                <a:ext uri="{FF2B5EF4-FFF2-40B4-BE49-F238E27FC236}">
                  <a16:creationId xmlns:a16="http://schemas.microsoft.com/office/drawing/2014/main" id="{C803FB7A-B834-4033-A12C-60FD5C2A4FC2}"/>
                </a:ext>
              </a:extLst>
            </p:cNvPr>
            <p:cNvSpPr txBox="1"/>
            <p:nvPr/>
          </p:nvSpPr>
          <p:spPr>
            <a:xfrm>
              <a:off x="270023" y="1671304"/>
              <a:ext cx="3384594" cy="310854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400" b="1" dirty="0">
                  <a:solidFill>
                    <a:schemeClr val="accent4"/>
                  </a:solidFill>
                  <a:cs typeface="Arial" pitchFamily="34" charset="0"/>
                </a:rPr>
                <a:t>Add Contents Title</a:t>
              </a:r>
              <a:endParaRPr lang="ko-KR" altLang="en-US" sz="1400" b="1" dirty="0">
                <a:solidFill>
                  <a:schemeClr val="accent4"/>
                </a:solidFill>
                <a:cs typeface="Arial" pitchFamily="34" charset="0"/>
              </a:endParaRPr>
            </a:p>
          </p:txBody>
        </p:sp>
      </p:grpSp>
      <p:sp>
        <p:nvSpPr>
          <p:cNvPr id="2022" name="TextBox 2021">
            <a:extLst>
              <a:ext uri="{FF2B5EF4-FFF2-40B4-BE49-F238E27FC236}">
                <a16:creationId xmlns:a16="http://schemas.microsoft.com/office/drawing/2014/main" id="{11156D35-9383-407B-BE06-5BC9E29D10D7}"/>
              </a:ext>
            </a:extLst>
          </p:cNvPr>
          <p:cNvSpPr txBox="1"/>
          <p:nvPr/>
        </p:nvSpPr>
        <p:spPr>
          <a:xfrm>
            <a:off x="979717" y="1790570"/>
            <a:ext cx="380743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8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High</a:t>
            </a:r>
          </a:p>
          <a:p>
            <a:r>
              <a:rPr lang="en-US" altLang="ko-KR" sz="28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Quality</a:t>
            </a:r>
          </a:p>
          <a:p>
            <a:r>
              <a:rPr lang="en-US" altLang="ko-KR" sz="28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Infographic</a:t>
            </a:r>
            <a:endParaRPr lang="ko-KR" altLang="en-US" sz="28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cxnSp>
        <p:nvCxnSpPr>
          <p:cNvPr id="2023" name="Straight Connector 2022">
            <a:extLst>
              <a:ext uri="{FF2B5EF4-FFF2-40B4-BE49-F238E27FC236}">
                <a16:creationId xmlns:a16="http://schemas.microsoft.com/office/drawing/2014/main" id="{5B57FF07-C9DF-44DE-8789-60DE74902FF0}"/>
              </a:ext>
            </a:extLst>
          </p:cNvPr>
          <p:cNvCxnSpPr>
            <a:cxnSpLocks/>
          </p:cNvCxnSpPr>
          <p:nvPr/>
        </p:nvCxnSpPr>
        <p:spPr>
          <a:xfrm flipV="1">
            <a:off x="1063870" y="6052926"/>
            <a:ext cx="10075985" cy="10885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24" name="Rectangle 30">
            <a:extLst>
              <a:ext uri="{FF2B5EF4-FFF2-40B4-BE49-F238E27FC236}">
                <a16:creationId xmlns:a16="http://schemas.microsoft.com/office/drawing/2014/main" id="{76CE927B-B583-493F-871C-D6A54482FF70}"/>
              </a:ext>
            </a:extLst>
          </p:cNvPr>
          <p:cNvSpPr/>
          <p:nvPr/>
        </p:nvSpPr>
        <p:spPr>
          <a:xfrm>
            <a:off x="7318844" y="5397940"/>
            <a:ext cx="317209" cy="316282"/>
          </a:xfrm>
          <a:custGeom>
            <a:avLst/>
            <a:gdLst/>
            <a:ahLst/>
            <a:cxnLst/>
            <a:rect l="l" t="t" r="r" b="b"/>
            <a:pathLst>
              <a:path w="3240000" h="3230531">
                <a:moveTo>
                  <a:pt x="720000" y="2697973"/>
                </a:moveTo>
                <a:cubicBezTo>
                  <a:pt x="680235" y="2697973"/>
                  <a:pt x="648000" y="2730208"/>
                  <a:pt x="648000" y="2769973"/>
                </a:cubicBezTo>
                <a:cubicBezTo>
                  <a:pt x="648000" y="2809738"/>
                  <a:pt x="680235" y="2841973"/>
                  <a:pt x="720000" y="2841973"/>
                </a:cubicBezTo>
                <a:lnTo>
                  <a:pt x="2520000" y="2841973"/>
                </a:lnTo>
                <a:cubicBezTo>
                  <a:pt x="2559765" y="2841973"/>
                  <a:pt x="2592000" y="2809738"/>
                  <a:pt x="2592000" y="2769973"/>
                </a:cubicBezTo>
                <a:cubicBezTo>
                  <a:pt x="2592000" y="2730208"/>
                  <a:pt x="2559765" y="2697973"/>
                  <a:pt x="2520000" y="2697973"/>
                </a:cubicBezTo>
                <a:close/>
                <a:moveTo>
                  <a:pt x="720000" y="2366733"/>
                </a:moveTo>
                <a:cubicBezTo>
                  <a:pt x="680235" y="2366733"/>
                  <a:pt x="648000" y="2398968"/>
                  <a:pt x="648000" y="2438733"/>
                </a:cubicBezTo>
                <a:cubicBezTo>
                  <a:pt x="648000" y="2478498"/>
                  <a:pt x="680235" y="2510733"/>
                  <a:pt x="720000" y="2510733"/>
                </a:cubicBezTo>
                <a:lnTo>
                  <a:pt x="2520000" y="2510733"/>
                </a:lnTo>
                <a:cubicBezTo>
                  <a:pt x="2559765" y="2510733"/>
                  <a:pt x="2592000" y="2478498"/>
                  <a:pt x="2592000" y="2438733"/>
                </a:cubicBezTo>
                <a:cubicBezTo>
                  <a:pt x="2592000" y="2398968"/>
                  <a:pt x="2559765" y="2366733"/>
                  <a:pt x="2520000" y="2366733"/>
                </a:cubicBezTo>
                <a:close/>
                <a:moveTo>
                  <a:pt x="720000" y="2035493"/>
                </a:moveTo>
                <a:cubicBezTo>
                  <a:pt x="680235" y="2035493"/>
                  <a:pt x="648000" y="2067728"/>
                  <a:pt x="648000" y="2107493"/>
                </a:cubicBezTo>
                <a:cubicBezTo>
                  <a:pt x="648000" y="2147258"/>
                  <a:pt x="680235" y="2179493"/>
                  <a:pt x="720000" y="2179493"/>
                </a:cubicBezTo>
                <a:lnTo>
                  <a:pt x="2520000" y="2179493"/>
                </a:lnTo>
                <a:cubicBezTo>
                  <a:pt x="2559765" y="2179493"/>
                  <a:pt x="2592000" y="2147258"/>
                  <a:pt x="2592000" y="2107493"/>
                </a:cubicBezTo>
                <a:cubicBezTo>
                  <a:pt x="2592000" y="2067728"/>
                  <a:pt x="2559765" y="2035493"/>
                  <a:pt x="2520000" y="2035493"/>
                </a:cubicBezTo>
                <a:close/>
                <a:moveTo>
                  <a:pt x="720000" y="1704253"/>
                </a:moveTo>
                <a:cubicBezTo>
                  <a:pt x="680235" y="1704253"/>
                  <a:pt x="648000" y="1736488"/>
                  <a:pt x="648000" y="1776253"/>
                </a:cubicBezTo>
                <a:cubicBezTo>
                  <a:pt x="648000" y="1816018"/>
                  <a:pt x="680235" y="1848253"/>
                  <a:pt x="720000" y="1848253"/>
                </a:cubicBezTo>
                <a:lnTo>
                  <a:pt x="2520000" y="1848253"/>
                </a:lnTo>
                <a:cubicBezTo>
                  <a:pt x="2559765" y="1848253"/>
                  <a:pt x="2592000" y="1816018"/>
                  <a:pt x="2592000" y="1776253"/>
                </a:cubicBezTo>
                <a:cubicBezTo>
                  <a:pt x="2592000" y="1736488"/>
                  <a:pt x="2559765" y="1704253"/>
                  <a:pt x="2520000" y="1704253"/>
                </a:cubicBezTo>
                <a:close/>
                <a:moveTo>
                  <a:pt x="720000" y="1373013"/>
                </a:moveTo>
                <a:cubicBezTo>
                  <a:pt x="680235" y="1373013"/>
                  <a:pt x="648000" y="1405248"/>
                  <a:pt x="648000" y="1445013"/>
                </a:cubicBezTo>
                <a:cubicBezTo>
                  <a:pt x="648000" y="1484778"/>
                  <a:pt x="680235" y="1517013"/>
                  <a:pt x="720000" y="1517013"/>
                </a:cubicBezTo>
                <a:lnTo>
                  <a:pt x="2520000" y="1517013"/>
                </a:lnTo>
                <a:cubicBezTo>
                  <a:pt x="2559765" y="1517013"/>
                  <a:pt x="2592000" y="1484778"/>
                  <a:pt x="2592000" y="1445013"/>
                </a:cubicBezTo>
                <a:cubicBezTo>
                  <a:pt x="2592000" y="1405248"/>
                  <a:pt x="2559765" y="1373013"/>
                  <a:pt x="2520000" y="1373013"/>
                </a:cubicBezTo>
                <a:close/>
                <a:moveTo>
                  <a:pt x="720000" y="1041773"/>
                </a:moveTo>
                <a:cubicBezTo>
                  <a:pt x="680235" y="1041773"/>
                  <a:pt x="648000" y="1074008"/>
                  <a:pt x="648000" y="1113773"/>
                </a:cubicBezTo>
                <a:cubicBezTo>
                  <a:pt x="648000" y="1153538"/>
                  <a:pt x="680235" y="1185773"/>
                  <a:pt x="720000" y="1185773"/>
                </a:cubicBezTo>
                <a:lnTo>
                  <a:pt x="2520000" y="1185773"/>
                </a:lnTo>
                <a:cubicBezTo>
                  <a:pt x="2559765" y="1185773"/>
                  <a:pt x="2592000" y="1153538"/>
                  <a:pt x="2592000" y="1113773"/>
                </a:cubicBezTo>
                <a:cubicBezTo>
                  <a:pt x="2592000" y="1074008"/>
                  <a:pt x="2559765" y="1041773"/>
                  <a:pt x="2520000" y="1041773"/>
                </a:cubicBezTo>
                <a:close/>
                <a:moveTo>
                  <a:pt x="0" y="305988"/>
                </a:moveTo>
                <a:lnTo>
                  <a:pt x="181957" y="305988"/>
                </a:lnTo>
                <a:lnTo>
                  <a:pt x="181957" y="470032"/>
                </a:lnTo>
                <a:cubicBezTo>
                  <a:pt x="181957" y="599267"/>
                  <a:pt x="286722" y="704032"/>
                  <a:pt x="415957" y="704032"/>
                </a:cubicBezTo>
                <a:cubicBezTo>
                  <a:pt x="545192" y="704032"/>
                  <a:pt x="649957" y="599267"/>
                  <a:pt x="649957" y="470032"/>
                </a:cubicBezTo>
                <a:lnTo>
                  <a:pt x="649957" y="305988"/>
                </a:lnTo>
                <a:lnTo>
                  <a:pt x="802357" y="305988"/>
                </a:lnTo>
                <a:lnTo>
                  <a:pt x="802357" y="470031"/>
                </a:lnTo>
                <a:cubicBezTo>
                  <a:pt x="802357" y="599266"/>
                  <a:pt x="907122" y="704031"/>
                  <a:pt x="1036357" y="704031"/>
                </a:cubicBezTo>
                <a:cubicBezTo>
                  <a:pt x="1165592" y="704031"/>
                  <a:pt x="1270357" y="599266"/>
                  <a:pt x="1270357" y="470031"/>
                </a:cubicBezTo>
                <a:lnTo>
                  <a:pt x="1270357" y="305988"/>
                </a:lnTo>
                <a:lnTo>
                  <a:pt x="1422757" y="305988"/>
                </a:lnTo>
                <a:lnTo>
                  <a:pt x="1422757" y="470030"/>
                </a:lnTo>
                <a:cubicBezTo>
                  <a:pt x="1422757" y="599265"/>
                  <a:pt x="1527522" y="704030"/>
                  <a:pt x="1656757" y="704030"/>
                </a:cubicBezTo>
                <a:cubicBezTo>
                  <a:pt x="1785992" y="704030"/>
                  <a:pt x="1890757" y="599265"/>
                  <a:pt x="1890757" y="470030"/>
                </a:cubicBezTo>
                <a:lnTo>
                  <a:pt x="1890757" y="305988"/>
                </a:lnTo>
                <a:lnTo>
                  <a:pt x="2043157" y="305988"/>
                </a:lnTo>
                <a:lnTo>
                  <a:pt x="2043157" y="470029"/>
                </a:lnTo>
                <a:cubicBezTo>
                  <a:pt x="2043157" y="599264"/>
                  <a:pt x="2147922" y="704029"/>
                  <a:pt x="2277157" y="704029"/>
                </a:cubicBezTo>
                <a:cubicBezTo>
                  <a:pt x="2406392" y="704029"/>
                  <a:pt x="2511157" y="599264"/>
                  <a:pt x="2511157" y="470029"/>
                </a:cubicBezTo>
                <a:lnTo>
                  <a:pt x="2511157" y="305988"/>
                </a:lnTo>
                <a:lnTo>
                  <a:pt x="2663557" y="305988"/>
                </a:lnTo>
                <a:lnTo>
                  <a:pt x="2663557" y="470028"/>
                </a:lnTo>
                <a:cubicBezTo>
                  <a:pt x="2663557" y="599263"/>
                  <a:pt x="2768322" y="704028"/>
                  <a:pt x="2897557" y="704028"/>
                </a:cubicBezTo>
                <a:cubicBezTo>
                  <a:pt x="3026792" y="704028"/>
                  <a:pt x="3131557" y="599263"/>
                  <a:pt x="3131557" y="470028"/>
                </a:cubicBezTo>
                <a:lnTo>
                  <a:pt x="3131557" y="305988"/>
                </a:lnTo>
                <a:lnTo>
                  <a:pt x="3240000" y="305988"/>
                </a:lnTo>
                <a:lnTo>
                  <a:pt x="3240000" y="3230531"/>
                </a:lnTo>
                <a:lnTo>
                  <a:pt x="0" y="3230531"/>
                </a:lnTo>
                <a:close/>
                <a:moveTo>
                  <a:pt x="415957" y="4"/>
                </a:moveTo>
                <a:cubicBezTo>
                  <a:pt x="485545" y="4"/>
                  <a:pt x="541957" y="56416"/>
                  <a:pt x="541957" y="126004"/>
                </a:cubicBezTo>
                <a:lnTo>
                  <a:pt x="541957" y="485972"/>
                </a:lnTo>
                <a:cubicBezTo>
                  <a:pt x="541957" y="555560"/>
                  <a:pt x="485545" y="611972"/>
                  <a:pt x="415957" y="611972"/>
                </a:cubicBezTo>
                <a:cubicBezTo>
                  <a:pt x="346369" y="611972"/>
                  <a:pt x="289957" y="555560"/>
                  <a:pt x="289957" y="485972"/>
                </a:cubicBezTo>
                <a:lnTo>
                  <a:pt x="289957" y="126004"/>
                </a:lnTo>
                <a:cubicBezTo>
                  <a:pt x="289957" y="56416"/>
                  <a:pt x="346369" y="4"/>
                  <a:pt x="415957" y="4"/>
                </a:cubicBezTo>
                <a:close/>
                <a:moveTo>
                  <a:pt x="1036357" y="3"/>
                </a:moveTo>
                <a:cubicBezTo>
                  <a:pt x="1105945" y="3"/>
                  <a:pt x="1162357" y="56415"/>
                  <a:pt x="1162357" y="126003"/>
                </a:cubicBezTo>
                <a:lnTo>
                  <a:pt x="1162357" y="485971"/>
                </a:lnTo>
                <a:cubicBezTo>
                  <a:pt x="1162357" y="555559"/>
                  <a:pt x="1105945" y="611971"/>
                  <a:pt x="1036357" y="611971"/>
                </a:cubicBezTo>
                <a:cubicBezTo>
                  <a:pt x="966769" y="611971"/>
                  <a:pt x="910357" y="555559"/>
                  <a:pt x="910357" y="485971"/>
                </a:cubicBezTo>
                <a:lnTo>
                  <a:pt x="910357" y="126003"/>
                </a:lnTo>
                <a:cubicBezTo>
                  <a:pt x="910357" y="56415"/>
                  <a:pt x="966769" y="3"/>
                  <a:pt x="1036357" y="3"/>
                </a:cubicBezTo>
                <a:close/>
                <a:moveTo>
                  <a:pt x="1656757" y="2"/>
                </a:moveTo>
                <a:cubicBezTo>
                  <a:pt x="1726345" y="2"/>
                  <a:pt x="1782757" y="56414"/>
                  <a:pt x="1782757" y="126002"/>
                </a:cubicBezTo>
                <a:lnTo>
                  <a:pt x="1782757" y="485970"/>
                </a:lnTo>
                <a:cubicBezTo>
                  <a:pt x="1782757" y="555558"/>
                  <a:pt x="1726345" y="611970"/>
                  <a:pt x="1656757" y="611970"/>
                </a:cubicBezTo>
                <a:cubicBezTo>
                  <a:pt x="1587169" y="611970"/>
                  <a:pt x="1530757" y="555558"/>
                  <a:pt x="1530757" y="485970"/>
                </a:cubicBezTo>
                <a:lnTo>
                  <a:pt x="1530757" y="126002"/>
                </a:lnTo>
                <a:cubicBezTo>
                  <a:pt x="1530757" y="56414"/>
                  <a:pt x="1587169" y="2"/>
                  <a:pt x="1656757" y="2"/>
                </a:cubicBezTo>
                <a:close/>
                <a:moveTo>
                  <a:pt x="2277157" y="1"/>
                </a:moveTo>
                <a:cubicBezTo>
                  <a:pt x="2346745" y="1"/>
                  <a:pt x="2403157" y="56413"/>
                  <a:pt x="2403157" y="126001"/>
                </a:cubicBezTo>
                <a:lnTo>
                  <a:pt x="2403157" y="485969"/>
                </a:lnTo>
                <a:cubicBezTo>
                  <a:pt x="2403157" y="555557"/>
                  <a:pt x="2346745" y="611969"/>
                  <a:pt x="2277157" y="611969"/>
                </a:cubicBezTo>
                <a:cubicBezTo>
                  <a:pt x="2207569" y="611969"/>
                  <a:pt x="2151157" y="555557"/>
                  <a:pt x="2151157" y="485969"/>
                </a:cubicBezTo>
                <a:lnTo>
                  <a:pt x="2151157" y="126001"/>
                </a:lnTo>
                <a:cubicBezTo>
                  <a:pt x="2151157" y="56413"/>
                  <a:pt x="2207569" y="1"/>
                  <a:pt x="2277157" y="1"/>
                </a:cubicBezTo>
                <a:close/>
                <a:moveTo>
                  <a:pt x="2897557" y="0"/>
                </a:moveTo>
                <a:cubicBezTo>
                  <a:pt x="2967145" y="0"/>
                  <a:pt x="3023557" y="56412"/>
                  <a:pt x="3023557" y="126000"/>
                </a:cubicBezTo>
                <a:lnTo>
                  <a:pt x="3023557" y="485968"/>
                </a:lnTo>
                <a:cubicBezTo>
                  <a:pt x="3023557" y="555556"/>
                  <a:pt x="2967145" y="611968"/>
                  <a:pt x="2897557" y="611968"/>
                </a:cubicBezTo>
                <a:cubicBezTo>
                  <a:pt x="2827969" y="611968"/>
                  <a:pt x="2771557" y="555556"/>
                  <a:pt x="2771557" y="485968"/>
                </a:cubicBezTo>
                <a:lnTo>
                  <a:pt x="2771557" y="126000"/>
                </a:lnTo>
                <a:cubicBezTo>
                  <a:pt x="2771557" y="56412"/>
                  <a:pt x="2827969" y="0"/>
                  <a:pt x="289755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2025" name="Rectangle 7">
            <a:extLst>
              <a:ext uri="{FF2B5EF4-FFF2-40B4-BE49-F238E27FC236}">
                <a16:creationId xmlns:a16="http://schemas.microsoft.com/office/drawing/2014/main" id="{40DD24BA-4973-4B90-965D-F22F6D396FAF}"/>
              </a:ext>
            </a:extLst>
          </p:cNvPr>
          <p:cNvSpPr/>
          <p:nvPr/>
        </p:nvSpPr>
        <p:spPr>
          <a:xfrm>
            <a:off x="3949073" y="5412282"/>
            <a:ext cx="322040" cy="322040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401869" y="2055482"/>
                </a:moveTo>
                <a:lnTo>
                  <a:pt x="869869" y="2055482"/>
                </a:lnTo>
                <a:lnTo>
                  <a:pt x="869869" y="2919482"/>
                </a:lnTo>
                <a:lnTo>
                  <a:pt x="401869" y="2919482"/>
                </a:lnTo>
                <a:close/>
                <a:moveTo>
                  <a:pt x="1121949" y="1695482"/>
                </a:moveTo>
                <a:lnTo>
                  <a:pt x="1589949" y="1695482"/>
                </a:lnTo>
                <a:lnTo>
                  <a:pt x="1589949" y="2919482"/>
                </a:lnTo>
                <a:lnTo>
                  <a:pt x="1121949" y="2919482"/>
                </a:lnTo>
                <a:close/>
                <a:moveTo>
                  <a:pt x="1842029" y="1335482"/>
                </a:moveTo>
                <a:lnTo>
                  <a:pt x="2310029" y="1335482"/>
                </a:lnTo>
                <a:lnTo>
                  <a:pt x="2310029" y="2919482"/>
                </a:lnTo>
                <a:lnTo>
                  <a:pt x="1842029" y="2919482"/>
                </a:lnTo>
                <a:close/>
                <a:moveTo>
                  <a:pt x="2562109" y="975482"/>
                </a:moveTo>
                <a:lnTo>
                  <a:pt x="3030109" y="975482"/>
                </a:lnTo>
                <a:lnTo>
                  <a:pt x="3030109" y="2919482"/>
                </a:lnTo>
                <a:lnTo>
                  <a:pt x="2562109" y="2919482"/>
                </a:lnTo>
                <a:close/>
                <a:moveTo>
                  <a:pt x="2321888" y="224805"/>
                </a:moveTo>
                <a:lnTo>
                  <a:pt x="2880631" y="247420"/>
                </a:lnTo>
                <a:lnTo>
                  <a:pt x="2620844" y="742612"/>
                </a:lnTo>
                <a:lnTo>
                  <a:pt x="2546105" y="613161"/>
                </a:lnTo>
                <a:lnTo>
                  <a:pt x="541555" y="1770488"/>
                </a:lnTo>
                <a:lnTo>
                  <a:pt x="392077" y="1511585"/>
                </a:lnTo>
                <a:lnTo>
                  <a:pt x="2396627" y="354257"/>
                </a:lnTo>
                <a:close/>
                <a:moveTo>
                  <a:pt x="0" y="0"/>
                </a:moveTo>
                <a:lnTo>
                  <a:pt x="180000" y="0"/>
                </a:lnTo>
                <a:lnTo>
                  <a:pt x="180000" y="3059999"/>
                </a:lnTo>
                <a:lnTo>
                  <a:pt x="3240000" y="3059999"/>
                </a:lnTo>
                <a:lnTo>
                  <a:pt x="3240000" y="3239999"/>
                </a:lnTo>
                <a:lnTo>
                  <a:pt x="180000" y="3239999"/>
                </a:lnTo>
                <a:lnTo>
                  <a:pt x="180000" y="3240000"/>
                </a:lnTo>
                <a:lnTo>
                  <a:pt x="0" y="3240000"/>
                </a:lnTo>
                <a:lnTo>
                  <a:pt x="0" y="3239999"/>
                </a:lnTo>
                <a:lnTo>
                  <a:pt x="0" y="305999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2026" name="Rectangle 16">
            <a:extLst>
              <a:ext uri="{FF2B5EF4-FFF2-40B4-BE49-F238E27FC236}">
                <a16:creationId xmlns:a16="http://schemas.microsoft.com/office/drawing/2014/main" id="{E448A958-79D8-4B27-B36D-DEC2CD877978}"/>
              </a:ext>
            </a:extLst>
          </p:cNvPr>
          <p:cNvSpPr/>
          <p:nvPr/>
        </p:nvSpPr>
        <p:spPr>
          <a:xfrm rot="2700000">
            <a:off x="6201804" y="5307339"/>
            <a:ext cx="265920" cy="476745"/>
          </a:xfrm>
          <a:custGeom>
            <a:avLst/>
            <a:gdLst/>
            <a:ahLst/>
            <a:cxnLst/>
            <a:rect l="l" t="t" r="r" b="b"/>
            <a:pathLst>
              <a:path w="2232248" h="4001999">
                <a:moveTo>
                  <a:pt x="1116887" y="0"/>
                </a:moveTo>
                <a:cubicBezTo>
                  <a:pt x="1270748" y="4762"/>
                  <a:pt x="1433283" y="120651"/>
                  <a:pt x="1447291" y="308459"/>
                </a:cubicBezTo>
                <a:cubicBezTo>
                  <a:pt x="1483174" y="544979"/>
                  <a:pt x="1283237" y="603082"/>
                  <a:pt x="1339988" y="887363"/>
                </a:cubicBezTo>
                <a:lnTo>
                  <a:pt x="2232248" y="887363"/>
                </a:lnTo>
                <a:lnTo>
                  <a:pt x="2232248" y="1778237"/>
                </a:lnTo>
                <a:cubicBezTo>
                  <a:pt x="1956566" y="1829261"/>
                  <a:pt x="1897086" y="1634366"/>
                  <a:pt x="1663321" y="1669832"/>
                </a:cubicBezTo>
                <a:cubicBezTo>
                  <a:pt x="1475513" y="1683840"/>
                  <a:pt x="1359624" y="1846375"/>
                  <a:pt x="1354862" y="2000236"/>
                </a:cubicBezTo>
                <a:cubicBezTo>
                  <a:pt x="1358037" y="2135389"/>
                  <a:pt x="1477787" y="2334920"/>
                  <a:pt x="1701420" y="2336507"/>
                </a:cubicBezTo>
                <a:cubicBezTo>
                  <a:pt x="1972077" y="2308709"/>
                  <a:pt x="1932339" y="2176007"/>
                  <a:pt x="2232248" y="2187989"/>
                </a:cubicBezTo>
                <a:lnTo>
                  <a:pt x="2232248" y="3119611"/>
                </a:lnTo>
                <a:lnTo>
                  <a:pt x="1303259" y="3119611"/>
                </a:lnTo>
                <a:cubicBezTo>
                  <a:pt x="1289664" y="3424971"/>
                  <a:pt x="1423682" y="3383289"/>
                  <a:pt x="1451633" y="3655441"/>
                </a:cubicBezTo>
                <a:cubicBezTo>
                  <a:pt x="1450046" y="3879074"/>
                  <a:pt x="1250515" y="3998824"/>
                  <a:pt x="1115362" y="4001999"/>
                </a:cubicBezTo>
                <a:cubicBezTo>
                  <a:pt x="961501" y="3997237"/>
                  <a:pt x="798966" y="3881348"/>
                  <a:pt x="784958" y="3693540"/>
                </a:cubicBezTo>
                <a:cubicBezTo>
                  <a:pt x="749282" y="3458385"/>
                  <a:pt x="946712" y="3399594"/>
                  <a:pt x="892811" y="3119611"/>
                </a:cubicBezTo>
                <a:lnTo>
                  <a:pt x="0" y="3119611"/>
                </a:lnTo>
                <a:lnTo>
                  <a:pt x="0" y="2203607"/>
                </a:lnTo>
                <a:cubicBezTo>
                  <a:pt x="285884" y="2145799"/>
                  <a:pt x="343730" y="2346665"/>
                  <a:pt x="580754" y="2310706"/>
                </a:cubicBezTo>
                <a:cubicBezTo>
                  <a:pt x="768562" y="2296698"/>
                  <a:pt x="884451" y="2134163"/>
                  <a:pt x="889213" y="1980302"/>
                </a:cubicBezTo>
                <a:cubicBezTo>
                  <a:pt x="886038" y="1845149"/>
                  <a:pt x="766288" y="1645618"/>
                  <a:pt x="542655" y="1644031"/>
                </a:cubicBezTo>
                <a:cubicBezTo>
                  <a:pt x="268493" y="1672188"/>
                  <a:pt x="312817" y="1807984"/>
                  <a:pt x="0" y="1792208"/>
                </a:cubicBezTo>
                <a:lnTo>
                  <a:pt x="0" y="887363"/>
                </a:lnTo>
                <a:lnTo>
                  <a:pt x="928847" y="887363"/>
                </a:lnTo>
                <a:cubicBezTo>
                  <a:pt x="944034" y="576570"/>
                  <a:pt x="808718" y="620178"/>
                  <a:pt x="780616" y="346558"/>
                </a:cubicBezTo>
                <a:cubicBezTo>
                  <a:pt x="782203" y="122925"/>
                  <a:pt x="981734" y="3175"/>
                  <a:pt x="111688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2027" name="Rectangle 9">
            <a:extLst>
              <a:ext uri="{FF2B5EF4-FFF2-40B4-BE49-F238E27FC236}">
                <a16:creationId xmlns:a16="http://schemas.microsoft.com/office/drawing/2014/main" id="{C88CF636-1E6A-4443-A142-781EF162C577}"/>
              </a:ext>
            </a:extLst>
          </p:cNvPr>
          <p:cNvSpPr/>
          <p:nvPr/>
        </p:nvSpPr>
        <p:spPr>
          <a:xfrm>
            <a:off x="5061996" y="5399006"/>
            <a:ext cx="329463" cy="308407"/>
          </a:xfrm>
          <a:custGeom>
            <a:avLst/>
            <a:gdLst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2991331 w 3239999"/>
              <a:gd name="connsiteY3" fmla="*/ 2709748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3239999" h="3032924">
                <a:moveTo>
                  <a:pt x="1576606" y="2778202"/>
                </a:moveTo>
                <a:cubicBezTo>
                  <a:pt x="1576606" y="2778795"/>
                  <a:pt x="1663394" y="2792670"/>
                  <a:pt x="1663394" y="2778202"/>
                </a:cubicBezTo>
                <a:lnTo>
                  <a:pt x="1663394" y="2776423"/>
                </a:lnTo>
                <a:cubicBezTo>
                  <a:pt x="2185083" y="2605634"/>
                  <a:pt x="2444552" y="2500589"/>
                  <a:pt x="2991331" y="2709748"/>
                </a:cubicBezTo>
                <a:lnTo>
                  <a:pt x="3000856" y="526981"/>
                </a:lnTo>
                <a:lnTo>
                  <a:pt x="2855082" y="526981"/>
                </a:lnTo>
                <a:cubicBezTo>
                  <a:pt x="2857178" y="1175360"/>
                  <a:pt x="2859273" y="1823738"/>
                  <a:pt x="2861369" y="2472117"/>
                </a:cubicBezTo>
                <a:cubicBezTo>
                  <a:pt x="2483869" y="2318121"/>
                  <a:pt x="2052449" y="2439541"/>
                  <a:pt x="1663394" y="2765302"/>
                </a:cubicBezTo>
                <a:lnTo>
                  <a:pt x="1663394" y="526981"/>
                </a:lnTo>
                <a:lnTo>
                  <a:pt x="1663394" y="430441"/>
                </a:lnTo>
                <a:lnTo>
                  <a:pt x="1663394" y="402054"/>
                </a:lnTo>
                <a:cubicBezTo>
                  <a:pt x="1896442" y="149589"/>
                  <a:pt x="2115835" y="2106"/>
                  <a:pt x="2406065" y="22"/>
                </a:cubicBezTo>
                <a:cubicBezTo>
                  <a:pt x="2537987" y="-925"/>
                  <a:pt x="2684544" y="28169"/>
                  <a:pt x="2853673" y="91100"/>
                </a:cubicBezTo>
                <a:cubicBezTo>
                  <a:pt x="2854039" y="204214"/>
                  <a:pt x="2854404" y="317327"/>
                  <a:pt x="2854770" y="430441"/>
                </a:cubicBezTo>
                <a:lnTo>
                  <a:pt x="3120669" y="428517"/>
                </a:lnTo>
                <a:lnTo>
                  <a:pt x="3120669" y="738345"/>
                </a:lnTo>
                <a:lnTo>
                  <a:pt x="3239999" y="738345"/>
                </a:lnTo>
                <a:lnTo>
                  <a:pt x="3239999" y="3032924"/>
                </a:lnTo>
                <a:lnTo>
                  <a:pt x="0" y="3032924"/>
                </a:lnTo>
                <a:lnTo>
                  <a:pt x="0" y="738345"/>
                </a:lnTo>
                <a:lnTo>
                  <a:pt x="102477" y="738345"/>
                </a:lnTo>
                <a:lnTo>
                  <a:pt x="102477" y="428517"/>
                </a:lnTo>
                <a:lnTo>
                  <a:pt x="385229" y="430441"/>
                </a:lnTo>
                <a:cubicBezTo>
                  <a:pt x="385595" y="317327"/>
                  <a:pt x="385960" y="204214"/>
                  <a:pt x="386326" y="91100"/>
                </a:cubicBezTo>
                <a:cubicBezTo>
                  <a:pt x="555455" y="28169"/>
                  <a:pt x="702013" y="-925"/>
                  <a:pt x="833935" y="22"/>
                </a:cubicBezTo>
                <a:cubicBezTo>
                  <a:pt x="1124164" y="2106"/>
                  <a:pt x="1343558" y="149589"/>
                  <a:pt x="1576606" y="402054"/>
                </a:cubicBezTo>
                <a:lnTo>
                  <a:pt x="1576606" y="430441"/>
                </a:lnTo>
                <a:lnTo>
                  <a:pt x="1576606" y="526981"/>
                </a:lnTo>
                <a:lnTo>
                  <a:pt x="1576606" y="2765302"/>
                </a:lnTo>
                <a:cubicBezTo>
                  <a:pt x="1187550" y="2439541"/>
                  <a:pt x="756130" y="2318121"/>
                  <a:pt x="378630" y="2472117"/>
                </a:cubicBezTo>
                <a:lnTo>
                  <a:pt x="384918" y="526981"/>
                </a:lnTo>
                <a:lnTo>
                  <a:pt x="239143" y="526981"/>
                </a:lnTo>
                <a:lnTo>
                  <a:pt x="229618" y="2690698"/>
                </a:lnTo>
                <a:cubicBezTo>
                  <a:pt x="773243" y="2466244"/>
                  <a:pt x="1081748" y="2626096"/>
                  <a:pt x="1576606" y="2776423"/>
                </a:cubicBezTo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11202</TotalTime>
  <Words>131</Words>
  <Application>Microsoft Office PowerPoint</Application>
  <PresentationFormat>Widescreen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63</cp:revision>
  <dcterms:created xsi:type="dcterms:W3CDTF">2018-02-18T19:39:47Z</dcterms:created>
  <dcterms:modified xsi:type="dcterms:W3CDTF">2020-01-03T03:18:21Z</dcterms:modified>
</cp:coreProperties>
</file>