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5668E7BA-AC5F-4154-8377-DBE215DBD708}"/>
              </a:ext>
            </a:extLst>
          </p:cNvPr>
          <p:cNvSpPr/>
          <p:nvPr/>
        </p:nvSpPr>
        <p:spPr>
          <a:xfrm>
            <a:off x="0" y="5121420"/>
            <a:ext cx="12192000" cy="14740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154B22C7-1E84-48B3-ACBC-AE58486417C2}"/>
              </a:ext>
            </a:extLst>
          </p:cNvPr>
          <p:cNvGrpSpPr/>
          <p:nvPr/>
        </p:nvGrpSpPr>
        <p:grpSpPr>
          <a:xfrm>
            <a:off x="-20993" y="4371971"/>
            <a:ext cx="12226701" cy="1474043"/>
            <a:chOff x="-20993" y="4781546"/>
            <a:chExt cx="12226701" cy="1474043"/>
          </a:xfrm>
        </p:grpSpPr>
        <p:sp>
          <p:nvSpPr>
            <p:cNvPr id="742" name="Graphic 45">
              <a:extLst>
                <a:ext uri="{FF2B5EF4-FFF2-40B4-BE49-F238E27FC236}">
                  <a16:creationId xmlns:a16="http://schemas.microsoft.com/office/drawing/2014/main" id="{DC4DF1DB-9D3B-43DE-B617-8C6CFD253A3D}"/>
                </a:ext>
              </a:extLst>
            </p:cNvPr>
            <p:cNvSpPr/>
            <p:nvPr/>
          </p:nvSpPr>
          <p:spPr>
            <a:xfrm>
              <a:off x="-20993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3" name="Graphic 48">
              <a:extLst>
                <a:ext uri="{FF2B5EF4-FFF2-40B4-BE49-F238E27FC236}">
                  <a16:creationId xmlns:a16="http://schemas.microsoft.com/office/drawing/2014/main" id="{063210A3-BF0B-414E-A8AA-E20221BFA504}"/>
                </a:ext>
              </a:extLst>
            </p:cNvPr>
            <p:cNvSpPr/>
            <p:nvPr/>
          </p:nvSpPr>
          <p:spPr>
            <a:xfrm>
              <a:off x="1088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6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4" name="Graphic 49">
              <a:extLst>
                <a:ext uri="{FF2B5EF4-FFF2-40B4-BE49-F238E27FC236}">
                  <a16:creationId xmlns:a16="http://schemas.microsoft.com/office/drawing/2014/main" id="{DF8828D4-8332-420A-8258-0E33AF83F6B0}"/>
                </a:ext>
              </a:extLst>
            </p:cNvPr>
            <p:cNvSpPr/>
            <p:nvPr/>
          </p:nvSpPr>
          <p:spPr>
            <a:xfrm>
              <a:off x="2197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Graphic 50">
              <a:extLst>
                <a:ext uri="{FF2B5EF4-FFF2-40B4-BE49-F238E27FC236}">
                  <a16:creationId xmlns:a16="http://schemas.microsoft.com/office/drawing/2014/main" id="{46F40ED0-8C8B-4EA2-9F3E-119CA469AE8F}"/>
                </a:ext>
              </a:extLst>
            </p:cNvPr>
            <p:cNvSpPr/>
            <p:nvPr/>
          </p:nvSpPr>
          <p:spPr>
            <a:xfrm>
              <a:off x="3306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1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Graphic 51">
              <a:extLst>
                <a:ext uri="{FF2B5EF4-FFF2-40B4-BE49-F238E27FC236}">
                  <a16:creationId xmlns:a16="http://schemas.microsoft.com/office/drawing/2014/main" id="{4403268E-4660-4CCE-8169-D0D757648100}"/>
                </a:ext>
              </a:extLst>
            </p:cNvPr>
            <p:cNvSpPr/>
            <p:nvPr/>
          </p:nvSpPr>
          <p:spPr>
            <a:xfrm>
              <a:off x="4415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Graphic 52">
              <a:extLst>
                <a:ext uri="{FF2B5EF4-FFF2-40B4-BE49-F238E27FC236}">
                  <a16:creationId xmlns:a16="http://schemas.microsoft.com/office/drawing/2014/main" id="{ED0C0BAE-D933-4C66-A2CB-9FD53A2FEB17}"/>
                </a:ext>
              </a:extLst>
            </p:cNvPr>
            <p:cNvSpPr/>
            <p:nvPr/>
          </p:nvSpPr>
          <p:spPr>
            <a:xfrm>
              <a:off x="5524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2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Graphic 53">
              <a:extLst>
                <a:ext uri="{FF2B5EF4-FFF2-40B4-BE49-F238E27FC236}">
                  <a16:creationId xmlns:a16="http://schemas.microsoft.com/office/drawing/2014/main" id="{ACC84467-2701-4DDF-9D7B-F398BA578E76}"/>
                </a:ext>
              </a:extLst>
            </p:cNvPr>
            <p:cNvSpPr/>
            <p:nvPr/>
          </p:nvSpPr>
          <p:spPr>
            <a:xfrm>
              <a:off x="6633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Graphic 54">
              <a:extLst>
                <a:ext uri="{FF2B5EF4-FFF2-40B4-BE49-F238E27FC236}">
                  <a16:creationId xmlns:a16="http://schemas.microsoft.com/office/drawing/2014/main" id="{1CF38FA3-0626-48B0-9958-F2BEBFA04B55}"/>
                </a:ext>
              </a:extLst>
            </p:cNvPr>
            <p:cNvSpPr/>
            <p:nvPr/>
          </p:nvSpPr>
          <p:spPr>
            <a:xfrm>
              <a:off x="7742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3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Graphic 55">
              <a:extLst>
                <a:ext uri="{FF2B5EF4-FFF2-40B4-BE49-F238E27FC236}">
                  <a16:creationId xmlns:a16="http://schemas.microsoft.com/office/drawing/2014/main" id="{93043EA5-A891-49AE-BD49-1E774F1E659F}"/>
                </a:ext>
              </a:extLst>
            </p:cNvPr>
            <p:cNvSpPr/>
            <p:nvPr/>
          </p:nvSpPr>
          <p:spPr>
            <a:xfrm>
              <a:off x="8851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Graphic 57">
              <a:extLst>
                <a:ext uri="{FF2B5EF4-FFF2-40B4-BE49-F238E27FC236}">
                  <a16:creationId xmlns:a16="http://schemas.microsoft.com/office/drawing/2014/main" id="{CB035D12-D576-4686-AB17-5DF7B027AD77}"/>
                </a:ext>
              </a:extLst>
            </p:cNvPr>
            <p:cNvSpPr/>
            <p:nvPr/>
          </p:nvSpPr>
          <p:spPr>
            <a:xfrm>
              <a:off x="9960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4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Graphic 59">
              <a:extLst>
                <a:ext uri="{FF2B5EF4-FFF2-40B4-BE49-F238E27FC236}">
                  <a16:creationId xmlns:a16="http://schemas.microsoft.com/office/drawing/2014/main" id="{DBC59780-CBCA-4CF7-9BFE-6E0C245B66C3}"/>
                </a:ext>
              </a:extLst>
            </p:cNvPr>
            <p:cNvSpPr/>
            <p:nvPr/>
          </p:nvSpPr>
          <p:spPr>
            <a:xfrm>
              <a:off x="11069009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53" name="직사각형 113">
            <a:extLst>
              <a:ext uri="{FF2B5EF4-FFF2-40B4-BE49-F238E27FC236}">
                <a16:creationId xmlns:a16="http://schemas.microsoft.com/office/drawing/2014/main" id="{766855AB-122D-4CD6-AE34-8281AF3BF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9506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754" name="직사각형 113">
            <a:extLst>
              <a:ext uri="{FF2B5EF4-FFF2-40B4-BE49-F238E27FC236}">
                <a16:creationId xmlns:a16="http://schemas.microsoft.com/office/drawing/2014/main" id="{023D4D5F-B0A0-4A79-92B9-2C51FFDEE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226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755" name="직사각형 113">
            <a:extLst>
              <a:ext uri="{FF2B5EF4-FFF2-40B4-BE49-F238E27FC236}">
                <a16:creationId xmlns:a16="http://schemas.microsoft.com/office/drawing/2014/main" id="{D74FB58F-FFE5-48DC-8769-BA3780CC9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749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756" name="직사각형 113">
            <a:extLst>
              <a:ext uri="{FF2B5EF4-FFF2-40B4-BE49-F238E27FC236}">
                <a16:creationId xmlns:a16="http://schemas.microsoft.com/office/drawing/2014/main" id="{3F8F3A82-DA75-4B09-88C5-280453B69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72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757" name="직사각형 113">
            <a:extLst>
              <a:ext uri="{FF2B5EF4-FFF2-40B4-BE49-F238E27FC236}">
                <a16:creationId xmlns:a16="http://schemas.microsoft.com/office/drawing/2014/main" id="{B8B66B7A-C607-4316-A295-8862EFD0A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794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grpSp>
        <p:nvGrpSpPr>
          <p:cNvPr id="758" name="Group 29">
            <a:extLst>
              <a:ext uri="{FF2B5EF4-FFF2-40B4-BE49-F238E27FC236}">
                <a16:creationId xmlns:a16="http://schemas.microsoft.com/office/drawing/2014/main" id="{34301B35-1D0B-4B4E-B92C-BE5C84B42F7A}"/>
              </a:ext>
            </a:extLst>
          </p:cNvPr>
          <p:cNvGrpSpPr/>
          <p:nvPr/>
        </p:nvGrpSpPr>
        <p:grpSpPr>
          <a:xfrm>
            <a:off x="913006" y="2359094"/>
            <a:ext cx="1512168" cy="1992115"/>
            <a:chOff x="270023" y="1671304"/>
            <a:chExt cx="1709689" cy="2012037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4DB39172-8BAF-4EE7-83BF-7BCB522D5B36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0F76563F-9093-4307-B1B0-306AF1155693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61" name="Group 31">
            <a:extLst>
              <a:ext uri="{FF2B5EF4-FFF2-40B4-BE49-F238E27FC236}">
                <a16:creationId xmlns:a16="http://schemas.microsoft.com/office/drawing/2014/main" id="{E3899B92-ACB3-417F-92B8-03793656F171}"/>
              </a:ext>
            </a:extLst>
          </p:cNvPr>
          <p:cNvGrpSpPr/>
          <p:nvPr/>
        </p:nvGrpSpPr>
        <p:grpSpPr>
          <a:xfrm>
            <a:off x="3130732" y="2359094"/>
            <a:ext cx="1512168" cy="1992115"/>
            <a:chOff x="270023" y="1671304"/>
            <a:chExt cx="1709689" cy="2012037"/>
          </a:xfrm>
        </p:grpSpPr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71AF8BB9-4DF6-4038-AEAE-E85694B45A79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55A26EBF-1988-4C30-900A-83A72DF5C653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64" name="Group 35">
            <a:extLst>
              <a:ext uri="{FF2B5EF4-FFF2-40B4-BE49-F238E27FC236}">
                <a16:creationId xmlns:a16="http://schemas.microsoft.com/office/drawing/2014/main" id="{C88A8A4D-6BA9-459A-884F-5EBDC549C9F5}"/>
              </a:ext>
            </a:extLst>
          </p:cNvPr>
          <p:cNvGrpSpPr/>
          <p:nvPr/>
        </p:nvGrpSpPr>
        <p:grpSpPr>
          <a:xfrm>
            <a:off x="5348458" y="2359094"/>
            <a:ext cx="1512168" cy="1992115"/>
            <a:chOff x="270023" y="1671304"/>
            <a:chExt cx="1709689" cy="2012037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34D509F0-6573-4C11-BBAB-EA0D5A53067C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C381DCE3-BC92-425C-A6DE-AC46E9F527CF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67" name="Group 39">
            <a:extLst>
              <a:ext uri="{FF2B5EF4-FFF2-40B4-BE49-F238E27FC236}">
                <a16:creationId xmlns:a16="http://schemas.microsoft.com/office/drawing/2014/main" id="{BBD3AE1E-4298-4E6F-BEDB-1BF8AFE2E540}"/>
              </a:ext>
            </a:extLst>
          </p:cNvPr>
          <p:cNvGrpSpPr/>
          <p:nvPr/>
        </p:nvGrpSpPr>
        <p:grpSpPr>
          <a:xfrm>
            <a:off x="7566184" y="2359094"/>
            <a:ext cx="1512168" cy="1992115"/>
            <a:chOff x="270023" y="1671304"/>
            <a:chExt cx="1709689" cy="2012037"/>
          </a:xfrm>
        </p:grpSpPr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60F92233-A35C-442B-95F8-893DA7EAD515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FC8A467E-1891-4F1D-861C-2DC5F3615872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70" name="Group 43">
            <a:extLst>
              <a:ext uri="{FF2B5EF4-FFF2-40B4-BE49-F238E27FC236}">
                <a16:creationId xmlns:a16="http://schemas.microsoft.com/office/drawing/2014/main" id="{9B06133F-6261-4220-9217-3D4ADDF2DA5E}"/>
              </a:ext>
            </a:extLst>
          </p:cNvPr>
          <p:cNvGrpSpPr/>
          <p:nvPr/>
        </p:nvGrpSpPr>
        <p:grpSpPr>
          <a:xfrm>
            <a:off x="9783909" y="2359094"/>
            <a:ext cx="1512168" cy="1992115"/>
            <a:chOff x="270023" y="1671304"/>
            <a:chExt cx="1709689" cy="2012037"/>
          </a:xfrm>
        </p:grpSpPr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14F636E7-6584-4698-A76E-F35C08D0D1CF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D9968987-7A54-48D2-A323-DA57D1D2B620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773" name="Rounded Rectangle 6">
            <a:extLst>
              <a:ext uri="{FF2B5EF4-FFF2-40B4-BE49-F238E27FC236}">
                <a16:creationId xmlns:a16="http://schemas.microsoft.com/office/drawing/2014/main" id="{B494B296-D4C5-422D-AA94-FFE2292CA848}"/>
              </a:ext>
            </a:extLst>
          </p:cNvPr>
          <p:cNvSpPr/>
          <p:nvPr/>
        </p:nvSpPr>
        <p:spPr>
          <a:xfrm>
            <a:off x="1460033" y="1798373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4" name="Rectangle 16">
            <a:extLst>
              <a:ext uri="{FF2B5EF4-FFF2-40B4-BE49-F238E27FC236}">
                <a16:creationId xmlns:a16="http://schemas.microsoft.com/office/drawing/2014/main" id="{92AA9624-9759-4CA2-B613-9EECBA3EB71B}"/>
              </a:ext>
            </a:extLst>
          </p:cNvPr>
          <p:cNvSpPr/>
          <p:nvPr/>
        </p:nvSpPr>
        <p:spPr>
          <a:xfrm rot="2700000">
            <a:off x="5971582" y="173588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5" name="Rectangle 9">
            <a:extLst>
              <a:ext uri="{FF2B5EF4-FFF2-40B4-BE49-F238E27FC236}">
                <a16:creationId xmlns:a16="http://schemas.microsoft.com/office/drawing/2014/main" id="{4844B42A-FA9C-462D-A25F-37D17B39D494}"/>
              </a:ext>
            </a:extLst>
          </p:cNvPr>
          <p:cNvSpPr/>
          <p:nvPr/>
        </p:nvSpPr>
        <p:spPr>
          <a:xfrm>
            <a:off x="3722085" y="182005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6" name="Freeform 18">
            <a:extLst>
              <a:ext uri="{FF2B5EF4-FFF2-40B4-BE49-F238E27FC236}">
                <a16:creationId xmlns:a16="http://schemas.microsoft.com/office/drawing/2014/main" id="{24C0C47A-3E97-4698-97C4-F56E543105B4}"/>
              </a:ext>
            </a:extLst>
          </p:cNvPr>
          <p:cNvSpPr/>
          <p:nvPr/>
        </p:nvSpPr>
        <p:spPr>
          <a:xfrm>
            <a:off x="10347742" y="180177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7" name="Oval 32">
            <a:extLst>
              <a:ext uri="{FF2B5EF4-FFF2-40B4-BE49-F238E27FC236}">
                <a16:creationId xmlns:a16="http://schemas.microsoft.com/office/drawing/2014/main" id="{EF716DBE-79A7-4A40-8FD9-DDD57BAF1A3F}"/>
              </a:ext>
            </a:extLst>
          </p:cNvPr>
          <p:cNvSpPr/>
          <p:nvPr/>
        </p:nvSpPr>
        <p:spPr>
          <a:xfrm>
            <a:off x="8110099" y="1766527"/>
            <a:ext cx="405022" cy="41546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165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2020-01-06T07:08:58Z</dcterms:modified>
</cp:coreProperties>
</file>