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136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ABE91D6E-079E-4A11-ADA9-7B763989C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15115" y="3819653"/>
            <a:ext cx="5040000" cy="24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37" name="Pentagon 2">
            <a:extLst>
              <a:ext uri="{FF2B5EF4-FFF2-40B4-BE49-F238E27FC236}">
                <a16:creationId xmlns:a16="http://schemas.microsoft.com/office/drawing/2014/main" id="{D7C1BCE6-7F0A-4254-8F73-B0EAD1F7DBEC}"/>
              </a:ext>
            </a:extLst>
          </p:cNvPr>
          <p:cNvSpPr/>
          <p:nvPr/>
        </p:nvSpPr>
        <p:spPr>
          <a:xfrm>
            <a:off x="4951381" y="3955809"/>
            <a:ext cx="3242079" cy="1002880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38" name="Pentagon 3">
            <a:extLst>
              <a:ext uri="{FF2B5EF4-FFF2-40B4-BE49-F238E27FC236}">
                <a16:creationId xmlns:a16="http://schemas.microsoft.com/office/drawing/2014/main" id="{DB481DA6-CFCE-491B-BF77-D0C7A21F9558}"/>
              </a:ext>
            </a:extLst>
          </p:cNvPr>
          <p:cNvSpPr/>
          <p:nvPr/>
        </p:nvSpPr>
        <p:spPr>
          <a:xfrm>
            <a:off x="4951380" y="1795421"/>
            <a:ext cx="3242080" cy="1002880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139" name="Group 2138">
            <a:extLst>
              <a:ext uri="{FF2B5EF4-FFF2-40B4-BE49-F238E27FC236}">
                <a16:creationId xmlns:a16="http://schemas.microsoft.com/office/drawing/2014/main" id="{9C13E0D5-B1A6-4DE7-8811-500DEA66ADBC}"/>
              </a:ext>
            </a:extLst>
          </p:cNvPr>
          <p:cNvGrpSpPr/>
          <p:nvPr/>
        </p:nvGrpSpPr>
        <p:grpSpPr>
          <a:xfrm>
            <a:off x="7246916" y="1975817"/>
            <a:ext cx="642093" cy="642093"/>
            <a:chOff x="5722914" y="2156235"/>
            <a:chExt cx="642093" cy="642093"/>
          </a:xfrm>
        </p:grpSpPr>
        <p:sp>
          <p:nvSpPr>
            <p:cNvPr id="2140" name="Rounded Rectangle 5">
              <a:extLst>
                <a:ext uri="{FF2B5EF4-FFF2-40B4-BE49-F238E27FC236}">
                  <a16:creationId xmlns:a16="http://schemas.microsoft.com/office/drawing/2014/main" id="{CCBB5CC9-C87A-4C00-A8A7-23FC50EB3839}"/>
                </a:ext>
              </a:extLst>
            </p:cNvPr>
            <p:cNvSpPr/>
            <p:nvPr/>
          </p:nvSpPr>
          <p:spPr>
            <a:xfrm rot="18900000">
              <a:off x="5722914" y="2156235"/>
              <a:ext cx="642093" cy="642093"/>
            </a:xfrm>
            <a:prstGeom prst="roundRect">
              <a:avLst>
                <a:gd name="adj" fmla="val 10715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41" name="Rounded Rectangle 6">
              <a:extLst>
                <a:ext uri="{FF2B5EF4-FFF2-40B4-BE49-F238E27FC236}">
                  <a16:creationId xmlns:a16="http://schemas.microsoft.com/office/drawing/2014/main" id="{96AA516A-A934-45A6-B957-0B53193228B8}"/>
                </a:ext>
              </a:extLst>
            </p:cNvPr>
            <p:cNvSpPr/>
            <p:nvPr/>
          </p:nvSpPr>
          <p:spPr>
            <a:xfrm rot="18900000">
              <a:off x="5782708" y="2216030"/>
              <a:ext cx="522503" cy="522503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142" name="TextBox 2141">
            <a:extLst>
              <a:ext uri="{FF2B5EF4-FFF2-40B4-BE49-F238E27FC236}">
                <a16:creationId xmlns:a16="http://schemas.microsoft.com/office/drawing/2014/main" id="{DE64EF5F-2879-4F7E-B58F-22A122429195}"/>
              </a:ext>
            </a:extLst>
          </p:cNvPr>
          <p:cNvSpPr txBox="1"/>
          <p:nvPr/>
        </p:nvSpPr>
        <p:spPr>
          <a:xfrm>
            <a:off x="7300722" y="2096856"/>
            <a:ext cx="49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pic>
        <p:nvPicPr>
          <p:cNvPr id="2143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2A79AB62-6511-40FD-905F-D4C248D97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51161" y="3819653"/>
            <a:ext cx="5040000" cy="24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44" name="Group 2143">
            <a:extLst>
              <a:ext uri="{FF2B5EF4-FFF2-40B4-BE49-F238E27FC236}">
                <a16:creationId xmlns:a16="http://schemas.microsoft.com/office/drawing/2014/main" id="{626214ED-ECED-470F-8250-CB117FC18892}"/>
              </a:ext>
            </a:extLst>
          </p:cNvPr>
          <p:cNvGrpSpPr/>
          <p:nvPr/>
        </p:nvGrpSpPr>
        <p:grpSpPr>
          <a:xfrm>
            <a:off x="894946" y="1852678"/>
            <a:ext cx="3779309" cy="899495"/>
            <a:chOff x="200944" y="4307149"/>
            <a:chExt cx="4687727" cy="899495"/>
          </a:xfrm>
        </p:grpSpPr>
        <p:sp>
          <p:nvSpPr>
            <p:cNvPr id="2145" name="TextBox 2144">
              <a:extLst>
                <a:ext uri="{FF2B5EF4-FFF2-40B4-BE49-F238E27FC236}">
                  <a16:creationId xmlns:a16="http://schemas.microsoft.com/office/drawing/2014/main" id="{D0ACFCD0-3A32-40EC-8DE3-6A4F1F3DA611}"/>
                </a:ext>
              </a:extLst>
            </p:cNvPr>
            <p:cNvSpPr txBox="1"/>
            <p:nvPr/>
          </p:nvSpPr>
          <p:spPr>
            <a:xfrm>
              <a:off x="245430" y="4560313"/>
              <a:ext cx="46203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146" name="TextBox 2145">
              <a:extLst>
                <a:ext uri="{FF2B5EF4-FFF2-40B4-BE49-F238E27FC236}">
                  <a16:creationId xmlns:a16="http://schemas.microsoft.com/office/drawing/2014/main" id="{B3F25171-ACE4-4F12-8FB4-0D277479D197}"/>
                </a:ext>
              </a:extLst>
            </p:cNvPr>
            <p:cNvSpPr txBox="1"/>
            <p:nvPr/>
          </p:nvSpPr>
          <p:spPr>
            <a:xfrm>
              <a:off x="200944" y="4307149"/>
              <a:ext cx="4687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47" name="Pentagon 12">
            <a:extLst>
              <a:ext uri="{FF2B5EF4-FFF2-40B4-BE49-F238E27FC236}">
                <a16:creationId xmlns:a16="http://schemas.microsoft.com/office/drawing/2014/main" id="{467BACAA-CAEB-4CB0-822C-E1180704487C}"/>
              </a:ext>
            </a:extLst>
          </p:cNvPr>
          <p:cNvSpPr/>
          <p:nvPr/>
        </p:nvSpPr>
        <p:spPr>
          <a:xfrm rot="10800000">
            <a:off x="4019568" y="2883334"/>
            <a:ext cx="3236621" cy="1002880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48" name="Pentagon 13">
            <a:extLst>
              <a:ext uri="{FF2B5EF4-FFF2-40B4-BE49-F238E27FC236}">
                <a16:creationId xmlns:a16="http://schemas.microsoft.com/office/drawing/2014/main" id="{10F8E105-616E-4DD3-AFB1-DA26B665E27C}"/>
              </a:ext>
            </a:extLst>
          </p:cNvPr>
          <p:cNvSpPr/>
          <p:nvPr/>
        </p:nvSpPr>
        <p:spPr>
          <a:xfrm rot="10800000">
            <a:off x="4019567" y="5043723"/>
            <a:ext cx="3236620" cy="1002880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>
            <a:outerShdw blurRad="50800" dist="50800" dir="5400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149" name="Group 2148">
            <a:extLst>
              <a:ext uri="{FF2B5EF4-FFF2-40B4-BE49-F238E27FC236}">
                <a16:creationId xmlns:a16="http://schemas.microsoft.com/office/drawing/2014/main" id="{C96BB9FB-73A6-48EE-BF3B-086D87039971}"/>
              </a:ext>
            </a:extLst>
          </p:cNvPr>
          <p:cNvGrpSpPr/>
          <p:nvPr/>
        </p:nvGrpSpPr>
        <p:grpSpPr>
          <a:xfrm>
            <a:off x="4315831" y="3064374"/>
            <a:ext cx="640800" cy="640800"/>
            <a:chOff x="4235863" y="2844644"/>
            <a:chExt cx="640800" cy="640800"/>
          </a:xfrm>
        </p:grpSpPr>
        <p:sp>
          <p:nvSpPr>
            <p:cNvPr id="2150" name="Rounded Rectangle 15">
              <a:extLst>
                <a:ext uri="{FF2B5EF4-FFF2-40B4-BE49-F238E27FC236}">
                  <a16:creationId xmlns:a16="http://schemas.microsoft.com/office/drawing/2014/main" id="{8EC06DA7-890E-43A1-9E12-2159498589DA}"/>
                </a:ext>
              </a:extLst>
            </p:cNvPr>
            <p:cNvSpPr/>
            <p:nvPr/>
          </p:nvSpPr>
          <p:spPr>
            <a:xfrm rot="18900000">
              <a:off x="4235863" y="2844644"/>
              <a:ext cx="640800" cy="640800"/>
            </a:xfrm>
            <a:prstGeom prst="roundRect">
              <a:avLst>
                <a:gd name="adj" fmla="val 10715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51" name="Rounded Rectangle 16">
              <a:extLst>
                <a:ext uri="{FF2B5EF4-FFF2-40B4-BE49-F238E27FC236}">
                  <a16:creationId xmlns:a16="http://schemas.microsoft.com/office/drawing/2014/main" id="{419EF0C5-55E5-4EE9-8465-9E32E155C950}"/>
                </a:ext>
              </a:extLst>
            </p:cNvPr>
            <p:cNvSpPr/>
            <p:nvPr/>
          </p:nvSpPr>
          <p:spPr>
            <a:xfrm rot="18900000">
              <a:off x="4295536" y="2904318"/>
              <a:ext cx="521451" cy="52145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152" name="TextBox 2151">
            <a:extLst>
              <a:ext uri="{FF2B5EF4-FFF2-40B4-BE49-F238E27FC236}">
                <a16:creationId xmlns:a16="http://schemas.microsoft.com/office/drawing/2014/main" id="{471EC9E3-014C-41AD-B895-88541D9E1013}"/>
              </a:ext>
            </a:extLst>
          </p:cNvPr>
          <p:cNvSpPr txBox="1"/>
          <p:nvPr/>
        </p:nvSpPr>
        <p:spPr>
          <a:xfrm>
            <a:off x="4369533" y="3185172"/>
            <a:ext cx="49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153" name="Group 2152">
            <a:extLst>
              <a:ext uri="{FF2B5EF4-FFF2-40B4-BE49-F238E27FC236}">
                <a16:creationId xmlns:a16="http://schemas.microsoft.com/office/drawing/2014/main" id="{9EE93E36-099C-4385-8DA7-84E64A703564}"/>
              </a:ext>
            </a:extLst>
          </p:cNvPr>
          <p:cNvGrpSpPr/>
          <p:nvPr/>
        </p:nvGrpSpPr>
        <p:grpSpPr>
          <a:xfrm>
            <a:off x="4298307" y="5219333"/>
            <a:ext cx="640800" cy="640800"/>
            <a:chOff x="4235863" y="5132318"/>
            <a:chExt cx="640800" cy="640800"/>
          </a:xfrm>
        </p:grpSpPr>
        <p:sp>
          <p:nvSpPr>
            <p:cNvPr id="2154" name="Rounded Rectangle 19">
              <a:extLst>
                <a:ext uri="{FF2B5EF4-FFF2-40B4-BE49-F238E27FC236}">
                  <a16:creationId xmlns:a16="http://schemas.microsoft.com/office/drawing/2014/main" id="{E894BB53-DDA6-4761-BF94-591141B6328B}"/>
                </a:ext>
              </a:extLst>
            </p:cNvPr>
            <p:cNvSpPr/>
            <p:nvPr/>
          </p:nvSpPr>
          <p:spPr>
            <a:xfrm rot="18900000">
              <a:off x="4235863" y="5132318"/>
              <a:ext cx="640800" cy="640800"/>
            </a:xfrm>
            <a:prstGeom prst="roundRect">
              <a:avLst>
                <a:gd name="adj" fmla="val 10715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55" name="Rounded Rectangle 20">
              <a:extLst>
                <a:ext uri="{FF2B5EF4-FFF2-40B4-BE49-F238E27FC236}">
                  <a16:creationId xmlns:a16="http://schemas.microsoft.com/office/drawing/2014/main" id="{CE85654D-9B6B-4FF8-B9FD-BA2C83D70E0C}"/>
                </a:ext>
              </a:extLst>
            </p:cNvPr>
            <p:cNvSpPr/>
            <p:nvPr/>
          </p:nvSpPr>
          <p:spPr>
            <a:xfrm rot="18900000">
              <a:off x="4295536" y="5191992"/>
              <a:ext cx="521451" cy="52145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156" name="TextBox 2155">
            <a:extLst>
              <a:ext uri="{FF2B5EF4-FFF2-40B4-BE49-F238E27FC236}">
                <a16:creationId xmlns:a16="http://schemas.microsoft.com/office/drawing/2014/main" id="{F3256527-59F8-4DBB-9846-18FBDF537C38}"/>
              </a:ext>
            </a:extLst>
          </p:cNvPr>
          <p:cNvSpPr txBox="1"/>
          <p:nvPr/>
        </p:nvSpPr>
        <p:spPr>
          <a:xfrm>
            <a:off x="4352009" y="5340132"/>
            <a:ext cx="49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157" name="Group 2156">
            <a:extLst>
              <a:ext uri="{FF2B5EF4-FFF2-40B4-BE49-F238E27FC236}">
                <a16:creationId xmlns:a16="http://schemas.microsoft.com/office/drawing/2014/main" id="{E1F019C4-BE15-4913-9AFF-A373269258A4}"/>
              </a:ext>
            </a:extLst>
          </p:cNvPr>
          <p:cNvGrpSpPr/>
          <p:nvPr/>
        </p:nvGrpSpPr>
        <p:grpSpPr>
          <a:xfrm>
            <a:off x="7304513" y="4136849"/>
            <a:ext cx="640800" cy="640800"/>
            <a:chOff x="4235863" y="3988481"/>
            <a:chExt cx="640800" cy="640800"/>
          </a:xfrm>
        </p:grpSpPr>
        <p:sp>
          <p:nvSpPr>
            <p:cNvPr id="2158" name="Rounded Rectangle 23">
              <a:extLst>
                <a:ext uri="{FF2B5EF4-FFF2-40B4-BE49-F238E27FC236}">
                  <a16:creationId xmlns:a16="http://schemas.microsoft.com/office/drawing/2014/main" id="{3B3A5483-A096-4EB8-A63E-77589F71F8EE}"/>
                </a:ext>
              </a:extLst>
            </p:cNvPr>
            <p:cNvSpPr/>
            <p:nvPr/>
          </p:nvSpPr>
          <p:spPr>
            <a:xfrm rot="18900000">
              <a:off x="4235863" y="3988481"/>
              <a:ext cx="640800" cy="640800"/>
            </a:xfrm>
            <a:prstGeom prst="roundRect">
              <a:avLst>
                <a:gd name="adj" fmla="val 10715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2159" name="Rounded Rectangle 24">
              <a:extLst>
                <a:ext uri="{FF2B5EF4-FFF2-40B4-BE49-F238E27FC236}">
                  <a16:creationId xmlns:a16="http://schemas.microsoft.com/office/drawing/2014/main" id="{3F8D6A36-4DFE-45BF-8092-5CFE7F066FFA}"/>
                </a:ext>
              </a:extLst>
            </p:cNvPr>
            <p:cNvSpPr/>
            <p:nvPr/>
          </p:nvSpPr>
          <p:spPr>
            <a:xfrm rot="18900000">
              <a:off x="4295536" y="4048155"/>
              <a:ext cx="521451" cy="521451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160" name="TextBox 2159">
            <a:extLst>
              <a:ext uri="{FF2B5EF4-FFF2-40B4-BE49-F238E27FC236}">
                <a16:creationId xmlns:a16="http://schemas.microsoft.com/office/drawing/2014/main" id="{04624A7E-A53B-44FC-AD6A-D8CCA1E69B9B}"/>
              </a:ext>
            </a:extLst>
          </p:cNvPr>
          <p:cNvSpPr txBox="1"/>
          <p:nvPr/>
        </p:nvSpPr>
        <p:spPr>
          <a:xfrm>
            <a:off x="7358215" y="4257648"/>
            <a:ext cx="49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161" name="Group 2160">
            <a:extLst>
              <a:ext uri="{FF2B5EF4-FFF2-40B4-BE49-F238E27FC236}">
                <a16:creationId xmlns:a16="http://schemas.microsoft.com/office/drawing/2014/main" id="{F3E54A58-766B-4921-A52F-54C7F2F306F7}"/>
              </a:ext>
            </a:extLst>
          </p:cNvPr>
          <p:cNvGrpSpPr/>
          <p:nvPr/>
        </p:nvGrpSpPr>
        <p:grpSpPr>
          <a:xfrm>
            <a:off x="894946" y="4020724"/>
            <a:ext cx="3779309" cy="899495"/>
            <a:chOff x="200944" y="4307149"/>
            <a:chExt cx="4687727" cy="899495"/>
          </a:xfrm>
        </p:grpSpPr>
        <p:sp>
          <p:nvSpPr>
            <p:cNvPr id="2162" name="TextBox 2161">
              <a:extLst>
                <a:ext uri="{FF2B5EF4-FFF2-40B4-BE49-F238E27FC236}">
                  <a16:creationId xmlns:a16="http://schemas.microsoft.com/office/drawing/2014/main" id="{A56A5CD9-A165-4941-81BE-A6955E989172}"/>
                </a:ext>
              </a:extLst>
            </p:cNvPr>
            <p:cNvSpPr txBox="1"/>
            <p:nvPr/>
          </p:nvSpPr>
          <p:spPr>
            <a:xfrm>
              <a:off x="245430" y="4560313"/>
              <a:ext cx="46203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163" name="TextBox 2162">
              <a:extLst>
                <a:ext uri="{FF2B5EF4-FFF2-40B4-BE49-F238E27FC236}">
                  <a16:creationId xmlns:a16="http://schemas.microsoft.com/office/drawing/2014/main" id="{9B5FDFAE-BC7A-4EC4-8053-FF02066D592A}"/>
                </a:ext>
              </a:extLst>
            </p:cNvPr>
            <p:cNvSpPr txBox="1"/>
            <p:nvPr/>
          </p:nvSpPr>
          <p:spPr>
            <a:xfrm>
              <a:off x="200944" y="4307149"/>
              <a:ext cx="4687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4" name="Group 2163">
            <a:extLst>
              <a:ext uri="{FF2B5EF4-FFF2-40B4-BE49-F238E27FC236}">
                <a16:creationId xmlns:a16="http://schemas.microsoft.com/office/drawing/2014/main" id="{AA1315E3-1D7D-47CF-B0E4-D5436DDF18AC}"/>
              </a:ext>
            </a:extLst>
          </p:cNvPr>
          <p:cNvGrpSpPr/>
          <p:nvPr/>
        </p:nvGrpSpPr>
        <p:grpSpPr>
          <a:xfrm>
            <a:off x="7512569" y="5104748"/>
            <a:ext cx="3761788" cy="899495"/>
            <a:chOff x="200944" y="4307149"/>
            <a:chExt cx="4687727" cy="899495"/>
          </a:xfrm>
        </p:grpSpPr>
        <p:sp>
          <p:nvSpPr>
            <p:cNvPr id="2165" name="TextBox 2164">
              <a:extLst>
                <a:ext uri="{FF2B5EF4-FFF2-40B4-BE49-F238E27FC236}">
                  <a16:creationId xmlns:a16="http://schemas.microsoft.com/office/drawing/2014/main" id="{64648B83-C9AD-4054-B76A-50602E40F392}"/>
                </a:ext>
              </a:extLst>
            </p:cNvPr>
            <p:cNvSpPr txBox="1"/>
            <p:nvPr/>
          </p:nvSpPr>
          <p:spPr>
            <a:xfrm>
              <a:off x="245430" y="4560313"/>
              <a:ext cx="46203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166" name="TextBox 2165">
              <a:extLst>
                <a:ext uri="{FF2B5EF4-FFF2-40B4-BE49-F238E27FC236}">
                  <a16:creationId xmlns:a16="http://schemas.microsoft.com/office/drawing/2014/main" id="{031DA1C1-FB0D-4BA3-A9B3-72BC329359F5}"/>
                </a:ext>
              </a:extLst>
            </p:cNvPr>
            <p:cNvSpPr txBox="1"/>
            <p:nvPr/>
          </p:nvSpPr>
          <p:spPr>
            <a:xfrm>
              <a:off x="200944" y="4307149"/>
              <a:ext cx="4687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7" name="Group 2166">
            <a:extLst>
              <a:ext uri="{FF2B5EF4-FFF2-40B4-BE49-F238E27FC236}">
                <a16:creationId xmlns:a16="http://schemas.microsoft.com/office/drawing/2014/main" id="{A442F965-18D1-41F9-A03B-9BEB49970A26}"/>
              </a:ext>
            </a:extLst>
          </p:cNvPr>
          <p:cNvGrpSpPr/>
          <p:nvPr/>
        </p:nvGrpSpPr>
        <p:grpSpPr>
          <a:xfrm>
            <a:off x="7512569" y="2936700"/>
            <a:ext cx="3761788" cy="899495"/>
            <a:chOff x="200944" y="4307149"/>
            <a:chExt cx="4687727" cy="899495"/>
          </a:xfrm>
        </p:grpSpPr>
        <p:sp>
          <p:nvSpPr>
            <p:cNvPr id="2168" name="TextBox 2167">
              <a:extLst>
                <a:ext uri="{FF2B5EF4-FFF2-40B4-BE49-F238E27FC236}">
                  <a16:creationId xmlns:a16="http://schemas.microsoft.com/office/drawing/2014/main" id="{CEF68C4B-46E1-41D2-AD0F-9F6FCA6928FE}"/>
                </a:ext>
              </a:extLst>
            </p:cNvPr>
            <p:cNvSpPr txBox="1"/>
            <p:nvPr/>
          </p:nvSpPr>
          <p:spPr>
            <a:xfrm>
              <a:off x="245430" y="4560313"/>
              <a:ext cx="46203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169" name="TextBox 2168">
              <a:extLst>
                <a:ext uri="{FF2B5EF4-FFF2-40B4-BE49-F238E27FC236}">
                  <a16:creationId xmlns:a16="http://schemas.microsoft.com/office/drawing/2014/main" id="{3DCF5200-85B4-4C5C-89D6-96700E09E73E}"/>
                </a:ext>
              </a:extLst>
            </p:cNvPr>
            <p:cNvSpPr txBox="1"/>
            <p:nvPr/>
          </p:nvSpPr>
          <p:spPr>
            <a:xfrm>
              <a:off x="200944" y="4307149"/>
              <a:ext cx="46877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70" name="Group 2169">
            <a:extLst>
              <a:ext uri="{FF2B5EF4-FFF2-40B4-BE49-F238E27FC236}">
                <a16:creationId xmlns:a16="http://schemas.microsoft.com/office/drawing/2014/main" id="{14887611-924B-43DA-830A-63BAD5ECB551}"/>
              </a:ext>
            </a:extLst>
          </p:cNvPr>
          <p:cNvGrpSpPr/>
          <p:nvPr/>
        </p:nvGrpSpPr>
        <p:grpSpPr>
          <a:xfrm>
            <a:off x="5237159" y="2976794"/>
            <a:ext cx="1410044" cy="863315"/>
            <a:chOff x="3233964" y="1954419"/>
            <a:chExt cx="1410044" cy="863315"/>
          </a:xfrm>
        </p:grpSpPr>
        <p:sp>
          <p:nvSpPr>
            <p:cNvPr id="2171" name="TextBox 2170">
              <a:extLst>
                <a:ext uri="{FF2B5EF4-FFF2-40B4-BE49-F238E27FC236}">
                  <a16:creationId xmlns:a16="http://schemas.microsoft.com/office/drawing/2014/main" id="{D42470E7-14B0-4EF5-B587-34E20A089C6F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172" name="TextBox 2171">
              <a:extLst>
                <a:ext uri="{FF2B5EF4-FFF2-40B4-BE49-F238E27FC236}">
                  <a16:creationId xmlns:a16="http://schemas.microsoft.com/office/drawing/2014/main" id="{A8B7BCEF-B042-406C-94E7-8B1E7DF67D76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73" name="Group 2172">
            <a:extLst>
              <a:ext uri="{FF2B5EF4-FFF2-40B4-BE49-F238E27FC236}">
                <a16:creationId xmlns:a16="http://schemas.microsoft.com/office/drawing/2014/main" id="{E0914AB6-D9E4-4847-B6A7-A4E869EB7CCD}"/>
              </a:ext>
            </a:extLst>
          </p:cNvPr>
          <p:cNvGrpSpPr/>
          <p:nvPr/>
        </p:nvGrpSpPr>
        <p:grpSpPr>
          <a:xfrm>
            <a:off x="5237159" y="5102036"/>
            <a:ext cx="1410044" cy="863315"/>
            <a:chOff x="3233964" y="1954419"/>
            <a:chExt cx="1410044" cy="863315"/>
          </a:xfrm>
        </p:grpSpPr>
        <p:sp>
          <p:nvSpPr>
            <p:cNvPr id="2174" name="TextBox 2173">
              <a:extLst>
                <a:ext uri="{FF2B5EF4-FFF2-40B4-BE49-F238E27FC236}">
                  <a16:creationId xmlns:a16="http://schemas.microsoft.com/office/drawing/2014/main" id="{1BC2BAD3-7CD2-4777-8131-8684E4F6742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175" name="TextBox 2174">
              <a:extLst>
                <a:ext uri="{FF2B5EF4-FFF2-40B4-BE49-F238E27FC236}">
                  <a16:creationId xmlns:a16="http://schemas.microsoft.com/office/drawing/2014/main" id="{C6EDD2FA-3E85-45C4-9350-C3E66C1665D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76" name="Group 2175">
            <a:extLst>
              <a:ext uri="{FF2B5EF4-FFF2-40B4-BE49-F238E27FC236}">
                <a16:creationId xmlns:a16="http://schemas.microsoft.com/office/drawing/2014/main" id="{35BA845E-A0B9-455B-9817-E2A365B1B614}"/>
              </a:ext>
            </a:extLst>
          </p:cNvPr>
          <p:cNvGrpSpPr/>
          <p:nvPr/>
        </p:nvGrpSpPr>
        <p:grpSpPr>
          <a:xfrm>
            <a:off x="5604597" y="1893768"/>
            <a:ext cx="1410044" cy="863315"/>
            <a:chOff x="3233964" y="1954419"/>
            <a:chExt cx="1410044" cy="863315"/>
          </a:xfrm>
        </p:grpSpPr>
        <p:sp>
          <p:nvSpPr>
            <p:cNvPr id="2177" name="TextBox 2176">
              <a:extLst>
                <a:ext uri="{FF2B5EF4-FFF2-40B4-BE49-F238E27FC236}">
                  <a16:creationId xmlns:a16="http://schemas.microsoft.com/office/drawing/2014/main" id="{DC7AAE3D-E421-456F-AC06-EC2ED390251B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178" name="TextBox 2177">
              <a:extLst>
                <a:ext uri="{FF2B5EF4-FFF2-40B4-BE49-F238E27FC236}">
                  <a16:creationId xmlns:a16="http://schemas.microsoft.com/office/drawing/2014/main" id="{5B27E5D1-6FF8-497A-B222-7463D8DD135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79" name="Group 2178">
            <a:extLst>
              <a:ext uri="{FF2B5EF4-FFF2-40B4-BE49-F238E27FC236}">
                <a16:creationId xmlns:a16="http://schemas.microsoft.com/office/drawing/2014/main" id="{0BBDA284-A433-4131-8BDB-9C2D7ABE5B2A}"/>
              </a:ext>
            </a:extLst>
          </p:cNvPr>
          <p:cNvGrpSpPr/>
          <p:nvPr/>
        </p:nvGrpSpPr>
        <p:grpSpPr>
          <a:xfrm>
            <a:off x="5604597" y="4019010"/>
            <a:ext cx="1410044" cy="863315"/>
            <a:chOff x="3233964" y="1954419"/>
            <a:chExt cx="1410044" cy="863315"/>
          </a:xfrm>
        </p:grpSpPr>
        <p:sp>
          <p:nvSpPr>
            <p:cNvPr id="2180" name="TextBox 2179">
              <a:extLst>
                <a:ext uri="{FF2B5EF4-FFF2-40B4-BE49-F238E27FC236}">
                  <a16:creationId xmlns:a16="http://schemas.microsoft.com/office/drawing/2014/main" id="{C1503A05-F35E-4DFA-A80D-DE0597EFC8B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2181" name="TextBox 2180">
              <a:extLst>
                <a:ext uri="{FF2B5EF4-FFF2-40B4-BE49-F238E27FC236}">
                  <a16:creationId xmlns:a16="http://schemas.microsoft.com/office/drawing/2014/main" id="{7A0822B3-15A9-41C9-B388-992841647C7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156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67</cp:revision>
  <dcterms:created xsi:type="dcterms:W3CDTF">2018-02-18T19:39:47Z</dcterms:created>
  <dcterms:modified xsi:type="dcterms:W3CDTF">2020-01-03T03:24:24Z</dcterms:modified>
</cp:coreProperties>
</file>