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2" name="Arc 491">
            <a:extLst>
              <a:ext uri="{FF2B5EF4-FFF2-40B4-BE49-F238E27FC236}">
                <a16:creationId xmlns:a16="http://schemas.microsoft.com/office/drawing/2014/main" id="{DC58352B-7839-4E27-8010-DE75F01F9E92}"/>
              </a:ext>
            </a:extLst>
          </p:cNvPr>
          <p:cNvSpPr/>
          <p:nvPr/>
        </p:nvSpPr>
        <p:spPr>
          <a:xfrm>
            <a:off x="10147895" y="2440814"/>
            <a:ext cx="1152000" cy="1152000"/>
          </a:xfrm>
          <a:prstGeom prst="arc">
            <a:avLst>
              <a:gd name="adj1" fmla="val 16200000"/>
              <a:gd name="adj2" fmla="val 5279301"/>
            </a:avLst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3" name="Arc 492">
            <a:extLst>
              <a:ext uri="{FF2B5EF4-FFF2-40B4-BE49-F238E27FC236}">
                <a16:creationId xmlns:a16="http://schemas.microsoft.com/office/drawing/2014/main" id="{F6ACFD4C-CC3E-4399-94B9-5EA6C0EDD511}"/>
              </a:ext>
            </a:extLst>
          </p:cNvPr>
          <p:cNvSpPr/>
          <p:nvPr/>
        </p:nvSpPr>
        <p:spPr>
          <a:xfrm>
            <a:off x="10176470" y="4447561"/>
            <a:ext cx="1152000" cy="1152000"/>
          </a:xfrm>
          <a:prstGeom prst="arc">
            <a:avLst>
              <a:gd name="adj1" fmla="val 16200000"/>
              <a:gd name="adj2" fmla="val 5279301"/>
            </a:avLst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4" name="Arc 493">
            <a:extLst>
              <a:ext uri="{FF2B5EF4-FFF2-40B4-BE49-F238E27FC236}">
                <a16:creationId xmlns:a16="http://schemas.microsoft.com/office/drawing/2014/main" id="{4BF83374-76AE-46EE-8997-65FD114CC8C1}"/>
              </a:ext>
            </a:extLst>
          </p:cNvPr>
          <p:cNvSpPr/>
          <p:nvPr/>
        </p:nvSpPr>
        <p:spPr>
          <a:xfrm flipH="1">
            <a:off x="908347" y="3444187"/>
            <a:ext cx="1152000" cy="1152000"/>
          </a:xfrm>
          <a:prstGeom prst="arc">
            <a:avLst>
              <a:gd name="adj1" fmla="val 16200000"/>
              <a:gd name="adj2" fmla="val 5279301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F3047F7E-E1C0-4E7B-A667-6E1C22CF1248}"/>
              </a:ext>
            </a:extLst>
          </p:cNvPr>
          <p:cNvSpPr/>
          <p:nvPr/>
        </p:nvSpPr>
        <p:spPr>
          <a:xfrm>
            <a:off x="1609820" y="1904086"/>
            <a:ext cx="9115330" cy="97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5121BE2E-BA3C-41EF-A7FB-7C6F5C4F0A3C}"/>
              </a:ext>
            </a:extLst>
          </p:cNvPr>
          <p:cNvGrpSpPr/>
          <p:nvPr/>
        </p:nvGrpSpPr>
        <p:grpSpPr>
          <a:xfrm>
            <a:off x="1465578" y="1904086"/>
            <a:ext cx="2293492" cy="972000"/>
            <a:chOff x="1342404" y="1890612"/>
            <a:chExt cx="2509515" cy="1049822"/>
          </a:xfrm>
        </p:grpSpPr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234CC9B1-0A7E-446C-89CB-07179081F27C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499" name="Rounded Rectangle 8">
                <a:extLst>
                  <a:ext uri="{FF2B5EF4-FFF2-40B4-BE49-F238E27FC236}">
                    <a16:creationId xmlns:a16="http://schemas.microsoft.com/office/drawing/2014/main" id="{BC2CE7F1-9CE8-42D0-B11D-09FB789C6A94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500" name="Rounded Rectangle 9">
                <a:extLst>
                  <a:ext uri="{FF2B5EF4-FFF2-40B4-BE49-F238E27FC236}">
                    <a16:creationId xmlns:a16="http://schemas.microsoft.com/office/drawing/2014/main" id="{B2B65FC9-1D80-4258-8F08-79D5175811F9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80000"/>
                      <a:lumOff val="20000"/>
                    </a:schemeClr>
                  </a:gs>
                  <a:gs pos="94000">
                    <a:schemeClr val="accent4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498" name="Rectangle 497">
              <a:extLst>
                <a:ext uri="{FF2B5EF4-FFF2-40B4-BE49-F238E27FC236}">
                  <a16:creationId xmlns:a16="http://schemas.microsoft.com/office/drawing/2014/main" id="{4F24AD6A-B5DF-4E66-9806-E8B4034F783B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501" name="TextBox 500">
            <a:extLst>
              <a:ext uri="{FF2B5EF4-FFF2-40B4-BE49-F238E27FC236}">
                <a16:creationId xmlns:a16="http://schemas.microsoft.com/office/drawing/2014/main" id="{319307A6-E1AF-4276-8A75-2220BCE78CA1}"/>
              </a:ext>
            </a:extLst>
          </p:cNvPr>
          <p:cNvSpPr txBox="1"/>
          <p:nvPr/>
        </p:nvSpPr>
        <p:spPr>
          <a:xfrm>
            <a:off x="1574545" y="2458214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75DDF880-29B6-4028-8BF2-11494025C48A}"/>
              </a:ext>
            </a:extLst>
          </p:cNvPr>
          <p:cNvSpPr txBox="1"/>
          <p:nvPr/>
        </p:nvSpPr>
        <p:spPr>
          <a:xfrm>
            <a:off x="2852344" y="2132165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A1948579-E722-40AC-AE29-6191A58FA10F}"/>
              </a:ext>
            </a:extLst>
          </p:cNvPr>
          <p:cNvSpPr/>
          <p:nvPr/>
        </p:nvSpPr>
        <p:spPr>
          <a:xfrm>
            <a:off x="1609820" y="4020016"/>
            <a:ext cx="9115330" cy="97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E06CB870-F6A7-4C13-B9A2-F42A9358E75E}"/>
              </a:ext>
            </a:extLst>
          </p:cNvPr>
          <p:cNvGrpSpPr/>
          <p:nvPr/>
        </p:nvGrpSpPr>
        <p:grpSpPr>
          <a:xfrm>
            <a:off x="1465578" y="4020016"/>
            <a:ext cx="2293492" cy="972000"/>
            <a:chOff x="1342404" y="1890612"/>
            <a:chExt cx="2509515" cy="1049822"/>
          </a:xfrm>
        </p:grpSpPr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084D08B4-E75F-4BFC-A2E3-5CC39F75FE32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507" name="Rounded Rectangle 17">
                <a:extLst>
                  <a:ext uri="{FF2B5EF4-FFF2-40B4-BE49-F238E27FC236}">
                    <a16:creationId xmlns:a16="http://schemas.microsoft.com/office/drawing/2014/main" id="{726BCEDD-3189-4FF1-8F39-70FBC664DAEE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508" name="Rounded Rectangle 9">
                <a:extLst>
                  <a:ext uri="{FF2B5EF4-FFF2-40B4-BE49-F238E27FC236}">
                    <a16:creationId xmlns:a16="http://schemas.microsoft.com/office/drawing/2014/main" id="{C7A6966E-15D4-4949-8911-137A75EE212C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95000"/>
                      <a:lumOff val="5000"/>
                    </a:schemeClr>
                  </a:gs>
                  <a:gs pos="94000">
                    <a:schemeClr val="accent2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2E69FEA8-4569-447B-AC5E-816A336F77E4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509" name="TextBox 508">
            <a:extLst>
              <a:ext uri="{FF2B5EF4-FFF2-40B4-BE49-F238E27FC236}">
                <a16:creationId xmlns:a16="http://schemas.microsoft.com/office/drawing/2014/main" id="{5232D714-5408-4E9A-8A71-C2A71A292944}"/>
              </a:ext>
            </a:extLst>
          </p:cNvPr>
          <p:cNvSpPr txBox="1"/>
          <p:nvPr/>
        </p:nvSpPr>
        <p:spPr>
          <a:xfrm>
            <a:off x="1609820" y="4575136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4785C24A-FB2A-447A-BAC3-BB595049631D}"/>
              </a:ext>
            </a:extLst>
          </p:cNvPr>
          <p:cNvSpPr txBox="1"/>
          <p:nvPr/>
        </p:nvSpPr>
        <p:spPr>
          <a:xfrm>
            <a:off x="2852344" y="4248095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CBD974A5-6454-4E12-8ACB-F035AE131004}"/>
              </a:ext>
            </a:extLst>
          </p:cNvPr>
          <p:cNvSpPr/>
          <p:nvPr/>
        </p:nvSpPr>
        <p:spPr>
          <a:xfrm>
            <a:off x="1465579" y="2968325"/>
            <a:ext cx="9112125" cy="9594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C138D1C4-D343-4FBD-A546-9121E01224D0}"/>
              </a:ext>
            </a:extLst>
          </p:cNvPr>
          <p:cNvGrpSpPr/>
          <p:nvPr/>
        </p:nvGrpSpPr>
        <p:grpSpPr>
          <a:xfrm flipH="1">
            <a:off x="8439243" y="2962051"/>
            <a:ext cx="2293492" cy="972000"/>
            <a:chOff x="1342404" y="1890612"/>
            <a:chExt cx="2509515" cy="1049822"/>
          </a:xfrm>
        </p:grpSpPr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2B11E8D8-8936-44DB-AD09-9D5A8AD51DF0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515" name="Rounded Rectangle 25">
                <a:extLst>
                  <a:ext uri="{FF2B5EF4-FFF2-40B4-BE49-F238E27FC236}">
                    <a16:creationId xmlns:a16="http://schemas.microsoft.com/office/drawing/2014/main" id="{F4CF0D71-9183-4809-9B75-2FFCB0DDE355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516" name="Rounded Rectangle 9">
                <a:extLst>
                  <a:ext uri="{FF2B5EF4-FFF2-40B4-BE49-F238E27FC236}">
                    <a16:creationId xmlns:a16="http://schemas.microsoft.com/office/drawing/2014/main" id="{B39D6869-E596-4D7C-93F4-5E9BD0D23338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95000"/>
                      <a:lumOff val="5000"/>
                    </a:schemeClr>
                  </a:gs>
                  <a:gs pos="94000">
                    <a:schemeClr val="accent3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sp>
          <p:nvSpPr>
            <p:cNvPr id="514" name="Rectangle 513">
              <a:extLst>
                <a:ext uri="{FF2B5EF4-FFF2-40B4-BE49-F238E27FC236}">
                  <a16:creationId xmlns:a16="http://schemas.microsoft.com/office/drawing/2014/main" id="{A0F9FBEE-EFF3-4B99-8E67-3CCE239253E3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517" name="Rectangle 516">
            <a:extLst>
              <a:ext uri="{FF2B5EF4-FFF2-40B4-BE49-F238E27FC236}">
                <a16:creationId xmlns:a16="http://schemas.microsoft.com/office/drawing/2014/main" id="{36122C53-3C89-45A0-874D-98006279C664}"/>
              </a:ext>
            </a:extLst>
          </p:cNvPr>
          <p:cNvSpPr/>
          <p:nvPr/>
        </p:nvSpPr>
        <p:spPr>
          <a:xfrm>
            <a:off x="1465579" y="5084256"/>
            <a:ext cx="9112125" cy="9594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7D72119C-ED1C-49AC-BB95-5CFC438E54FD}"/>
              </a:ext>
            </a:extLst>
          </p:cNvPr>
          <p:cNvGrpSpPr/>
          <p:nvPr/>
        </p:nvGrpSpPr>
        <p:grpSpPr>
          <a:xfrm flipH="1">
            <a:off x="8439243" y="5077982"/>
            <a:ext cx="2293492" cy="972000"/>
            <a:chOff x="1342404" y="1890612"/>
            <a:chExt cx="2509515" cy="1049822"/>
          </a:xfrm>
        </p:grpSpPr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30FDA377-2824-4008-A78F-FB6F85078797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521" name="Rounded Rectangle 31">
                <a:extLst>
                  <a:ext uri="{FF2B5EF4-FFF2-40B4-BE49-F238E27FC236}">
                    <a16:creationId xmlns:a16="http://schemas.microsoft.com/office/drawing/2014/main" id="{C9B14779-6F0F-4126-8477-03D2878A39D2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522" name="Rounded Rectangle 9">
                <a:extLst>
                  <a:ext uri="{FF2B5EF4-FFF2-40B4-BE49-F238E27FC236}">
                    <a16:creationId xmlns:a16="http://schemas.microsoft.com/office/drawing/2014/main" id="{9B64D04E-8724-46EC-B00F-F7C236A3C13B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0000"/>
                      <a:lumOff val="10000"/>
                    </a:schemeClr>
                  </a:gs>
                  <a:gs pos="94000">
                    <a:schemeClr val="accent1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520" name="Rectangle 519">
              <a:extLst>
                <a:ext uri="{FF2B5EF4-FFF2-40B4-BE49-F238E27FC236}">
                  <a16:creationId xmlns:a16="http://schemas.microsoft.com/office/drawing/2014/main" id="{BA8658EF-483F-4B40-A5CC-4B391FF2C297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523" name="TextBox 522">
            <a:extLst>
              <a:ext uri="{FF2B5EF4-FFF2-40B4-BE49-F238E27FC236}">
                <a16:creationId xmlns:a16="http://schemas.microsoft.com/office/drawing/2014/main" id="{7065B764-412B-443A-B0C5-B86C2CEE72FC}"/>
              </a:ext>
            </a:extLst>
          </p:cNvPr>
          <p:cNvSpPr txBox="1"/>
          <p:nvPr/>
        </p:nvSpPr>
        <p:spPr>
          <a:xfrm>
            <a:off x="8683354" y="3190130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FBA9144F-EB0A-42BC-B8C6-69AC9C00A69D}"/>
              </a:ext>
            </a:extLst>
          </p:cNvPr>
          <p:cNvSpPr txBox="1"/>
          <p:nvPr/>
        </p:nvSpPr>
        <p:spPr>
          <a:xfrm>
            <a:off x="8683354" y="5306061"/>
            <a:ext cx="66994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43A4A77D-F3FB-44E4-B46A-7534E6213D65}"/>
              </a:ext>
            </a:extLst>
          </p:cNvPr>
          <p:cNvSpPr txBox="1"/>
          <p:nvPr/>
        </p:nvSpPr>
        <p:spPr>
          <a:xfrm>
            <a:off x="9655144" y="3516675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D7B11342-9DB2-4F91-8366-151D5791E479}"/>
              </a:ext>
            </a:extLst>
          </p:cNvPr>
          <p:cNvSpPr txBox="1"/>
          <p:nvPr/>
        </p:nvSpPr>
        <p:spPr>
          <a:xfrm>
            <a:off x="9690419" y="5633596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9DB2AA5D-8EB5-49A2-8F13-D4157EBBDFDE}"/>
              </a:ext>
            </a:extLst>
          </p:cNvPr>
          <p:cNvGrpSpPr/>
          <p:nvPr/>
        </p:nvGrpSpPr>
        <p:grpSpPr>
          <a:xfrm>
            <a:off x="3960578" y="2020757"/>
            <a:ext cx="6480000" cy="738664"/>
            <a:chOff x="3017859" y="4283314"/>
            <a:chExt cx="1890849" cy="738664"/>
          </a:xfrm>
        </p:grpSpPr>
        <p:sp>
          <p:nvSpPr>
            <p:cNvPr id="528" name="TextBox 527">
              <a:extLst>
                <a:ext uri="{FF2B5EF4-FFF2-40B4-BE49-F238E27FC236}">
                  <a16:creationId xmlns:a16="http://schemas.microsoft.com/office/drawing/2014/main" id="{61A3FA4F-A1F6-44BF-9CF7-C0D2E8672AA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6A7B46B7-C6B2-4A37-A97C-480EFDDCAA53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590CA76E-032E-4B0D-BC00-3AC84B7E2159}"/>
              </a:ext>
            </a:extLst>
          </p:cNvPr>
          <p:cNvGrpSpPr/>
          <p:nvPr/>
        </p:nvGrpSpPr>
        <p:grpSpPr>
          <a:xfrm>
            <a:off x="3960577" y="4136687"/>
            <a:ext cx="6480000" cy="738664"/>
            <a:chOff x="3017859" y="4283314"/>
            <a:chExt cx="1890849" cy="738664"/>
          </a:xfrm>
        </p:grpSpPr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0ABB6F5D-8195-49C5-AFE1-66C74998EEB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1DA35BD8-9ACD-44C6-B501-C4CF61B58D52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99434D3F-EE28-48E2-A919-F39FC76F4D34}"/>
              </a:ext>
            </a:extLst>
          </p:cNvPr>
          <p:cNvGrpSpPr/>
          <p:nvPr/>
        </p:nvGrpSpPr>
        <p:grpSpPr>
          <a:xfrm>
            <a:off x="1789652" y="3078722"/>
            <a:ext cx="6480000" cy="738664"/>
            <a:chOff x="3021855" y="4283314"/>
            <a:chExt cx="1886853" cy="738664"/>
          </a:xfrm>
        </p:grpSpPr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85829168-7F9E-4784-B6ED-A904B754E17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B7F46671-5D24-4804-8CCD-5E0065E56005}"/>
                </a:ext>
              </a:extLst>
            </p:cNvPr>
            <p:cNvSpPr txBox="1"/>
            <p:nvPr/>
          </p:nvSpPr>
          <p:spPr>
            <a:xfrm>
              <a:off x="3021855" y="4283314"/>
              <a:ext cx="1866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4B2DDB91-4C65-45DC-BB6D-A0D8A9FA0246}"/>
              </a:ext>
            </a:extLst>
          </p:cNvPr>
          <p:cNvGrpSpPr/>
          <p:nvPr/>
        </p:nvGrpSpPr>
        <p:grpSpPr>
          <a:xfrm>
            <a:off x="1789652" y="5194653"/>
            <a:ext cx="6480000" cy="738664"/>
            <a:chOff x="3021855" y="4283314"/>
            <a:chExt cx="1886853" cy="738664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1862D3B5-3848-44FB-B002-40412A41E8C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D6D377E6-443B-4B5E-98B3-16079CEB33A5}"/>
                </a:ext>
              </a:extLst>
            </p:cNvPr>
            <p:cNvSpPr txBox="1"/>
            <p:nvPr/>
          </p:nvSpPr>
          <p:spPr>
            <a:xfrm>
              <a:off x="3021855" y="4283314"/>
              <a:ext cx="1866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39" name="Isosceles Triangle 8">
            <a:extLst>
              <a:ext uri="{FF2B5EF4-FFF2-40B4-BE49-F238E27FC236}">
                <a16:creationId xmlns:a16="http://schemas.microsoft.com/office/drawing/2014/main" id="{DF02B76F-243C-49F6-98BB-E695E73AE52F}"/>
              </a:ext>
            </a:extLst>
          </p:cNvPr>
          <p:cNvSpPr/>
          <p:nvPr/>
        </p:nvSpPr>
        <p:spPr>
          <a:xfrm rot="16200000">
            <a:off x="9991958" y="5198398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0" name="Round Same Side Corner Rectangle 11">
            <a:extLst>
              <a:ext uri="{FF2B5EF4-FFF2-40B4-BE49-F238E27FC236}">
                <a16:creationId xmlns:a16="http://schemas.microsoft.com/office/drawing/2014/main" id="{4CAE44F5-933F-485B-8CB2-13DD3D081C8D}"/>
              </a:ext>
            </a:extLst>
          </p:cNvPr>
          <p:cNvSpPr>
            <a:spLocks noChangeAspect="1"/>
          </p:cNvSpPr>
          <p:nvPr/>
        </p:nvSpPr>
        <p:spPr>
          <a:xfrm rot="9900000">
            <a:off x="1897620" y="205345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1" name="Rectangle 16">
            <a:extLst>
              <a:ext uri="{FF2B5EF4-FFF2-40B4-BE49-F238E27FC236}">
                <a16:creationId xmlns:a16="http://schemas.microsoft.com/office/drawing/2014/main" id="{43CBB6BD-1ABA-48B6-B00F-9C08AC73AB4B}"/>
              </a:ext>
            </a:extLst>
          </p:cNvPr>
          <p:cNvSpPr/>
          <p:nvPr/>
        </p:nvSpPr>
        <p:spPr>
          <a:xfrm>
            <a:off x="9939696" y="3164312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2" name="Oval 21">
            <a:extLst>
              <a:ext uri="{FF2B5EF4-FFF2-40B4-BE49-F238E27FC236}">
                <a16:creationId xmlns:a16="http://schemas.microsoft.com/office/drawing/2014/main" id="{4D224322-C9FC-4C3F-8DB3-39521C364D3F}"/>
              </a:ext>
            </a:extLst>
          </p:cNvPr>
          <p:cNvSpPr>
            <a:spLocks noChangeAspect="1"/>
          </p:cNvSpPr>
          <p:nvPr/>
        </p:nvSpPr>
        <p:spPr>
          <a:xfrm>
            <a:off x="1848651" y="414166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2020-01-03T02:32:11Z</dcterms:modified>
</cp:coreProperties>
</file>