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74BD5F71-D3AE-47C9-B239-FA14B562E3B0}"/>
              </a:ext>
            </a:extLst>
          </p:cNvPr>
          <p:cNvSpPr/>
          <p:nvPr/>
        </p:nvSpPr>
        <p:spPr>
          <a:xfrm>
            <a:off x="5114112" y="1965119"/>
            <a:ext cx="1984982" cy="198498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D29A93F3-5F1F-483B-97D7-0B83D00B77C1}"/>
              </a:ext>
            </a:extLst>
          </p:cNvPr>
          <p:cNvSpPr/>
          <p:nvPr/>
        </p:nvSpPr>
        <p:spPr>
          <a:xfrm>
            <a:off x="8832552" y="4121615"/>
            <a:ext cx="1984982" cy="198498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C1CE44CD-057C-42F8-9238-1CBD432702F4}"/>
              </a:ext>
            </a:extLst>
          </p:cNvPr>
          <p:cNvSpPr/>
          <p:nvPr/>
        </p:nvSpPr>
        <p:spPr>
          <a:xfrm>
            <a:off x="1394928" y="4121615"/>
            <a:ext cx="1984982" cy="198498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97" name="Left-Right Arrow 29">
            <a:extLst>
              <a:ext uri="{FF2B5EF4-FFF2-40B4-BE49-F238E27FC236}">
                <a16:creationId xmlns:a16="http://schemas.microsoft.com/office/drawing/2014/main" id="{E62F00A6-97A7-4B9C-AE8E-E4F2BA81225C}"/>
              </a:ext>
            </a:extLst>
          </p:cNvPr>
          <p:cNvSpPr/>
          <p:nvPr/>
        </p:nvSpPr>
        <p:spPr>
          <a:xfrm rot="19798192">
            <a:off x="3250072" y="3538655"/>
            <a:ext cx="1995932" cy="967040"/>
          </a:xfrm>
          <a:prstGeom prst="leftRight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98" name="Left-Right Arrow 30">
            <a:extLst>
              <a:ext uri="{FF2B5EF4-FFF2-40B4-BE49-F238E27FC236}">
                <a16:creationId xmlns:a16="http://schemas.microsoft.com/office/drawing/2014/main" id="{1BBBD570-0A2D-44DD-B9A5-E64D015A5180}"/>
              </a:ext>
            </a:extLst>
          </p:cNvPr>
          <p:cNvSpPr/>
          <p:nvPr/>
        </p:nvSpPr>
        <p:spPr>
          <a:xfrm rot="1957735">
            <a:off x="6967202" y="3565915"/>
            <a:ext cx="1995934" cy="967042"/>
          </a:xfrm>
          <a:prstGeom prst="leftRight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BA32DBAD-B971-4E7F-AA3D-3253071C3B33}"/>
              </a:ext>
            </a:extLst>
          </p:cNvPr>
          <p:cNvSpPr txBox="1"/>
          <p:nvPr/>
        </p:nvSpPr>
        <p:spPr>
          <a:xfrm>
            <a:off x="5345490" y="3246022"/>
            <a:ext cx="150142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Content  Here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45CCBF74-4A3A-4A71-90AC-8D7B91A01155}"/>
              </a:ext>
            </a:extLst>
          </p:cNvPr>
          <p:cNvSpPr txBox="1"/>
          <p:nvPr/>
        </p:nvSpPr>
        <p:spPr>
          <a:xfrm>
            <a:off x="1636705" y="5466990"/>
            <a:ext cx="150142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Content  Here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3E206F0A-FC15-4957-9FDF-E8312B2B855B}"/>
              </a:ext>
            </a:extLst>
          </p:cNvPr>
          <p:cNvSpPr txBox="1"/>
          <p:nvPr/>
        </p:nvSpPr>
        <p:spPr>
          <a:xfrm>
            <a:off x="9074329" y="5443363"/>
            <a:ext cx="150142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Content  Here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grpSp>
        <p:nvGrpSpPr>
          <p:cNvPr id="202" name="그룹 5">
            <a:extLst>
              <a:ext uri="{FF2B5EF4-FFF2-40B4-BE49-F238E27FC236}">
                <a16:creationId xmlns:a16="http://schemas.microsoft.com/office/drawing/2014/main" id="{CD69F01D-E4B6-45C7-9E91-7A12DFE87647}"/>
              </a:ext>
            </a:extLst>
          </p:cNvPr>
          <p:cNvGrpSpPr/>
          <p:nvPr/>
        </p:nvGrpSpPr>
        <p:grpSpPr>
          <a:xfrm>
            <a:off x="4306030" y="4547566"/>
            <a:ext cx="3600400" cy="1133081"/>
            <a:chOff x="2771800" y="4545603"/>
            <a:chExt cx="3600400" cy="1133081"/>
          </a:xfrm>
        </p:grpSpPr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91481463-0A13-425F-977F-C14FB5C741CD}"/>
                </a:ext>
              </a:extLst>
            </p:cNvPr>
            <p:cNvSpPr txBox="1"/>
            <p:nvPr/>
          </p:nvSpPr>
          <p:spPr>
            <a:xfrm>
              <a:off x="2771800" y="4545603"/>
              <a:ext cx="3600400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Here</a:t>
              </a:r>
              <a:endParaRPr lang="ko-KR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47EC62B9-A85A-417F-8243-ADA46755B611}"/>
                </a:ext>
              </a:extLst>
            </p:cNvPr>
            <p:cNvSpPr/>
            <p:nvPr/>
          </p:nvSpPr>
          <p:spPr>
            <a:xfrm>
              <a:off x="2771800" y="5155464"/>
              <a:ext cx="36004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05" name="그룹 3">
            <a:extLst>
              <a:ext uri="{FF2B5EF4-FFF2-40B4-BE49-F238E27FC236}">
                <a16:creationId xmlns:a16="http://schemas.microsoft.com/office/drawing/2014/main" id="{C70F33F5-FEF1-437F-BA4F-32DF727E0332}"/>
              </a:ext>
            </a:extLst>
          </p:cNvPr>
          <p:cNvGrpSpPr/>
          <p:nvPr/>
        </p:nvGrpSpPr>
        <p:grpSpPr>
          <a:xfrm>
            <a:off x="1219632" y="1980507"/>
            <a:ext cx="2760056" cy="1325431"/>
            <a:chOff x="752834" y="2079288"/>
            <a:chExt cx="2335573" cy="1325431"/>
          </a:xfrm>
        </p:grpSpPr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335FB041-5689-4380-9D60-513FCFC4FB9F}"/>
                </a:ext>
              </a:extLst>
            </p:cNvPr>
            <p:cNvSpPr txBox="1"/>
            <p:nvPr/>
          </p:nvSpPr>
          <p:spPr>
            <a:xfrm>
              <a:off x="755809" y="2079288"/>
              <a:ext cx="233259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6F7091FE-9084-495A-B3D8-851E30FF86F7}"/>
                </a:ext>
              </a:extLst>
            </p:cNvPr>
            <p:cNvSpPr txBox="1"/>
            <p:nvPr/>
          </p:nvSpPr>
          <p:spPr>
            <a:xfrm>
              <a:off x="752834" y="2389056"/>
              <a:ext cx="233259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08" name="Rectangle 207">
            <a:extLst>
              <a:ext uri="{FF2B5EF4-FFF2-40B4-BE49-F238E27FC236}">
                <a16:creationId xmlns:a16="http://schemas.microsoft.com/office/drawing/2014/main" id="{385AB1DF-6AA4-4E74-B05E-B39B63E6F381}"/>
              </a:ext>
            </a:extLst>
          </p:cNvPr>
          <p:cNvSpPr/>
          <p:nvPr/>
        </p:nvSpPr>
        <p:spPr>
          <a:xfrm>
            <a:off x="942329" y="1965119"/>
            <a:ext cx="197768" cy="130064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209" name="그룹 4">
            <a:extLst>
              <a:ext uri="{FF2B5EF4-FFF2-40B4-BE49-F238E27FC236}">
                <a16:creationId xmlns:a16="http://schemas.microsoft.com/office/drawing/2014/main" id="{D2586401-F3B2-448C-B77C-71E686D042B3}"/>
              </a:ext>
            </a:extLst>
          </p:cNvPr>
          <p:cNvGrpSpPr/>
          <p:nvPr/>
        </p:nvGrpSpPr>
        <p:grpSpPr>
          <a:xfrm>
            <a:off x="8233519" y="1980507"/>
            <a:ext cx="2759311" cy="1325431"/>
            <a:chOff x="6012160" y="2079288"/>
            <a:chExt cx="2335573" cy="1325431"/>
          </a:xfrm>
        </p:grpSpPr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8F04F538-12BB-490F-AC5E-A9057AAB0057}"/>
                </a:ext>
              </a:extLst>
            </p:cNvPr>
            <p:cNvSpPr txBox="1"/>
            <p:nvPr/>
          </p:nvSpPr>
          <p:spPr>
            <a:xfrm>
              <a:off x="6015135" y="2079288"/>
              <a:ext cx="233259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9C677909-8628-4006-853C-5E36B320CFEF}"/>
                </a:ext>
              </a:extLst>
            </p:cNvPr>
            <p:cNvSpPr txBox="1"/>
            <p:nvPr/>
          </p:nvSpPr>
          <p:spPr>
            <a:xfrm>
              <a:off x="6012160" y="2389056"/>
              <a:ext cx="233259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12" name="Rectangle 211">
            <a:extLst>
              <a:ext uri="{FF2B5EF4-FFF2-40B4-BE49-F238E27FC236}">
                <a16:creationId xmlns:a16="http://schemas.microsoft.com/office/drawing/2014/main" id="{9D66363A-36FD-4307-B355-2781E77CEF3F}"/>
              </a:ext>
            </a:extLst>
          </p:cNvPr>
          <p:cNvSpPr/>
          <p:nvPr/>
        </p:nvSpPr>
        <p:spPr>
          <a:xfrm>
            <a:off x="11078602" y="1965119"/>
            <a:ext cx="197768" cy="130064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13" name="Pie 2">
            <a:extLst>
              <a:ext uri="{FF2B5EF4-FFF2-40B4-BE49-F238E27FC236}">
                <a16:creationId xmlns:a16="http://schemas.microsoft.com/office/drawing/2014/main" id="{745FC6EA-9AAF-4105-A656-4250794D9E11}"/>
              </a:ext>
            </a:extLst>
          </p:cNvPr>
          <p:cNvSpPr>
            <a:spLocks noChangeAspect="1"/>
          </p:cNvSpPr>
          <p:nvPr/>
        </p:nvSpPr>
        <p:spPr>
          <a:xfrm>
            <a:off x="5730872" y="2338289"/>
            <a:ext cx="730665" cy="718432"/>
          </a:xfrm>
          <a:custGeom>
            <a:avLst/>
            <a:gdLst/>
            <a:ahLst/>
            <a:cxnLst/>
            <a:rect l="l" t="t" r="r" b="b"/>
            <a:pathLst>
              <a:path w="3851322" h="3786842">
                <a:moveTo>
                  <a:pt x="3845029" y="1629937"/>
                </a:moveTo>
                <a:lnTo>
                  <a:pt x="3851322" y="1762720"/>
                </a:lnTo>
                <a:lnTo>
                  <a:pt x="3812477" y="1776859"/>
                </a:lnTo>
                <a:lnTo>
                  <a:pt x="3444864" y="1775585"/>
                </a:lnTo>
                <a:close/>
                <a:moveTo>
                  <a:pt x="3791299" y="1322869"/>
                </a:moveTo>
                <a:cubicBezTo>
                  <a:pt x="3804294" y="1363489"/>
                  <a:pt x="3813753" y="1405089"/>
                  <a:pt x="3820726" y="1447230"/>
                </a:cubicBezTo>
                <a:lnTo>
                  <a:pt x="2923542" y="1773779"/>
                </a:lnTo>
                <a:lnTo>
                  <a:pt x="2555935" y="1772505"/>
                </a:lnTo>
                <a:close/>
                <a:moveTo>
                  <a:pt x="3686733" y="1034305"/>
                </a:moveTo>
                <a:cubicBezTo>
                  <a:pt x="3706467" y="1071934"/>
                  <a:pt x="3722972" y="1111031"/>
                  <a:pt x="3736130" y="1151397"/>
                </a:cubicBezTo>
                <a:lnTo>
                  <a:pt x="2052009" y="1764367"/>
                </a:lnTo>
                <a:lnTo>
                  <a:pt x="2052009" y="1629296"/>
                </a:lnTo>
                <a:close/>
                <a:moveTo>
                  <a:pt x="3531650" y="764128"/>
                </a:moveTo>
                <a:cubicBezTo>
                  <a:pt x="3557479" y="799119"/>
                  <a:pt x="3581112" y="835525"/>
                  <a:pt x="3601539" y="873761"/>
                </a:cubicBezTo>
                <a:lnTo>
                  <a:pt x="2052009" y="1437744"/>
                </a:lnTo>
                <a:lnTo>
                  <a:pt x="2052009" y="1302673"/>
                </a:lnTo>
                <a:close/>
                <a:moveTo>
                  <a:pt x="3320179" y="514474"/>
                </a:moveTo>
                <a:lnTo>
                  <a:pt x="3414136" y="615348"/>
                </a:lnTo>
                <a:lnTo>
                  <a:pt x="2052009" y="1111121"/>
                </a:lnTo>
                <a:lnTo>
                  <a:pt x="2052009" y="976050"/>
                </a:lnTo>
                <a:close/>
                <a:moveTo>
                  <a:pt x="3038975" y="290201"/>
                </a:moveTo>
                <a:cubicBezTo>
                  <a:pt x="3082160" y="317774"/>
                  <a:pt x="3124087" y="347421"/>
                  <a:pt x="3164106" y="379728"/>
                </a:cubicBezTo>
                <a:lnTo>
                  <a:pt x="2052009" y="784498"/>
                </a:lnTo>
                <a:lnTo>
                  <a:pt x="2052009" y="649428"/>
                </a:lnTo>
                <a:close/>
                <a:moveTo>
                  <a:pt x="1800000" y="186842"/>
                </a:moveTo>
                <a:lnTo>
                  <a:pt x="1800000" y="1986842"/>
                </a:lnTo>
                <a:lnTo>
                  <a:pt x="3600000" y="1986842"/>
                </a:lnTo>
                <a:cubicBezTo>
                  <a:pt x="3600000" y="2980955"/>
                  <a:pt x="2794113" y="3786842"/>
                  <a:pt x="1800000" y="3786842"/>
                </a:cubicBezTo>
                <a:cubicBezTo>
                  <a:pt x="805887" y="3786842"/>
                  <a:pt x="0" y="2980955"/>
                  <a:pt x="0" y="1986842"/>
                </a:cubicBezTo>
                <a:cubicBezTo>
                  <a:pt x="0" y="992729"/>
                  <a:pt x="805887" y="186842"/>
                  <a:pt x="1800000" y="186842"/>
                </a:cubicBezTo>
                <a:close/>
                <a:moveTo>
                  <a:pt x="2653345" y="103936"/>
                </a:moveTo>
                <a:cubicBezTo>
                  <a:pt x="2713623" y="122781"/>
                  <a:pt x="2772066" y="146664"/>
                  <a:pt x="2828252" y="175345"/>
                </a:cubicBezTo>
                <a:lnTo>
                  <a:pt x="2052009" y="457876"/>
                </a:lnTo>
                <a:lnTo>
                  <a:pt x="2052009" y="322805"/>
                </a:lnTo>
                <a:close/>
                <a:moveTo>
                  <a:pt x="2052009" y="0"/>
                </a:moveTo>
                <a:cubicBezTo>
                  <a:pt x="2150315" y="0"/>
                  <a:pt x="2247800" y="7911"/>
                  <a:pt x="2343281" y="25238"/>
                </a:cubicBezTo>
                <a:lnTo>
                  <a:pt x="2052009" y="1312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14" name="Rectangle 5">
            <a:extLst>
              <a:ext uri="{FF2B5EF4-FFF2-40B4-BE49-F238E27FC236}">
                <a16:creationId xmlns:a16="http://schemas.microsoft.com/office/drawing/2014/main" id="{8D12A139-F420-4AD1-AABF-F42E2050D785}"/>
              </a:ext>
            </a:extLst>
          </p:cNvPr>
          <p:cNvSpPr>
            <a:spLocks noChangeAspect="1"/>
          </p:cNvSpPr>
          <p:nvPr/>
        </p:nvSpPr>
        <p:spPr>
          <a:xfrm>
            <a:off x="2028202" y="4591399"/>
            <a:ext cx="718434" cy="650927"/>
          </a:xfrm>
          <a:custGeom>
            <a:avLst/>
            <a:gdLst/>
            <a:ahLst/>
            <a:cxnLst/>
            <a:rect l="l" t="t" r="r" b="b"/>
            <a:pathLst>
              <a:path w="3815618" h="3457090">
                <a:moveTo>
                  <a:pt x="1554807" y="2882500"/>
                </a:moveTo>
                <a:lnTo>
                  <a:pt x="2260811" y="2882500"/>
                </a:lnTo>
                <a:lnTo>
                  <a:pt x="2509025" y="3241066"/>
                </a:lnTo>
                <a:lnTo>
                  <a:pt x="2843913" y="3241066"/>
                </a:lnTo>
                <a:lnTo>
                  <a:pt x="2843913" y="3457090"/>
                </a:lnTo>
                <a:lnTo>
                  <a:pt x="971705" y="3457090"/>
                </a:lnTo>
                <a:lnTo>
                  <a:pt x="971705" y="3241066"/>
                </a:lnTo>
                <a:lnTo>
                  <a:pt x="1306593" y="3241066"/>
                </a:lnTo>
                <a:close/>
                <a:moveTo>
                  <a:pt x="226819" y="207680"/>
                </a:moveTo>
                <a:lnTo>
                  <a:pt x="226819" y="2382263"/>
                </a:lnTo>
                <a:lnTo>
                  <a:pt x="3588800" y="2382263"/>
                </a:lnTo>
                <a:lnTo>
                  <a:pt x="3588800" y="207680"/>
                </a:lnTo>
                <a:close/>
                <a:moveTo>
                  <a:pt x="0" y="0"/>
                </a:moveTo>
                <a:lnTo>
                  <a:pt x="3815618" y="0"/>
                </a:lnTo>
                <a:lnTo>
                  <a:pt x="3815618" y="2808311"/>
                </a:lnTo>
                <a:lnTo>
                  <a:pt x="0" y="28083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15" name="Oval 1">
            <a:extLst>
              <a:ext uri="{FF2B5EF4-FFF2-40B4-BE49-F238E27FC236}">
                <a16:creationId xmlns:a16="http://schemas.microsoft.com/office/drawing/2014/main" id="{2DA773B1-31AC-4E97-81A5-2BACF1ABD965}"/>
              </a:ext>
            </a:extLst>
          </p:cNvPr>
          <p:cNvSpPr/>
          <p:nvPr/>
        </p:nvSpPr>
        <p:spPr>
          <a:xfrm>
            <a:off x="9497137" y="4400760"/>
            <a:ext cx="655813" cy="794869"/>
          </a:xfrm>
          <a:custGeom>
            <a:avLst/>
            <a:gdLst/>
            <a:ahLst/>
            <a:cxnLst/>
            <a:rect l="l" t="t" r="r" b="b"/>
            <a:pathLst>
              <a:path w="3254409" h="3944462">
                <a:moveTo>
                  <a:pt x="1259449" y="3654708"/>
                </a:moveTo>
                <a:lnTo>
                  <a:pt x="2056275" y="3654708"/>
                </a:lnTo>
                <a:lnTo>
                  <a:pt x="2056275" y="3799585"/>
                </a:lnTo>
                <a:cubicBezTo>
                  <a:pt x="2056275" y="3879598"/>
                  <a:pt x="1877900" y="3944462"/>
                  <a:pt x="1657862" y="3944462"/>
                </a:cubicBezTo>
                <a:cubicBezTo>
                  <a:pt x="1437825" y="3944462"/>
                  <a:pt x="1259449" y="3879598"/>
                  <a:pt x="1259449" y="3799585"/>
                </a:cubicBezTo>
                <a:close/>
                <a:moveTo>
                  <a:pt x="1261196" y="3409579"/>
                </a:moveTo>
                <a:lnTo>
                  <a:pt x="2054529" y="3409579"/>
                </a:lnTo>
                <a:cubicBezTo>
                  <a:pt x="2095500" y="3409579"/>
                  <a:pt x="2128714" y="3442793"/>
                  <a:pt x="2128714" y="3483764"/>
                </a:cubicBezTo>
                <a:lnTo>
                  <a:pt x="2128714" y="3516511"/>
                </a:lnTo>
                <a:cubicBezTo>
                  <a:pt x="2128714" y="3557481"/>
                  <a:pt x="2095500" y="3590696"/>
                  <a:pt x="2054529" y="3590696"/>
                </a:cubicBezTo>
                <a:lnTo>
                  <a:pt x="1261196" y="3590696"/>
                </a:lnTo>
                <a:cubicBezTo>
                  <a:pt x="1220225" y="3590696"/>
                  <a:pt x="1187011" y="3557481"/>
                  <a:pt x="1187011" y="3516511"/>
                </a:cubicBezTo>
                <a:lnTo>
                  <a:pt x="1187011" y="3483764"/>
                </a:lnTo>
                <a:cubicBezTo>
                  <a:pt x="1187011" y="3442793"/>
                  <a:pt x="1220225" y="3409579"/>
                  <a:pt x="1261196" y="3409579"/>
                </a:cubicBezTo>
                <a:close/>
                <a:moveTo>
                  <a:pt x="1224976" y="3164451"/>
                </a:moveTo>
                <a:lnTo>
                  <a:pt x="2090747" y="3164451"/>
                </a:lnTo>
                <a:cubicBezTo>
                  <a:pt x="2131719" y="3164451"/>
                  <a:pt x="2164933" y="3197665"/>
                  <a:pt x="2164933" y="3238636"/>
                </a:cubicBezTo>
                <a:lnTo>
                  <a:pt x="2164933" y="3271382"/>
                </a:lnTo>
                <a:cubicBezTo>
                  <a:pt x="2164933" y="3312353"/>
                  <a:pt x="2131719" y="3345567"/>
                  <a:pt x="2090747" y="3345567"/>
                </a:cubicBezTo>
                <a:lnTo>
                  <a:pt x="1224976" y="3345567"/>
                </a:lnTo>
                <a:cubicBezTo>
                  <a:pt x="1184005" y="3345567"/>
                  <a:pt x="1150791" y="3312353"/>
                  <a:pt x="1150791" y="3271382"/>
                </a:cubicBezTo>
                <a:lnTo>
                  <a:pt x="1150791" y="3238636"/>
                </a:lnTo>
                <a:cubicBezTo>
                  <a:pt x="1150791" y="3197665"/>
                  <a:pt x="1184005" y="3164451"/>
                  <a:pt x="1224976" y="3164451"/>
                </a:cubicBezTo>
                <a:close/>
                <a:moveTo>
                  <a:pt x="1188757" y="2919322"/>
                </a:moveTo>
                <a:lnTo>
                  <a:pt x="2126967" y="2919322"/>
                </a:lnTo>
                <a:cubicBezTo>
                  <a:pt x="2167938" y="2919322"/>
                  <a:pt x="2201152" y="2952536"/>
                  <a:pt x="2201152" y="2993507"/>
                </a:cubicBezTo>
                <a:lnTo>
                  <a:pt x="2201152" y="3026254"/>
                </a:lnTo>
                <a:cubicBezTo>
                  <a:pt x="2201152" y="3067224"/>
                  <a:pt x="2167938" y="3100439"/>
                  <a:pt x="2126967" y="3100439"/>
                </a:cubicBezTo>
                <a:lnTo>
                  <a:pt x="1188757" y="3100439"/>
                </a:lnTo>
                <a:cubicBezTo>
                  <a:pt x="1147785" y="3100439"/>
                  <a:pt x="1114571" y="3067224"/>
                  <a:pt x="1114571" y="3026254"/>
                </a:cubicBezTo>
                <a:lnTo>
                  <a:pt x="1114571" y="2993507"/>
                </a:lnTo>
                <a:cubicBezTo>
                  <a:pt x="1114571" y="2952536"/>
                  <a:pt x="1147785" y="2919322"/>
                  <a:pt x="1188757" y="2919322"/>
                </a:cubicBezTo>
                <a:close/>
                <a:moveTo>
                  <a:pt x="1574533" y="1620510"/>
                </a:moveTo>
                <a:cubicBezTo>
                  <a:pt x="1552384" y="1644018"/>
                  <a:pt x="1521864" y="1658080"/>
                  <a:pt x="1488300" y="1658080"/>
                </a:cubicBezTo>
                <a:cubicBezTo>
                  <a:pt x="1460798" y="1658080"/>
                  <a:pt x="1435338" y="1648638"/>
                  <a:pt x="1416032" y="1630675"/>
                </a:cubicBezTo>
                <a:lnTo>
                  <a:pt x="1584647" y="2695264"/>
                </a:lnTo>
                <a:lnTo>
                  <a:pt x="1650915" y="2694732"/>
                </a:lnTo>
                <a:lnTo>
                  <a:pt x="1650915" y="2694695"/>
                </a:lnTo>
                <a:lnTo>
                  <a:pt x="1653298" y="2694714"/>
                </a:lnTo>
                <a:lnTo>
                  <a:pt x="1655679" y="2694695"/>
                </a:lnTo>
                <a:lnTo>
                  <a:pt x="1655679" y="2694732"/>
                </a:lnTo>
                <a:lnTo>
                  <a:pt x="1721162" y="2695258"/>
                </a:lnTo>
                <a:lnTo>
                  <a:pt x="1887727" y="1643609"/>
                </a:lnTo>
                <a:cubicBezTo>
                  <a:pt x="1871593" y="1653234"/>
                  <a:pt x="1852936" y="1658080"/>
                  <a:pt x="1833231" y="1658080"/>
                </a:cubicBezTo>
                <a:cubicBezTo>
                  <a:pt x="1799667" y="1658080"/>
                  <a:pt x="1769147" y="1644018"/>
                  <a:pt x="1746999" y="1620510"/>
                </a:cubicBezTo>
                <a:cubicBezTo>
                  <a:pt x="1724849" y="1644018"/>
                  <a:pt x="1694329" y="1658080"/>
                  <a:pt x="1660766" y="1658080"/>
                </a:cubicBezTo>
                <a:cubicBezTo>
                  <a:pt x="1627202" y="1658080"/>
                  <a:pt x="1596682" y="1644018"/>
                  <a:pt x="1574533" y="1620510"/>
                </a:cubicBezTo>
                <a:close/>
                <a:moveTo>
                  <a:pt x="3254409" y="1194373"/>
                </a:moveTo>
                <a:lnTo>
                  <a:pt x="3254409" y="1446373"/>
                </a:lnTo>
                <a:lnTo>
                  <a:pt x="2894409" y="1395973"/>
                </a:lnTo>
                <a:lnTo>
                  <a:pt x="2894409" y="1244773"/>
                </a:lnTo>
                <a:close/>
                <a:moveTo>
                  <a:pt x="0" y="1194373"/>
                </a:moveTo>
                <a:lnTo>
                  <a:pt x="360000" y="1244773"/>
                </a:lnTo>
                <a:lnTo>
                  <a:pt x="360000" y="1395973"/>
                </a:lnTo>
                <a:lnTo>
                  <a:pt x="0" y="1446373"/>
                </a:lnTo>
                <a:close/>
                <a:moveTo>
                  <a:pt x="1650915" y="686852"/>
                </a:moveTo>
                <a:cubicBezTo>
                  <a:pt x="1164505" y="687423"/>
                  <a:pt x="770387" y="1081929"/>
                  <a:pt x="770387" y="1568485"/>
                </a:cubicBezTo>
                <a:cubicBezTo>
                  <a:pt x="770387" y="1897865"/>
                  <a:pt x="1005466" y="2222947"/>
                  <a:pt x="1190556" y="2371462"/>
                </a:cubicBezTo>
                <a:cubicBezTo>
                  <a:pt x="1274950" y="2469103"/>
                  <a:pt x="1268259" y="2471104"/>
                  <a:pt x="1302554" y="2596072"/>
                </a:cubicBezTo>
                <a:cubicBezTo>
                  <a:pt x="1316217" y="2683697"/>
                  <a:pt x="1288538" y="2692455"/>
                  <a:pt x="1367056" y="2697010"/>
                </a:cubicBezTo>
                <a:lnTo>
                  <a:pt x="1424224" y="2696551"/>
                </a:lnTo>
                <a:lnTo>
                  <a:pt x="1231891" y="1482210"/>
                </a:lnTo>
                <a:cubicBezTo>
                  <a:pt x="1225156" y="1439688"/>
                  <a:pt x="1254167" y="1399758"/>
                  <a:pt x="1296689" y="1393023"/>
                </a:cubicBezTo>
                <a:lnTo>
                  <a:pt x="1299400" y="1392594"/>
                </a:lnTo>
                <a:cubicBezTo>
                  <a:pt x="1338047" y="1386473"/>
                  <a:pt x="1374553" y="1409880"/>
                  <a:pt x="1384555" y="1446557"/>
                </a:cubicBezTo>
                <a:cubicBezTo>
                  <a:pt x="1405249" y="1408365"/>
                  <a:pt x="1444141" y="1384022"/>
                  <a:pt x="1488300" y="1384022"/>
                </a:cubicBezTo>
                <a:cubicBezTo>
                  <a:pt x="1521864" y="1384022"/>
                  <a:pt x="1552384" y="1398085"/>
                  <a:pt x="1574533" y="1421593"/>
                </a:cubicBezTo>
                <a:cubicBezTo>
                  <a:pt x="1596682" y="1398085"/>
                  <a:pt x="1627202" y="1384022"/>
                  <a:pt x="1660766" y="1384022"/>
                </a:cubicBezTo>
                <a:cubicBezTo>
                  <a:pt x="1694329" y="1384022"/>
                  <a:pt x="1724849" y="1398085"/>
                  <a:pt x="1746999" y="1421593"/>
                </a:cubicBezTo>
                <a:cubicBezTo>
                  <a:pt x="1769147" y="1398085"/>
                  <a:pt x="1799667" y="1384022"/>
                  <a:pt x="1833231" y="1384022"/>
                </a:cubicBezTo>
                <a:cubicBezTo>
                  <a:pt x="1870523" y="1384022"/>
                  <a:pt x="1904060" y="1401383"/>
                  <a:pt x="1926459" y="1429718"/>
                </a:cubicBezTo>
                <a:cubicBezTo>
                  <a:pt x="1940429" y="1399945"/>
                  <a:pt x="1972972" y="1382212"/>
                  <a:pt x="2007193" y="1387633"/>
                </a:cubicBezTo>
                <a:lnTo>
                  <a:pt x="2009904" y="1388062"/>
                </a:lnTo>
                <a:cubicBezTo>
                  <a:pt x="2052427" y="1394797"/>
                  <a:pt x="2081437" y="1434727"/>
                  <a:pt x="2074703" y="1477248"/>
                </a:cubicBezTo>
                <a:lnTo>
                  <a:pt x="1881585" y="2696545"/>
                </a:lnTo>
                <a:lnTo>
                  <a:pt x="1939537" y="2697010"/>
                </a:lnTo>
                <a:cubicBezTo>
                  <a:pt x="2018055" y="2692455"/>
                  <a:pt x="1990377" y="2683697"/>
                  <a:pt x="2004039" y="2596072"/>
                </a:cubicBezTo>
                <a:cubicBezTo>
                  <a:pt x="2038334" y="2471104"/>
                  <a:pt x="2031644" y="2469103"/>
                  <a:pt x="2116037" y="2371462"/>
                </a:cubicBezTo>
                <a:cubicBezTo>
                  <a:pt x="2301127" y="2222947"/>
                  <a:pt x="2536206" y="1897865"/>
                  <a:pt x="2536206" y="1568485"/>
                </a:cubicBezTo>
                <a:cubicBezTo>
                  <a:pt x="2536206" y="1081929"/>
                  <a:pt x="2142089" y="687423"/>
                  <a:pt x="1655679" y="686852"/>
                </a:cubicBezTo>
                <a:lnTo>
                  <a:pt x="1655679" y="687071"/>
                </a:lnTo>
                <a:lnTo>
                  <a:pt x="1653298" y="686887"/>
                </a:lnTo>
                <a:lnTo>
                  <a:pt x="1650915" y="687071"/>
                </a:lnTo>
                <a:close/>
                <a:moveTo>
                  <a:pt x="1651270" y="468000"/>
                </a:moveTo>
                <a:lnTo>
                  <a:pt x="1653298" y="468156"/>
                </a:lnTo>
                <a:lnTo>
                  <a:pt x="1655324" y="468000"/>
                </a:lnTo>
                <a:cubicBezTo>
                  <a:pt x="2251596" y="468000"/>
                  <a:pt x="2734970" y="951374"/>
                  <a:pt x="2734970" y="1547647"/>
                </a:cubicBezTo>
                <a:cubicBezTo>
                  <a:pt x="2734970" y="1951147"/>
                  <a:pt x="2446871" y="2349377"/>
                  <a:pt x="2220195" y="2531148"/>
                </a:cubicBezTo>
                <a:cubicBezTo>
                  <a:pt x="2152664" y="2608950"/>
                  <a:pt x="2182466" y="2649832"/>
                  <a:pt x="2167955" y="2751256"/>
                </a:cubicBezTo>
                <a:cubicBezTo>
                  <a:pt x="2130228" y="2829553"/>
                  <a:pt x="2096483" y="2854590"/>
                  <a:pt x="2029795" y="2854590"/>
                </a:cubicBezTo>
                <a:lnTo>
                  <a:pt x="1653298" y="2853242"/>
                </a:lnTo>
                <a:lnTo>
                  <a:pt x="1276798" y="2854590"/>
                </a:lnTo>
                <a:cubicBezTo>
                  <a:pt x="1210112" y="2854590"/>
                  <a:pt x="1176366" y="2829553"/>
                  <a:pt x="1138638" y="2751256"/>
                </a:cubicBezTo>
                <a:cubicBezTo>
                  <a:pt x="1124127" y="2649832"/>
                  <a:pt x="1153930" y="2608950"/>
                  <a:pt x="1086399" y="2531148"/>
                </a:cubicBezTo>
                <a:cubicBezTo>
                  <a:pt x="859722" y="2349377"/>
                  <a:pt x="571623" y="1951147"/>
                  <a:pt x="571623" y="1547647"/>
                </a:cubicBezTo>
                <a:cubicBezTo>
                  <a:pt x="571623" y="951374"/>
                  <a:pt x="1054998" y="468000"/>
                  <a:pt x="1651270" y="468000"/>
                </a:cubicBezTo>
                <a:close/>
                <a:moveTo>
                  <a:pt x="2572549" y="249121"/>
                </a:moveTo>
                <a:lnTo>
                  <a:pt x="2765592" y="411103"/>
                </a:lnTo>
                <a:lnTo>
                  <a:pt x="2495580" y="654483"/>
                </a:lnTo>
                <a:lnTo>
                  <a:pt x="2379754" y="557293"/>
                </a:lnTo>
                <a:close/>
                <a:moveTo>
                  <a:pt x="663986" y="249121"/>
                </a:moveTo>
                <a:lnTo>
                  <a:pt x="856781" y="557293"/>
                </a:lnTo>
                <a:lnTo>
                  <a:pt x="740955" y="654483"/>
                </a:lnTo>
                <a:lnTo>
                  <a:pt x="470943" y="411103"/>
                </a:lnTo>
                <a:close/>
                <a:moveTo>
                  <a:pt x="1527296" y="0"/>
                </a:moveTo>
                <a:lnTo>
                  <a:pt x="1779296" y="0"/>
                </a:lnTo>
                <a:lnTo>
                  <a:pt x="1728896" y="360000"/>
                </a:lnTo>
                <a:lnTo>
                  <a:pt x="1577696" y="36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11180</TotalTime>
  <Words>92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16</cp:revision>
  <dcterms:created xsi:type="dcterms:W3CDTF">2018-02-18T19:39:47Z</dcterms:created>
  <dcterms:modified xsi:type="dcterms:W3CDTF">2020-01-03T01:58:02Z</dcterms:modified>
</cp:coreProperties>
</file>