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74BD5F71-D3AE-47C9-B239-FA14B562E3B0}"/>
              </a:ext>
            </a:extLst>
          </p:cNvPr>
          <p:cNvSpPr/>
          <p:nvPr/>
        </p:nvSpPr>
        <p:spPr>
          <a:xfrm>
            <a:off x="5114112" y="1965119"/>
            <a:ext cx="1984982" cy="19849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D29A93F3-5F1F-483B-97D7-0B83D00B77C1}"/>
              </a:ext>
            </a:extLst>
          </p:cNvPr>
          <p:cNvSpPr/>
          <p:nvPr/>
        </p:nvSpPr>
        <p:spPr>
          <a:xfrm>
            <a:off x="8832552" y="4121615"/>
            <a:ext cx="1984982" cy="19849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C1CE44CD-057C-42F8-9238-1CBD432702F4}"/>
              </a:ext>
            </a:extLst>
          </p:cNvPr>
          <p:cNvSpPr/>
          <p:nvPr/>
        </p:nvSpPr>
        <p:spPr>
          <a:xfrm>
            <a:off x="1394928" y="4121615"/>
            <a:ext cx="1984982" cy="19849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7" name="Left-Right Arrow 29">
            <a:extLst>
              <a:ext uri="{FF2B5EF4-FFF2-40B4-BE49-F238E27FC236}">
                <a16:creationId xmlns:a16="http://schemas.microsoft.com/office/drawing/2014/main" id="{E62F00A6-97A7-4B9C-AE8E-E4F2BA81225C}"/>
              </a:ext>
            </a:extLst>
          </p:cNvPr>
          <p:cNvSpPr/>
          <p:nvPr/>
        </p:nvSpPr>
        <p:spPr>
          <a:xfrm rot="19798192">
            <a:off x="3250072" y="3538655"/>
            <a:ext cx="1995932" cy="967040"/>
          </a:xfrm>
          <a:prstGeom prst="left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" name="Left-Right Arrow 30">
            <a:extLst>
              <a:ext uri="{FF2B5EF4-FFF2-40B4-BE49-F238E27FC236}">
                <a16:creationId xmlns:a16="http://schemas.microsoft.com/office/drawing/2014/main" id="{1BBBD570-0A2D-44DD-B9A5-E64D015A5180}"/>
              </a:ext>
            </a:extLst>
          </p:cNvPr>
          <p:cNvSpPr/>
          <p:nvPr/>
        </p:nvSpPr>
        <p:spPr>
          <a:xfrm rot="1957735">
            <a:off x="6967202" y="3565915"/>
            <a:ext cx="1995934" cy="967042"/>
          </a:xfrm>
          <a:prstGeom prst="left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A32DBAD-B971-4E7F-AA3D-3253071C3B33}"/>
              </a:ext>
            </a:extLst>
          </p:cNvPr>
          <p:cNvSpPr txBox="1"/>
          <p:nvPr/>
        </p:nvSpPr>
        <p:spPr>
          <a:xfrm>
            <a:off x="5345490" y="3246022"/>
            <a:ext cx="150142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5CCBF74-4A3A-4A71-90AC-8D7B91A01155}"/>
              </a:ext>
            </a:extLst>
          </p:cNvPr>
          <p:cNvSpPr txBox="1"/>
          <p:nvPr/>
        </p:nvSpPr>
        <p:spPr>
          <a:xfrm>
            <a:off x="1636705" y="5466990"/>
            <a:ext cx="150142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3E206F0A-FC15-4957-9FDF-E8312B2B855B}"/>
              </a:ext>
            </a:extLst>
          </p:cNvPr>
          <p:cNvSpPr txBox="1"/>
          <p:nvPr/>
        </p:nvSpPr>
        <p:spPr>
          <a:xfrm>
            <a:off x="9074329" y="5443363"/>
            <a:ext cx="150142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202" name="그룹 5">
            <a:extLst>
              <a:ext uri="{FF2B5EF4-FFF2-40B4-BE49-F238E27FC236}">
                <a16:creationId xmlns:a16="http://schemas.microsoft.com/office/drawing/2014/main" id="{CD69F01D-E4B6-45C7-9E91-7A12DFE87647}"/>
              </a:ext>
            </a:extLst>
          </p:cNvPr>
          <p:cNvGrpSpPr/>
          <p:nvPr/>
        </p:nvGrpSpPr>
        <p:grpSpPr>
          <a:xfrm>
            <a:off x="4306030" y="4547566"/>
            <a:ext cx="3600400" cy="1133081"/>
            <a:chOff x="2771800" y="4545603"/>
            <a:chExt cx="3600400" cy="1133081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91481463-0A13-425F-977F-C14FB5C741CD}"/>
                </a:ext>
              </a:extLst>
            </p:cNvPr>
            <p:cNvSpPr txBox="1"/>
            <p:nvPr/>
          </p:nvSpPr>
          <p:spPr>
            <a:xfrm>
              <a:off x="2771800" y="4545603"/>
              <a:ext cx="36004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Here</a:t>
              </a:r>
              <a:endParaRPr lang="ko-KR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47EC62B9-A85A-417F-8243-ADA46755B611}"/>
                </a:ext>
              </a:extLst>
            </p:cNvPr>
            <p:cNvSpPr/>
            <p:nvPr/>
          </p:nvSpPr>
          <p:spPr>
            <a:xfrm>
              <a:off x="2771800" y="5155464"/>
              <a:ext cx="36004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5" name="그룹 3">
            <a:extLst>
              <a:ext uri="{FF2B5EF4-FFF2-40B4-BE49-F238E27FC236}">
                <a16:creationId xmlns:a16="http://schemas.microsoft.com/office/drawing/2014/main" id="{C70F33F5-FEF1-437F-BA4F-32DF727E0332}"/>
              </a:ext>
            </a:extLst>
          </p:cNvPr>
          <p:cNvGrpSpPr/>
          <p:nvPr/>
        </p:nvGrpSpPr>
        <p:grpSpPr>
          <a:xfrm>
            <a:off x="1219632" y="1980507"/>
            <a:ext cx="2760056" cy="1325431"/>
            <a:chOff x="752834" y="2079288"/>
            <a:chExt cx="2335573" cy="1325431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335FB041-5689-4380-9D60-513FCFC4FB9F}"/>
                </a:ext>
              </a:extLst>
            </p:cNvPr>
            <p:cNvSpPr txBox="1"/>
            <p:nvPr/>
          </p:nvSpPr>
          <p:spPr>
            <a:xfrm>
              <a:off x="755809" y="2079288"/>
              <a:ext cx="233259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6F7091FE-9084-495A-B3D8-851E30FF86F7}"/>
                </a:ext>
              </a:extLst>
            </p:cNvPr>
            <p:cNvSpPr txBox="1"/>
            <p:nvPr/>
          </p:nvSpPr>
          <p:spPr>
            <a:xfrm>
              <a:off x="752834" y="2389056"/>
              <a:ext cx="233259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8" name="Rectangle 207">
            <a:extLst>
              <a:ext uri="{FF2B5EF4-FFF2-40B4-BE49-F238E27FC236}">
                <a16:creationId xmlns:a16="http://schemas.microsoft.com/office/drawing/2014/main" id="{385AB1DF-6AA4-4E74-B05E-B39B63E6F381}"/>
              </a:ext>
            </a:extLst>
          </p:cNvPr>
          <p:cNvSpPr/>
          <p:nvPr/>
        </p:nvSpPr>
        <p:spPr>
          <a:xfrm>
            <a:off x="942329" y="1965119"/>
            <a:ext cx="197768" cy="13006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09" name="그룹 4">
            <a:extLst>
              <a:ext uri="{FF2B5EF4-FFF2-40B4-BE49-F238E27FC236}">
                <a16:creationId xmlns:a16="http://schemas.microsoft.com/office/drawing/2014/main" id="{D2586401-F3B2-448C-B77C-71E686D042B3}"/>
              </a:ext>
            </a:extLst>
          </p:cNvPr>
          <p:cNvGrpSpPr/>
          <p:nvPr/>
        </p:nvGrpSpPr>
        <p:grpSpPr>
          <a:xfrm>
            <a:off x="8233519" y="1980507"/>
            <a:ext cx="2759311" cy="1325431"/>
            <a:chOff x="6012160" y="2079288"/>
            <a:chExt cx="2335573" cy="1325431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8F04F538-12BB-490F-AC5E-A9057AAB0057}"/>
                </a:ext>
              </a:extLst>
            </p:cNvPr>
            <p:cNvSpPr txBox="1"/>
            <p:nvPr/>
          </p:nvSpPr>
          <p:spPr>
            <a:xfrm>
              <a:off x="6015135" y="2079288"/>
              <a:ext cx="233259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9C677909-8628-4006-853C-5E36B320CFEF}"/>
                </a:ext>
              </a:extLst>
            </p:cNvPr>
            <p:cNvSpPr txBox="1"/>
            <p:nvPr/>
          </p:nvSpPr>
          <p:spPr>
            <a:xfrm>
              <a:off x="6012160" y="2389056"/>
              <a:ext cx="233259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12" name="Rectangle 211">
            <a:extLst>
              <a:ext uri="{FF2B5EF4-FFF2-40B4-BE49-F238E27FC236}">
                <a16:creationId xmlns:a16="http://schemas.microsoft.com/office/drawing/2014/main" id="{9D66363A-36FD-4307-B355-2781E77CEF3F}"/>
              </a:ext>
            </a:extLst>
          </p:cNvPr>
          <p:cNvSpPr/>
          <p:nvPr/>
        </p:nvSpPr>
        <p:spPr>
          <a:xfrm>
            <a:off x="11078602" y="1965119"/>
            <a:ext cx="197768" cy="13006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3" name="Pie 2">
            <a:extLst>
              <a:ext uri="{FF2B5EF4-FFF2-40B4-BE49-F238E27FC236}">
                <a16:creationId xmlns:a16="http://schemas.microsoft.com/office/drawing/2014/main" id="{745FC6EA-9AAF-4105-A656-4250794D9E11}"/>
              </a:ext>
            </a:extLst>
          </p:cNvPr>
          <p:cNvSpPr>
            <a:spLocks noChangeAspect="1"/>
          </p:cNvSpPr>
          <p:nvPr/>
        </p:nvSpPr>
        <p:spPr>
          <a:xfrm>
            <a:off x="5730872" y="2338289"/>
            <a:ext cx="730665" cy="718432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14" name="Rectangle 5">
            <a:extLst>
              <a:ext uri="{FF2B5EF4-FFF2-40B4-BE49-F238E27FC236}">
                <a16:creationId xmlns:a16="http://schemas.microsoft.com/office/drawing/2014/main" id="{8D12A139-F420-4AD1-AABF-F42E2050D785}"/>
              </a:ext>
            </a:extLst>
          </p:cNvPr>
          <p:cNvSpPr>
            <a:spLocks noChangeAspect="1"/>
          </p:cNvSpPr>
          <p:nvPr/>
        </p:nvSpPr>
        <p:spPr>
          <a:xfrm>
            <a:off x="2028202" y="4591399"/>
            <a:ext cx="718434" cy="650927"/>
          </a:xfrm>
          <a:custGeom>
            <a:avLst/>
            <a:gdLst/>
            <a:ahLst/>
            <a:cxnLst/>
            <a:rect l="l" t="t" r="r" b="b"/>
            <a:pathLst>
              <a:path w="3815618" h="3457090">
                <a:moveTo>
                  <a:pt x="1554807" y="2882500"/>
                </a:moveTo>
                <a:lnTo>
                  <a:pt x="2260811" y="2882500"/>
                </a:lnTo>
                <a:lnTo>
                  <a:pt x="2509025" y="3241066"/>
                </a:lnTo>
                <a:lnTo>
                  <a:pt x="2843913" y="3241066"/>
                </a:lnTo>
                <a:lnTo>
                  <a:pt x="2843913" y="3457090"/>
                </a:lnTo>
                <a:lnTo>
                  <a:pt x="971705" y="3457090"/>
                </a:lnTo>
                <a:lnTo>
                  <a:pt x="971705" y="3241066"/>
                </a:lnTo>
                <a:lnTo>
                  <a:pt x="1306593" y="3241066"/>
                </a:lnTo>
                <a:close/>
                <a:moveTo>
                  <a:pt x="226819" y="207680"/>
                </a:moveTo>
                <a:lnTo>
                  <a:pt x="226819" y="2382263"/>
                </a:lnTo>
                <a:lnTo>
                  <a:pt x="3588800" y="2382263"/>
                </a:lnTo>
                <a:lnTo>
                  <a:pt x="3588800" y="207680"/>
                </a:lnTo>
                <a:close/>
                <a:moveTo>
                  <a:pt x="0" y="0"/>
                </a:moveTo>
                <a:lnTo>
                  <a:pt x="3815618" y="0"/>
                </a:lnTo>
                <a:lnTo>
                  <a:pt x="3815618" y="2808311"/>
                </a:lnTo>
                <a:lnTo>
                  <a:pt x="0" y="28083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15" name="Oval 1">
            <a:extLst>
              <a:ext uri="{FF2B5EF4-FFF2-40B4-BE49-F238E27FC236}">
                <a16:creationId xmlns:a16="http://schemas.microsoft.com/office/drawing/2014/main" id="{2DA773B1-31AC-4E97-81A5-2BACF1ABD965}"/>
              </a:ext>
            </a:extLst>
          </p:cNvPr>
          <p:cNvSpPr/>
          <p:nvPr/>
        </p:nvSpPr>
        <p:spPr>
          <a:xfrm>
            <a:off x="9497137" y="4400760"/>
            <a:ext cx="655813" cy="794869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92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2020-01-03T01:58:02Z</dcterms:modified>
</cp:coreProperties>
</file>