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circle"/>
            <c:size val="7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</c:spPr>
          </c:marker>
          <c:cat>
            <c:strRef>
              <c:f>Sheet1!$A$2:$A$6</c:f>
              <c:strCache>
                <c:ptCount val="5"/>
                <c:pt idx="0">
                  <c:v>A 1</c:v>
                </c:pt>
                <c:pt idx="1">
                  <c:v>B 2</c:v>
                </c:pt>
                <c:pt idx="2">
                  <c:v>C 3</c:v>
                </c:pt>
                <c:pt idx="3">
                  <c:v>D 4</c:v>
                </c:pt>
                <c:pt idx="4">
                  <c:v>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98-49A9-86E9-FC8D130C074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7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</c:spPr>
          </c:marker>
          <c:cat>
            <c:strRef>
              <c:f>Sheet1!$A$2:$A$6</c:f>
              <c:strCache>
                <c:ptCount val="5"/>
                <c:pt idx="0">
                  <c:v>A 1</c:v>
                </c:pt>
                <c:pt idx="1">
                  <c:v>B 2</c:v>
                </c:pt>
                <c:pt idx="2">
                  <c:v>C 3</c:v>
                </c:pt>
                <c:pt idx="3">
                  <c:v>D 4</c:v>
                </c:pt>
                <c:pt idx="4">
                  <c:v>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98-49A9-86E9-FC8D130C0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94304"/>
        <c:axId val="38996224"/>
      </c:lineChart>
      <c:catAx>
        <c:axId val="38994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</a:defRPr>
            </a:pPr>
            <a:endParaRPr lang="en-US"/>
          </a:p>
        </c:txPr>
        <c:crossAx val="38996224"/>
        <c:crosses val="autoZero"/>
        <c:auto val="1"/>
        <c:lblAlgn val="ctr"/>
        <c:lblOffset val="100"/>
        <c:noMultiLvlLbl val="0"/>
      </c:catAx>
      <c:valAx>
        <c:axId val="389962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</a:defRPr>
            </a:pPr>
            <a:endParaRPr lang="en-US"/>
          </a:p>
        </c:txPr>
        <c:crossAx val="389943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098" name="직사각형 1">
            <a:extLst>
              <a:ext uri="{FF2B5EF4-FFF2-40B4-BE49-F238E27FC236}">
                <a16:creationId xmlns:a16="http://schemas.microsoft.com/office/drawing/2014/main" id="{9540A104-380E-4CB7-A7B3-1AE1E1FF9160}"/>
              </a:ext>
            </a:extLst>
          </p:cNvPr>
          <p:cNvSpPr/>
          <p:nvPr/>
        </p:nvSpPr>
        <p:spPr>
          <a:xfrm>
            <a:off x="7485924" y="2386164"/>
            <a:ext cx="1656184" cy="308059"/>
          </a:xfrm>
          <a:prstGeom prst="rect">
            <a:avLst/>
          </a:prstGeom>
          <a:solidFill>
            <a:schemeClr val="accent3">
              <a:alpha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/>
              <a:t>Content  Here</a:t>
            </a:r>
            <a:endParaRPr lang="ko-KR" altLang="en-US" sz="1400" b="1" dirty="0"/>
          </a:p>
        </p:txBody>
      </p:sp>
      <p:sp>
        <p:nvSpPr>
          <p:cNvPr id="4099" name="TextBox 4098">
            <a:extLst>
              <a:ext uri="{FF2B5EF4-FFF2-40B4-BE49-F238E27FC236}">
                <a16:creationId xmlns:a16="http://schemas.microsoft.com/office/drawing/2014/main" id="{4AC5272E-0348-4E34-9044-D375F731B62B}"/>
              </a:ext>
            </a:extLst>
          </p:cNvPr>
          <p:cNvSpPr txBox="1"/>
          <p:nvPr/>
        </p:nvSpPr>
        <p:spPr>
          <a:xfrm>
            <a:off x="7392145" y="2748653"/>
            <a:ext cx="3985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100" name="Chart Placeholder 9">
            <a:extLst>
              <a:ext uri="{FF2B5EF4-FFF2-40B4-BE49-F238E27FC236}">
                <a16:creationId xmlns:a16="http://schemas.microsoft.com/office/drawing/2014/main" id="{249B941D-D3C3-4CCF-A650-15388E25C6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850968"/>
              </p:ext>
            </p:extLst>
          </p:nvPr>
        </p:nvGraphicFramePr>
        <p:xfrm>
          <a:off x="896816" y="1705709"/>
          <a:ext cx="6495329" cy="4361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1" name="직사각형 12">
            <a:extLst>
              <a:ext uri="{FF2B5EF4-FFF2-40B4-BE49-F238E27FC236}">
                <a16:creationId xmlns:a16="http://schemas.microsoft.com/office/drawing/2014/main" id="{5001D82A-C02F-4E4B-BAC1-422EAD1F214F}"/>
              </a:ext>
            </a:extLst>
          </p:cNvPr>
          <p:cNvSpPr/>
          <p:nvPr/>
        </p:nvSpPr>
        <p:spPr>
          <a:xfrm>
            <a:off x="7485923" y="4131911"/>
            <a:ext cx="1656184" cy="308059"/>
          </a:xfrm>
          <a:prstGeom prst="rect">
            <a:avLst/>
          </a:prstGeom>
          <a:solidFill>
            <a:schemeClr val="accent4">
              <a:alpha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/>
              <a:t>Content  Here</a:t>
            </a:r>
            <a:endParaRPr lang="ko-KR" altLang="en-US" sz="1400" b="1" dirty="0"/>
          </a:p>
        </p:txBody>
      </p:sp>
      <p:sp>
        <p:nvSpPr>
          <p:cNvPr id="4102" name="TextBox 4101">
            <a:extLst>
              <a:ext uri="{FF2B5EF4-FFF2-40B4-BE49-F238E27FC236}">
                <a16:creationId xmlns:a16="http://schemas.microsoft.com/office/drawing/2014/main" id="{FD76709E-2B76-4B75-95B8-2CE236A70373}"/>
              </a:ext>
            </a:extLst>
          </p:cNvPr>
          <p:cNvSpPr txBox="1"/>
          <p:nvPr/>
        </p:nvSpPr>
        <p:spPr>
          <a:xfrm>
            <a:off x="7392144" y="4494400"/>
            <a:ext cx="3985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127</cp:revision>
  <dcterms:created xsi:type="dcterms:W3CDTF">2018-02-18T19:39:47Z</dcterms:created>
  <dcterms:modified xsi:type="dcterms:W3CDTF">2020-01-03T05:14:06Z</dcterms:modified>
</cp:coreProperties>
</file>