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8" name="Block Arc 177">
            <a:extLst>
              <a:ext uri="{FF2B5EF4-FFF2-40B4-BE49-F238E27FC236}">
                <a16:creationId xmlns:a16="http://schemas.microsoft.com/office/drawing/2014/main" id="{F04BEE08-9D95-46CE-8468-138B5F29E626}"/>
              </a:ext>
            </a:extLst>
          </p:cNvPr>
          <p:cNvSpPr/>
          <p:nvPr/>
        </p:nvSpPr>
        <p:spPr>
          <a:xfrm>
            <a:off x="3884865" y="2207054"/>
            <a:ext cx="4451847" cy="4451846"/>
          </a:xfrm>
          <a:prstGeom prst="blockArc">
            <a:avLst>
              <a:gd name="adj1" fmla="val 10800000"/>
              <a:gd name="adj2" fmla="val 21568928"/>
              <a:gd name="adj3" fmla="val 109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179" name="Block Arc 178">
            <a:extLst>
              <a:ext uri="{FF2B5EF4-FFF2-40B4-BE49-F238E27FC236}">
                <a16:creationId xmlns:a16="http://schemas.microsoft.com/office/drawing/2014/main" id="{2CCB611F-FA9C-4E96-B952-B493956C0AB4}"/>
              </a:ext>
            </a:extLst>
          </p:cNvPr>
          <p:cNvSpPr/>
          <p:nvPr/>
        </p:nvSpPr>
        <p:spPr>
          <a:xfrm>
            <a:off x="5055249" y="3377438"/>
            <a:ext cx="2111078" cy="2111078"/>
          </a:xfrm>
          <a:prstGeom prst="blockArc">
            <a:avLst>
              <a:gd name="adj1" fmla="val 10800000"/>
              <a:gd name="adj2" fmla="val 21560194"/>
              <a:gd name="adj3" fmla="val 24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80" name="Block Arc 179">
            <a:extLst>
              <a:ext uri="{FF2B5EF4-FFF2-40B4-BE49-F238E27FC236}">
                <a16:creationId xmlns:a16="http://schemas.microsoft.com/office/drawing/2014/main" id="{25E44F73-FC06-403D-A7B6-4BCB184C5EBD}"/>
              </a:ext>
            </a:extLst>
          </p:cNvPr>
          <p:cNvSpPr/>
          <p:nvPr/>
        </p:nvSpPr>
        <p:spPr>
          <a:xfrm>
            <a:off x="4481166" y="2803355"/>
            <a:ext cx="3259245" cy="3259244"/>
          </a:xfrm>
          <a:prstGeom prst="blockArc">
            <a:avLst>
              <a:gd name="adj1" fmla="val 10800000"/>
              <a:gd name="adj2" fmla="val 21581999"/>
              <a:gd name="adj3" fmla="val 165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81" name="Freeform 18">
            <a:extLst>
              <a:ext uri="{FF2B5EF4-FFF2-40B4-BE49-F238E27FC236}">
                <a16:creationId xmlns:a16="http://schemas.microsoft.com/office/drawing/2014/main" id="{8DAF0920-499E-4878-8804-AEA71DA50F62}"/>
              </a:ext>
            </a:extLst>
          </p:cNvPr>
          <p:cNvSpPr>
            <a:spLocks/>
          </p:cNvSpPr>
          <p:nvPr/>
        </p:nvSpPr>
        <p:spPr bwMode="auto">
          <a:xfrm>
            <a:off x="6491831" y="4418632"/>
            <a:ext cx="2375551" cy="1765444"/>
          </a:xfrm>
          <a:custGeom>
            <a:avLst/>
            <a:gdLst/>
            <a:ahLst/>
            <a:cxnLst/>
            <a:rect l="l" t="t" r="r" b="b"/>
            <a:pathLst>
              <a:path w="2429161" h="1805286">
                <a:moveTo>
                  <a:pt x="284649" y="0"/>
                </a:moveTo>
                <a:lnTo>
                  <a:pt x="2426059" y="0"/>
                </a:lnTo>
                <a:lnTo>
                  <a:pt x="2427509" y="20116"/>
                </a:lnTo>
                <a:lnTo>
                  <a:pt x="2429161" y="101997"/>
                </a:lnTo>
                <a:lnTo>
                  <a:pt x="2424207" y="183024"/>
                </a:lnTo>
                <a:lnTo>
                  <a:pt x="2414298" y="262347"/>
                </a:lnTo>
                <a:lnTo>
                  <a:pt x="2396133" y="339963"/>
                </a:lnTo>
                <a:lnTo>
                  <a:pt x="2372189" y="406490"/>
                </a:lnTo>
                <a:lnTo>
                  <a:pt x="2343290" y="468754"/>
                </a:lnTo>
                <a:lnTo>
                  <a:pt x="2308612" y="525900"/>
                </a:lnTo>
                <a:lnTo>
                  <a:pt x="2273107" y="581340"/>
                </a:lnTo>
                <a:lnTo>
                  <a:pt x="2233474" y="635927"/>
                </a:lnTo>
                <a:lnTo>
                  <a:pt x="2194667" y="687103"/>
                </a:lnTo>
                <a:lnTo>
                  <a:pt x="2155860" y="739984"/>
                </a:lnTo>
                <a:lnTo>
                  <a:pt x="2117878" y="792865"/>
                </a:lnTo>
                <a:lnTo>
                  <a:pt x="2092282" y="835511"/>
                </a:lnTo>
                <a:lnTo>
                  <a:pt x="2071640" y="884128"/>
                </a:lnTo>
                <a:lnTo>
                  <a:pt x="2055126" y="935304"/>
                </a:lnTo>
                <a:lnTo>
                  <a:pt x="2041916" y="990743"/>
                </a:lnTo>
                <a:lnTo>
                  <a:pt x="2040264" y="1017184"/>
                </a:lnTo>
                <a:lnTo>
                  <a:pt x="2041916" y="1048742"/>
                </a:lnTo>
                <a:lnTo>
                  <a:pt x="2046044" y="1087124"/>
                </a:lnTo>
                <a:lnTo>
                  <a:pt x="2051824" y="1127211"/>
                </a:lnTo>
                <a:lnTo>
                  <a:pt x="2060906" y="1170710"/>
                </a:lnTo>
                <a:lnTo>
                  <a:pt x="2071640" y="1214210"/>
                </a:lnTo>
                <a:lnTo>
                  <a:pt x="2082374" y="1256003"/>
                </a:lnTo>
                <a:lnTo>
                  <a:pt x="2093934" y="1296090"/>
                </a:lnTo>
                <a:lnTo>
                  <a:pt x="2104667" y="1331913"/>
                </a:lnTo>
                <a:lnTo>
                  <a:pt x="2115401" y="1363471"/>
                </a:lnTo>
                <a:lnTo>
                  <a:pt x="2124484" y="1386500"/>
                </a:lnTo>
                <a:lnTo>
                  <a:pt x="2137695" y="1420618"/>
                </a:lnTo>
                <a:lnTo>
                  <a:pt x="2150080" y="1462410"/>
                </a:lnTo>
                <a:lnTo>
                  <a:pt x="2163291" y="1509322"/>
                </a:lnTo>
                <a:lnTo>
                  <a:pt x="2176502" y="1557085"/>
                </a:lnTo>
                <a:lnTo>
                  <a:pt x="2191364" y="1600584"/>
                </a:lnTo>
                <a:lnTo>
                  <a:pt x="2207052" y="1638966"/>
                </a:lnTo>
                <a:lnTo>
                  <a:pt x="2065860" y="1685877"/>
                </a:lnTo>
                <a:lnTo>
                  <a:pt x="1928797" y="1725964"/>
                </a:lnTo>
                <a:lnTo>
                  <a:pt x="1798339" y="1758376"/>
                </a:lnTo>
                <a:lnTo>
                  <a:pt x="1671183" y="1782257"/>
                </a:lnTo>
                <a:lnTo>
                  <a:pt x="1547331" y="1799316"/>
                </a:lnTo>
                <a:lnTo>
                  <a:pt x="1427607" y="1805286"/>
                </a:lnTo>
                <a:lnTo>
                  <a:pt x="1310360" y="1803580"/>
                </a:lnTo>
                <a:lnTo>
                  <a:pt x="1196416" y="1792492"/>
                </a:lnTo>
                <a:lnTo>
                  <a:pt x="1084123" y="1772875"/>
                </a:lnTo>
                <a:lnTo>
                  <a:pt x="1079169" y="1744728"/>
                </a:lnTo>
                <a:lnTo>
                  <a:pt x="1073389" y="1712317"/>
                </a:lnTo>
                <a:lnTo>
                  <a:pt x="1065957" y="1673083"/>
                </a:lnTo>
                <a:lnTo>
                  <a:pt x="1060178" y="1631289"/>
                </a:lnTo>
                <a:lnTo>
                  <a:pt x="1051921" y="1586084"/>
                </a:lnTo>
                <a:lnTo>
                  <a:pt x="1043664" y="1540027"/>
                </a:lnTo>
                <a:lnTo>
                  <a:pt x="1034581" y="1494821"/>
                </a:lnTo>
                <a:lnTo>
                  <a:pt x="1023848" y="1451323"/>
                </a:lnTo>
                <a:lnTo>
                  <a:pt x="1013114" y="1409529"/>
                </a:lnTo>
                <a:lnTo>
                  <a:pt x="999903" y="1372854"/>
                </a:lnTo>
                <a:lnTo>
                  <a:pt x="985867" y="1341295"/>
                </a:lnTo>
                <a:lnTo>
                  <a:pt x="971004" y="1316561"/>
                </a:lnTo>
                <a:lnTo>
                  <a:pt x="954491" y="1301208"/>
                </a:lnTo>
                <a:lnTo>
                  <a:pt x="936326" y="1293531"/>
                </a:lnTo>
                <a:lnTo>
                  <a:pt x="915684" y="1290120"/>
                </a:lnTo>
                <a:lnTo>
                  <a:pt x="891738" y="1291826"/>
                </a:lnTo>
                <a:lnTo>
                  <a:pt x="867794" y="1295238"/>
                </a:lnTo>
                <a:lnTo>
                  <a:pt x="845500" y="1301208"/>
                </a:lnTo>
                <a:lnTo>
                  <a:pt x="824032" y="1307178"/>
                </a:lnTo>
                <a:lnTo>
                  <a:pt x="804216" y="1313148"/>
                </a:lnTo>
                <a:lnTo>
                  <a:pt x="789354" y="1318266"/>
                </a:lnTo>
                <a:lnTo>
                  <a:pt x="753849" y="1330207"/>
                </a:lnTo>
                <a:lnTo>
                  <a:pt x="713391" y="1341295"/>
                </a:lnTo>
                <a:lnTo>
                  <a:pt x="667978" y="1350677"/>
                </a:lnTo>
                <a:lnTo>
                  <a:pt x="620089" y="1356648"/>
                </a:lnTo>
                <a:lnTo>
                  <a:pt x="572199" y="1361766"/>
                </a:lnTo>
                <a:lnTo>
                  <a:pt x="523484" y="1363471"/>
                </a:lnTo>
                <a:lnTo>
                  <a:pt x="477246" y="1360060"/>
                </a:lnTo>
                <a:lnTo>
                  <a:pt x="433484" y="1352383"/>
                </a:lnTo>
                <a:lnTo>
                  <a:pt x="409540" y="1346413"/>
                </a:lnTo>
                <a:lnTo>
                  <a:pt x="385595" y="1335325"/>
                </a:lnTo>
                <a:lnTo>
                  <a:pt x="361649" y="1322531"/>
                </a:lnTo>
                <a:lnTo>
                  <a:pt x="341007" y="1307178"/>
                </a:lnTo>
                <a:lnTo>
                  <a:pt x="319540" y="1288414"/>
                </a:lnTo>
                <a:lnTo>
                  <a:pt x="303026" y="1268797"/>
                </a:lnTo>
                <a:lnTo>
                  <a:pt x="291466" y="1244062"/>
                </a:lnTo>
                <a:lnTo>
                  <a:pt x="282384" y="1215915"/>
                </a:lnTo>
                <a:lnTo>
                  <a:pt x="279082" y="1185210"/>
                </a:lnTo>
                <a:lnTo>
                  <a:pt x="282384" y="1151093"/>
                </a:lnTo>
                <a:lnTo>
                  <a:pt x="286512" y="1127211"/>
                </a:lnTo>
                <a:lnTo>
                  <a:pt x="292293" y="1100771"/>
                </a:lnTo>
                <a:lnTo>
                  <a:pt x="298898" y="1073477"/>
                </a:lnTo>
                <a:lnTo>
                  <a:pt x="301375" y="1047036"/>
                </a:lnTo>
                <a:lnTo>
                  <a:pt x="301375" y="1018890"/>
                </a:lnTo>
                <a:lnTo>
                  <a:pt x="293943" y="994156"/>
                </a:lnTo>
                <a:lnTo>
                  <a:pt x="286512" y="980508"/>
                </a:lnTo>
                <a:lnTo>
                  <a:pt x="273301" y="967715"/>
                </a:lnTo>
                <a:lnTo>
                  <a:pt x="259265" y="958332"/>
                </a:lnTo>
                <a:lnTo>
                  <a:pt x="244402" y="950656"/>
                </a:lnTo>
                <a:lnTo>
                  <a:pt x="229540" y="939568"/>
                </a:lnTo>
                <a:lnTo>
                  <a:pt x="217981" y="927627"/>
                </a:lnTo>
                <a:lnTo>
                  <a:pt x="208899" y="912275"/>
                </a:lnTo>
                <a:lnTo>
                  <a:pt x="205595" y="895216"/>
                </a:lnTo>
                <a:lnTo>
                  <a:pt x="207247" y="878157"/>
                </a:lnTo>
                <a:lnTo>
                  <a:pt x="213026" y="861952"/>
                </a:lnTo>
                <a:lnTo>
                  <a:pt x="220458" y="848305"/>
                </a:lnTo>
                <a:lnTo>
                  <a:pt x="225412" y="834658"/>
                </a:lnTo>
                <a:lnTo>
                  <a:pt x="201467" y="817600"/>
                </a:lnTo>
                <a:lnTo>
                  <a:pt x="184953" y="800541"/>
                </a:lnTo>
                <a:lnTo>
                  <a:pt x="175871" y="783483"/>
                </a:lnTo>
                <a:lnTo>
                  <a:pt x="174219" y="764719"/>
                </a:lnTo>
                <a:lnTo>
                  <a:pt x="176696" y="747660"/>
                </a:lnTo>
                <a:lnTo>
                  <a:pt x="183302" y="728896"/>
                </a:lnTo>
                <a:lnTo>
                  <a:pt x="192384" y="710132"/>
                </a:lnTo>
                <a:lnTo>
                  <a:pt x="202293" y="691367"/>
                </a:lnTo>
                <a:lnTo>
                  <a:pt x="211375" y="671750"/>
                </a:lnTo>
                <a:lnTo>
                  <a:pt x="220458" y="652985"/>
                </a:lnTo>
                <a:lnTo>
                  <a:pt x="225412" y="632516"/>
                </a:lnTo>
                <a:lnTo>
                  <a:pt x="208899" y="617163"/>
                </a:lnTo>
                <a:lnTo>
                  <a:pt x="185779" y="605221"/>
                </a:lnTo>
                <a:lnTo>
                  <a:pt x="160183" y="594134"/>
                </a:lnTo>
                <a:lnTo>
                  <a:pt x="133761" y="584752"/>
                </a:lnTo>
                <a:lnTo>
                  <a:pt x="106513" y="575369"/>
                </a:lnTo>
                <a:lnTo>
                  <a:pt x="79266" y="565987"/>
                </a:lnTo>
                <a:lnTo>
                  <a:pt x="53670" y="554899"/>
                </a:lnTo>
                <a:lnTo>
                  <a:pt x="33028" y="542958"/>
                </a:lnTo>
                <a:lnTo>
                  <a:pt x="14863" y="525900"/>
                </a:lnTo>
                <a:lnTo>
                  <a:pt x="4129" y="505429"/>
                </a:lnTo>
                <a:lnTo>
                  <a:pt x="0" y="484106"/>
                </a:lnTo>
                <a:lnTo>
                  <a:pt x="3303" y="463637"/>
                </a:lnTo>
                <a:lnTo>
                  <a:pt x="10734" y="444872"/>
                </a:lnTo>
                <a:lnTo>
                  <a:pt x="22294" y="429519"/>
                </a:lnTo>
                <a:lnTo>
                  <a:pt x="36330" y="414167"/>
                </a:lnTo>
                <a:lnTo>
                  <a:pt x="49541" y="401373"/>
                </a:lnTo>
                <a:lnTo>
                  <a:pt x="60275" y="391138"/>
                </a:lnTo>
                <a:lnTo>
                  <a:pt x="91651" y="353609"/>
                </a:lnTo>
                <a:lnTo>
                  <a:pt x="124678" y="319492"/>
                </a:lnTo>
                <a:lnTo>
                  <a:pt x="157706" y="285375"/>
                </a:lnTo>
                <a:lnTo>
                  <a:pt x="189082" y="247846"/>
                </a:lnTo>
                <a:lnTo>
                  <a:pt x="218806" y="211171"/>
                </a:lnTo>
                <a:lnTo>
                  <a:pt x="246054" y="169378"/>
                </a:lnTo>
                <a:lnTo>
                  <a:pt x="268347" y="124173"/>
                </a:lnTo>
                <a:lnTo>
                  <a:pt x="280732" y="86644"/>
                </a:lnTo>
                <a:lnTo>
                  <a:pt x="284861" y="49968"/>
                </a:lnTo>
                <a:lnTo>
                  <a:pt x="284861" y="1073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182" name="Freeform 18">
            <a:extLst>
              <a:ext uri="{FF2B5EF4-FFF2-40B4-BE49-F238E27FC236}">
                <a16:creationId xmlns:a16="http://schemas.microsoft.com/office/drawing/2014/main" id="{158D948A-39B5-4F33-BFE1-D9325EBB8798}"/>
              </a:ext>
            </a:extLst>
          </p:cNvPr>
          <p:cNvSpPr>
            <a:spLocks/>
          </p:cNvSpPr>
          <p:nvPr/>
        </p:nvSpPr>
        <p:spPr bwMode="auto">
          <a:xfrm flipH="1">
            <a:off x="3324625" y="4418632"/>
            <a:ext cx="2375551" cy="1765444"/>
          </a:xfrm>
          <a:custGeom>
            <a:avLst/>
            <a:gdLst/>
            <a:ahLst/>
            <a:cxnLst/>
            <a:rect l="l" t="t" r="r" b="b"/>
            <a:pathLst>
              <a:path w="2429161" h="1805286">
                <a:moveTo>
                  <a:pt x="284649" y="0"/>
                </a:moveTo>
                <a:lnTo>
                  <a:pt x="2426059" y="0"/>
                </a:lnTo>
                <a:lnTo>
                  <a:pt x="2427509" y="20116"/>
                </a:lnTo>
                <a:lnTo>
                  <a:pt x="2429161" y="101997"/>
                </a:lnTo>
                <a:lnTo>
                  <a:pt x="2424207" y="183024"/>
                </a:lnTo>
                <a:lnTo>
                  <a:pt x="2414298" y="262347"/>
                </a:lnTo>
                <a:lnTo>
                  <a:pt x="2396133" y="339963"/>
                </a:lnTo>
                <a:lnTo>
                  <a:pt x="2372189" y="406490"/>
                </a:lnTo>
                <a:lnTo>
                  <a:pt x="2343290" y="468754"/>
                </a:lnTo>
                <a:lnTo>
                  <a:pt x="2308612" y="525900"/>
                </a:lnTo>
                <a:lnTo>
                  <a:pt x="2273107" y="581340"/>
                </a:lnTo>
                <a:lnTo>
                  <a:pt x="2233474" y="635927"/>
                </a:lnTo>
                <a:lnTo>
                  <a:pt x="2194667" y="687103"/>
                </a:lnTo>
                <a:lnTo>
                  <a:pt x="2155860" y="739984"/>
                </a:lnTo>
                <a:lnTo>
                  <a:pt x="2117878" y="792865"/>
                </a:lnTo>
                <a:lnTo>
                  <a:pt x="2092282" y="835511"/>
                </a:lnTo>
                <a:lnTo>
                  <a:pt x="2071640" y="884128"/>
                </a:lnTo>
                <a:lnTo>
                  <a:pt x="2055126" y="935304"/>
                </a:lnTo>
                <a:lnTo>
                  <a:pt x="2041916" y="990743"/>
                </a:lnTo>
                <a:lnTo>
                  <a:pt x="2040264" y="1017184"/>
                </a:lnTo>
                <a:lnTo>
                  <a:pt x="2041916" y="1048742"/>
                </a:lnTo>
                <a:lnTo>
                  <a:pt x="2046044" y="1087124"/>
                </a:lnTo>
                <a:lnTo>
                  <a:pt x="2051824" y="1127211"/>
                </a:lnTo>
                <a:lnTo>
                  <a:pt x="2060906" y="1170710"/>
                </a:lnTo>
                <a:lnTo>
                  <a:pt x="2071640" y="1214210"/>
                </a:lnTo>
                <a:lnTo>
                  <a:pt x="2082374" y="1256003"/>
                </a:lnTo>
                <a:lnTo>
                  <a:pt x="2093934" y="1296090"/>
                </a:lnTo>
                <a:lnTo>
                  <a:pt x="2104667" y="1331913"/>
                </a:lnTo>
                <a:lnTo>
                  <a:pt x="2115401" y="1363471"/>
                </a:lnTo>
                <a:lnTo>
                  <a:pt x="2124484" y="1386500"/>
                </a:lnTo>
                <a:lnTo>
                  <a:pt x="2137695" y="1420618"/>
                </a:lnTo>
                <a:lnTo>
                  <a:pt x="2150080" y="1462410"/>
                </a:lnTo>
                <a:lnTo>
                  <a:pt x="2163291" y="1509322"/>
                </a:lnTo>
                <a:lnTo>
                  <a:pt x="2176502" y="1557085"/>
                </a:lnTo>
                <a:lnTo>
                  <a:pt x="2191364" y="1600584"/>
                </a:lnTo>
                <a:lnTo>
                  <a:pt x="2207052" y="1638966"/>
                </a:lnTo>
                <a:lnTo>
                  <a:pt x="2065860" y="1685877"/>
                </a:lnTo>
                <a:lnTo>
                  <a:pt x="1928797" y="1725964"/>
                </a:lnTo>
                <a:lnTo>
                  <a:pt x="1798339" y="1758376"/>
                </a:lnTo>
                <a:lnTo>
                  <a:pt x="1671183" y="1782257"/>
                </a:lnTo>
                <a:lnTo>
                  <a:pt x="1547331" y="1799316"/>
                </a:lnTo>
                <a:lnTo>
                  <a:pt x="1427607" y="1805286"/>
                </a:lnTo>
                <a:lnTo>
                  <a:pt x="1310360" y="1803580"/>
                </a:lnTo>
                <a:lnTo>
                  <a:pt x="1196416" y="1792492"/>
                </a:lnTo>
                <a:lnTo>
                  <a:pt x="1084123" y="1772875"/>
                </a:lnTo>
                <a:lnTo>
                  <a:pt x="1079169" y="1744728"/>
                </a:lnTo>
                <a:lnTo>
                  <a:pt x="1073389" y="1712317"/>
                </a:lnTo>
                <a:lnTo>
                  <a:pt x="1065957" y="1673083"/>
                </a:lnTo>
                <a:lnTo>
                  <a:pt x="1060178" y="1631289"/>
                </a:lnTo>
                <a:lnTo>
                  <a:pt x="1051921" y="1586084"/>
                </a:lnTo>
                <a:lnTo>
                  <a:pt x="1043664" y="1540027"/>
                </a:lnTo>
                <a:lnTo>
                  <a:pt x="1034581" y="1494821"/>
                </a:lnTo>
                <a:lnTo>
                  <a:pt x="1023848" y="1451323"/>
                </a:lnTo>
                <a:lnTo>
                  <a:pt x="1013114" y="1409529"/>
                </a:lnTo>
                <a:lnTo>
                  <a:pt x="999903" y="1372854"/>
                </a:lnTo>
                <a:lnTo>
                  <a:pt x="985867" y="1341295"/>
                </a:lnTo>
                <a:lnTo>
                  <a:pt x="971004" y="1316561"/>
                </a:lnTo>
                <a:lnTo>
                  <a:pt x="954491" y="1301208"/>
                </a:lnTo>
                <a:lnTo>
                  <a:pt x="936326" y="1293531"/>
                </a:lnTo>
                <a:lnTo>
                  <a:pt x="915684" y="1290120"/>
                </a:lnTo>
                <a:lnTo>
                  <a:pt x="891738" y="1291826"/>
                </a:lnTo>
                <a:lnTo>
                  <a:pt x="867794" y="1295238"/>
                </a:lnTo>
                <a:lnTo>
                  <a:pt x="845500" y="1301208"/>
                </a:lnTo>
                <a:lnTo>
                  <a:pt x="824032" y="1307178"/>
                </a:lnTo>
                <a:lnTo>
                  <a:pt x="804216" y="1313148"/>
                </a:lnTo>
                <a:lnTo>
                  <a:pt x="789354" y="1318266"/>
                </a:lnTo>
                <a:lnTo>
                  <a:pt x="753849" y="1330207"/>
                </a:lnTo>
                <a:lnTo>
                  <a:pt x="713391" y="1341295"/>
                </a:lnTo>
                <a:lnTo>
                  <a:pt x="667978" y="1350677"/>
                </a:lnTo>
                <a:lnTo>
                  <a:pt x="620089" y="1356648"/>
                </a:lnTo>
                <a:lnTo>
                  <a:pt x="572199" y="1361766"/>
                </a:lnTo>
                <a:lnTo>
                  <a:pt x="523484" y="1363471"/>
                </a:lnTo>
                <a:lnTo>
                  <a:pt x="477246" y="1360060"/>
                </a:lnTo>
                <a:lnTo>
                  <a:pt x="433484" y="1352383"/>
                </a:lnTo>
                <a:lnTo>
                  <a:pt x="409540" y="1346413"/>
                </a:lnTo>
                <a:lnTo>
                  <a:pt x="385595" y="1335325"/>
                </a:lnTo>
                <a:lnTo>
                  <a:pt x="361649" y="1322531"/>
                </a:lnTo>
                <a:lnTo>
                  <a:pt x="341007" y="1307178"/>
                </a:lnTo>
                <a:lnTo>
                  <a:pt x="319540" y="1288414"/>
                </a:lnTo>
                <a:lnTo>
                  <a:pt x="303026" y="1268797"/>
                </a:lnTo>
                <a:lnTo>
                  <a:pt x="291466" y="1244062"/>
                </a:lnTo>
                <a:lnTo>
                  <a:pt x="282384" y="1215915"/>
                </a:lnTo>
                <a:lnTo>
                  <a:pt x="279082" y="1185210"/>
                </a:lnTo>
                <a:lnTo>
                  <a:pt x="282384" y="1151093"/>
                </a:lnTo>
                <a:lnTo>
                  <a:pt x="286512" y="1127211"/>
                </a:lnTo>
                <a:lnTo>
                  <a:pt x="292293" y="1100771"/>
                </a:lnTo>
                <a:lnTo>
                  <a:pt x="298898" y="1073477"/>
                </a:lnTo>
                <a:lnTo>
                  <a:pt x="301375" y="1047036"/>
                </a:lnTo>
                <a:lnTo>
                  <a:pt x="301375" y="1018890"/>
                </a:lnTo>
                <a:lnTo>
                  <a:pt x="293943" y="994156"/>
                </a:lnTo>
                <a:lnTo>
                  <a:pt x="286512" y="980508"/>
                </a:lnTo>
                <a:lnTo>
                  <a:pt x="273301" y="967715"/>
                </a:lnTo>
                <a:lnTo>
                  <a:pt x="259265" y="958332"/>
                </a:lnTo>
                <a:lnTo>
                  <a:pt x="244402" y="950656"/>
                </a:lnTo>
                <a:lnTo>
                  <a:pt x="229540" y="939568"/>
                </a:lnTo>
                <a:lnTo>
                  <a:pt x="217981" y="927627"/>
                </a:lnTo>
                <a:lnTo>
                  <a:pt x="208899" y="912275"/>
                </a:lnTo>
                <a:lnTo>
                  <a:pt x="205595" y="895216"/>
                </a:lnTo>
                <a:lnTo>
                  <a:pt x="207247" y="878157"/>
                </a:lnTo>
                <a:lnTo>
                  <a:pt x="213026" y="861952"/>
                </a:lnTo>
                <a:lnTo>
                  <a:pt x="220458" y="848305"/>
                </a:lnTo>
                <a:lnTo>
                  <a:pt x="225412" y="834658"/>
                </a:lnTo>
                <a:lnTo>
                  <a:pt x="201467" y="817600"/>
                </a:lnTo>
                <a:lnTo>
                  <a:pt x="184953" y="800541"/>
                </a:lnTo>
                <a:lnTo>
                  <a:pt x="175871" y="783483"/>
                </a:lnTo>
                <a:lnTo>
                  <a:pt x="174219" y="764719"/>
                </a:lnTo>
                <a:lnTo>
                  <a:pt x="176696" y="747660"/>
                </a:lnTo>
                <a:lnTo>
                  <a:pt x="183302" y="728896"/>
                </a:lnTo>
                <a:lnTo>
                  <a:pt x="192384" y="710132"/>
                </a:lnTo>
                <a:lnTo>
                  <a:pt x="202293" y="691367"/>
                </a:lnTo>
                <a:lnTo>
                  <a:pt x="211375" y="671750"/>
                </a:lnTo>
                <a:lnTo>
                  <a:pt x="220458" y="652985"/>
                </a:lnTo>
                <a:lnTo>
                  <a:pt x="225412" y="632516"/>
                </a:lnTo>
                <a:lnTo>
                  <a:pt x="208899" y="617163"/>
                </a:lnTo>
                <a:lnTo>
                  <a:pt x="185779" y="605221"/>
                </a:lnTo>
                <a:lnTo>
                  <a:pt x="160183" y="594134"/>
                </a:lnTo>
                <a:lnTo>
                  <a:pt x="133761" y="584752"/>
                </a:lnTo>
                <a:lnTo>
                  <a:pt x="106513" y="575369"/>
                </a:lnTo>
                <a:lnTo>
                  <a:pt x="79266" y="565987"/>
                </a:lnTo>
                <a:lnTo>
                  <a:pt x="53670" y="554899"/>
                </a:lnTo>
                <a:lnTo>
                  <a:pt x="33028" y="542958"/>
                </a:lnTo>
                <a:lnTo>
                  <a:pt x="14863" y="525900"/>
                </a:lnTo>
                <a:lnTo>
                  <a:pt x="4129" y="505429"/>
                </a:lnTo>
                <a:lnTo>
                  <a:pt x="0" y="484106"/>
                </a:lnTo>
                <a:lnTo>
                  <a:pt x="3303" y="463637"/>
                </a:lnTo>
                <a:lnTo>
                  <a:pt x="10734" y="444872"/>
                </a:lnTo>
                <a:lnTo>
                  <a:pt x="22294" y="429519"/>
                </a:lnTo>
                <a:lnTo>
                  <a:pt x="36330" y="414167"/>
                </a:lnTo>
                <a:lnTo>
                  <a:pt x="49541" y="401373"/>
                </a:lnTo>
                <a:lnTo>
                  <a:pt x="60275" y="391138"/>
                </a:lnTo>
                <a:lnTo>
                  <a:pt x="91651" y="353609"/>
                </a:lnTo>
                <a:lnTo>
                  <a:pt x="124678" y="319492"/>
                </a:lnTo>
                <a:lnTo>
                  <a:pt x="157706" y="285375"/>
                </a:lnTo>
                <a:lnTo>
                  <a:pt x="189082" y="247846"/>
                </a:lnTo>
                <a:lnTo>
                  <a:pt x="218806" y="211171"/>
                </a:lnTo>
                <a:lnTo>
                  <a:pt x="246054" y="169378"/>
                </a:lnTo>
                <a:lnTo>
                  <a:pt x="268347" y="124173"/>
                </a:lnTo>
                <a:lnTo>
                  <a:pt x="280732" y="86644"/>
                </a:lnTo>
                <a:lnTo>
                  <a:pt x="284861" y="49968"/>
                </a:lnTo>
                <a:lnTo>
                  <a:pt x="284861" y="107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2340DF74-0933-4762-9745-CF232BBA4C96}"/>
              </a:ext>
            </a:extLst>
          </p:cNvPr>
          <p:cNvSpPr/>
          <p:nvPr/>
        </p:nvSpPr>
        <p:spPr>
          <a:xfrm>
            <a:off x="7023976" y="3039905"/>
            <a:ext cx="439759" cy="439759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DA95C6DB-18B7-40B8-8C5A-84D00149D1D1}"/>
              </a:ext>
            </a:extLst>
          </p:cNvPr>
          <p:cNvSpPr/>
          <p:nvPr/>
        </p:nvSpPr>
        <p:spPr>
          <a:xfrm>
            <a:off x="4876663" y="3032397"/>
            <a:ext cx="439759" cy="456514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5D769A47-84CF-4227-9EBE-8D76AC6650CB}"/>
              </a:ext>
            </a:extLst>
          </p:cNvPr>
          <p:cNvSpPr/>
          <p:nvPr/>
        </p:nvSpPr>
        <p:spPr>
          <a:xfrm>
            <a:off x="6840340" y="2219266"/>
            <a:ext cx="439759" cy="45651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86" name="Isosceles Triangle 41">
            <a:extLst>
              <a:ext uri="{FF2B5EF4-FFF2-40B4-BE49-F238E27FC236}">
                <a16:creationId xmlns:a16="http://schemas.microsoft.com/office/drawing/2014/main" id="{058D0655-51EB-459B-8746-368F3161AFC6}"/>
              </a:ext>
            </a:extLst>
          </p:cNvPr>
          <p:cNvSpPr/>
          <p:nvPr/>
        </p:nvSpPr>
        <p:spPr>
          <a:xfrm>
            <a:off x="6983146" y="2324779"/>
            <a:ext cx="170904" cy="245492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87" name="Rounded Rectangle 29">
            <a:extLst>
              <a:ext uri="{FF2B5EF4-FFF2-40B4-BE49-F238E27FC236}">
                <a16:creationId xmlns:a16="http://schemas.microsoft.com/office/drawing/2014/main" id="{B1DDA25B-D6E1-4C37-B35A-38EBCA7ED9CB}"/>
              </a:ext>
            </a:extLst>
          </p:cNvPr>
          <p:cNvSpPr/>
          <p:nvPr/>
        </p:nvSpPr>
        <p:spPr>
          <a:xfrm>
            <a:off x="4976960" y="3143870"/>
            <a:ext cx="255920" cy="233568"/>
          </a:xfrm>
          <a:custGeom>
            <a:avLst/>
            <a:gdLst/>
            <a:ahLst/>
            <a:cxnLst/>
            <a:rect l="l" t="t" r="r" b="b"/>
            <a:pathLst>
              <a:path w="3912285" h="3570584">
                <a:moveTo>
                  <a:pt x="1735286" y="1923802"/>
                </a:moveTo>
                <a:cubicBezTo>
                  <a:pt x="1696807" y="1923802"/>
                  <a:pt x="1665614" y="1954995"/>
                  <a:pt x="1665614" y="1993474"/>
                </a:cubicBezTo>
                <a:lnTo>
                  <a:pt x="1665614" y="2272151"/>
                </a:lnTo>
                <a:cubicBezTo>
                  <a:pt x="1665614" y="2310630"/>
                  <a:pt x="1696807" y="2341823"/>
                  <a:pt x="1735286" y="2341823"/>
                </a:cubicBezTo>
                <a:lnTo>
                  <a:pt x="2120746" y="2341823"/>
                </a:lnTo>
                <a:cubicBezTo>
                  <a:pt x="2159225" y="2341823"/>
                  <a:pt x="2190418" y="2310630"/>
                  <a:pt x="2190418" y="2272151"/>
                </a:cubicBezTo>
                <a:lnTo>
                  <a:pt x="2190418" y="1993474"/>
                </a:lnTo>
                <a:cubicBezTo>
                  <a:pt x="2190418" y="1954995"/>
                  <a:pt x="2159225" y="1923802"/>
                  <a:pt x="2120746" y="1923802"/>
                </a:cubicBezTo>
                <a:close/>
                <a:moveTo>
                  <a:pt x="1562868" y="288032"/>
                </a:moveTo>
                <a:cubicBezTo>
                  <a:pt x="1509767" y="288032"/>
                  <a:pt x="1466720" y="331079"/>
                  <a:pt x="1466720" y="384180"/>
                </a:cubicBezTo>
                <a:lnTo>
                  <a:pt x="1466720" y="665962"/>
                </a:lnTo>
                <a:lnTo>
                  <a:pt x="2398596" y="665962"/>
                </a:lnTo>
                <a:lnTo>
                  <a:pt x="2398596" y="384180"/>
                </a:lnTo>
                <a:cubicBezTo>
                  <a:pt x="2398596" y="331079"/>
                  <a:pt x="2355549" y="288032"/>
                  <a:pt x="2302448" y="288032"/>
                </a:cubicBezTo>
                <a:close/>
                <a:moveTo>
                  <a:pt x="1328618" y="0"/>
                </a:moveTo>
                <a:lnTo>
                  <a:pt x="2528746" y="0"/>
                </a:lnTo>
                <a:cubicBezTo>
                  <a:pt x="2614913" y="0"/>
                  <a:pt x="2684766" y="69853"/>
                  <a:pt x="2684766" y="156020"/>
                </a:cubicBezTo>
                <a:lnTo>
                  <a:pt x="2684766" y="665962"/>
                </a:lnTo>
                <a:lnTo>
                  <a:pt x="3428172" y="665962"/>
                </a:lnTo>
                <a:cubicBezTo>
                  <a:pt x="3695540" y="665962"/>
                  <a:pt x="3912285" y="882707"/>
                  <a:pt x="3912285" y="1150075"/>
                </a:cubicBezTo>
                <a:lnTo>
                  <a:pt x="3912285" y="2061141"/>
                </a:lnTo>
                <a:lnTo>
                  <a:pt x="2398595" y="2061141"/>
                </a:lnTo>
                <a:lnTo>
                  <a:pt x="2398595" y="2204482"/>
                </a:lnTo>
                <a:lnTo>
                  <a:pt x="3912285" y="2204482"/>
                </a:lnTo>
                <a:lnTo>
                  <a:pt x="3912285" y="3086471"/>
                </a:lnTo>
                <a:cubicBezTo>
                  <a:pt x="3912285" y="3353839"/>
                  <a:pt x="3695540" y="3570584"/>
                  <a:pt x="3428172" y="3570584"/>
                </a:cubicBezTo>
                <a:lnTo>
                  <a:pt x="484113" y="3570584"/>
                </a:lnTo>
                <a:cubicBezTo>
                  <a:pt x="216745" y="3570584"/>
                  <a:pt x="0" y="3353839"/>
                  <a:pt x="0" y="3086471"/>
                </a:cubicBezTo>
                <a:lnTo>
                  <a:pt x="0" y="2204482"/>
                </a:lnTo>
                <a:lnTo>
                  <a:pt x="1495037" y="2204482"/>
                </a:lnTo>
                <a:lnTo>
                  <a:pt x="1495037" y="2061141"/>
                </a:lnTo>
                <a:lnTo>
                  <a:pt x="0" y="2061141"/>
                </a:lnTo>
                <a:lnTo>
                  <a:pt x="0" y="1150075"/>
                </a:lnTo>
                <a:cubicBezTo>
                  <a:pt x="0" y="882707"/>
                  <a:pt x="216745" y="665962"/>
                  <a:pt x="484113" y="665962"/>
                </a:cubicBezTo>
                <a:lnTo>
                  <a:pt x="1172598" y="665962"/>
                </a:lnTo>
                <a:lnTo>
                  <a:pt x="1172598" y="156020"/>
                </a:lnTo>
                <a:cubicBezTo>
                  <a:pt x="1172598" y="69853"/>
                  <a:pt x="1242451" y="0"/>
                  <a:pt x="132861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88" name="Rounded Rectangle 24">
            <a:extLst>
              <a:ext uri="{FF2B5EF4-FFF2-40B4-BE49-F238E27FC236}">
                <a16:creationId xmlns:a16="http://schemas.microsoft.com/office/drawing/2014/main" id="{1ECE3D19-4861-435F-9C14-095DACE62073}"/>
              </a:ext>
            </a:extLst>
          </p:cNvPr>
          <p:cNvSpPr/>
          <p:nvPr/>
        </p:nvSpPr>
        <p:spPr>
          <a:xfrm>
            <a:off x="7128652" y="3163608"/>
            <a:ext cx="247162" cy="191240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28121EE6-D333-47D6-8CAD-B6D3CD1B20FB}"/>
              </a:ext>
            </a:extLst>
          </p:cNvPr>
          <p:cNvSpPr/>
          <p:nvPr/>
        </p:nvSpPr>
        <p:spPr>
          <a:xfrm>
            <a:off x="5101182" y="2207055"/>
            <a:ext cx="439759" cy="423521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3083835D-471C-4B88-843F-C594BD4A533A}"/>
              </a:ext>
            </a:extLst>
          </p:cNvPr>
          <p:cNvSpPr/>
          <p:nvPr/>
        </p:nvSpPr>
        <p:spPr>
          <a:xfrm>
            <a:off x="5890907" y="2591595"/>
            <a:ext cx="439759" cy="42352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5027DC31-6CAD-40D9-B3FA-A56CEFFC3977}"/>
              </a:ext>
            </a:extLst>
          </p:cNvPr>
          <p:cNvSpPr/>
          <p:nvPr/>
        </p:nvSpPr>
        <p:spPr>
          <a:xfrm>
            <a:off x="7433165" y="3796520"/>
            <a:ext cx="439759" cy="42352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EAAC3BBD-9F7B-49A7-9335-E6ACBF8DA398}"/>
              </a:ext>
            </a:extLst>
          </p:cNvPr>
          <p:cNvSpPr/>
          <p:nvPr/>
        </p:nvSpPr>
        <p:spPr>
          <a:xfrm>
            <a:off x="4344586" y="3787018"/>
            <a:ext cx="439759" cy="42352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3" name="Rectangle 15">
            <a:extLst>
              <a:ext uri="{FF2B5EF4-FFF2-40B4-BE49-F238E27FC236}">
                <a16:creationId xmlns:a16="http://schemas.microsoft.com/office/drawing/2014/main" id="{59536EFD-060F-45B1-A697-1B87C7616742}"/>
              </a:ext>
            </a:extLst>
          </p:cNvPr>
          <p:cNvSpPr/>
          <p:nvPr/>
        </p:nvSpPr>
        <p:spPr>
          <a:xfrm rot="14270044">
            <a:off x="7533923" y="3892192"/>
            <a:ext cx="222882" cy="232173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94" name="Isosceles Triangle 22">
            <a:extLst>
              <a:ext uri="{FF2B5EF4-FFF2-40B4-BE49-F238E27FC236}">
                <a16:creationId xmlns:a16="http://schemas.microsoft.com/office/drawing/2014/main" id="{28FF3494-DD71-4247-8219-DBA87037B968}"/>
              </a:ext>
            </a:extLst>
          </p:cNvPr>
          <p:cNvSpPr/>
          <p:nvPr/>
        </p:nvSpPr>
        <p:spPr>
          <a:xfrm rot="19800000">
            <a:off x="5200909" y="2298680"/>
            <a:ext cx="240308" cy="240267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5" name="Rectangle 1">
            <a:extLst>
              <a:ext uri="{FF2B5EF4-FFF2-40B4-BE49-F238E27FC236}">
                <a16:creationId xmlns:a16="http://schemas.microsoft.com/office/drawing/2014/main" id="{9F8FB6CE-9E90-45CC-B48E-E159767EDC10}"/>
              </a:ext>
            </a:extLst>
          </p:cNvPr>
          <p:cNvSpPr/>
          <p:nvPr/>
        </p:nvSpPr>
        <p:spPr>
          <a:xfrm>
            <a:off x="6006919" y="2699685"/>
            <a:ext cx="207739" cy="207340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6" name="Rounded Rectangle 24">
            <a:extLst>
              <a:ext uri="{FF2B5EF4-FFF2-40B4-BE49-F238E27FC236}">
                <a16:creationId xmlns:a16="http://schemas.microsoft.com/office/drawing/2014/main" id="{190C4C11-7D87-4201-BEDE-0823CB4DC1AD}"/>
              </a:ext>
            </a:extLst>
          </p:cNvPr>
          <p:cNvSpPr>
            <a:spLocks noChangeAspect="1"/>
          </p:cNvSpPr>
          <p:nvPr/>
        </p:nvSpPr>
        <p:spPr>
          <a:xfrm>
            <a:off x="4465300" y="3924636"/>
            <a:ext cx="216204" cy="167287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EB41A402-4523-4BA6-B756-C3A09CE80751}"/>
              </a:ext>
            </a:extLst>
          </p:cNvPr>
          <p:cNvSpPr/>
          <p:nvPr/>
        </p:nvSpPr>
        <p:spPr>
          <a:xfrm>
            <a:off x="7802961" y="3149181"/>
            <a:ext cx="439759" cy="45651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569362B9-738B-4961-BF0B-2A3AC28E32A1}"/>
              </a:ext>
            </a:extLst>
          </p:cNvPr>
          <p:cNvSpPr/>
          <p:nvPr/>
        </p:nvSpPr>
        <p:spPr>
          <a:xfrm>
            <a:off x="3919187" y="3181650"/>
            <a:ext cx="439759" cy="423521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9" name="Rounded Rectangle 9">
            <a:extLst>
              <a:ext uri="{FF2B5EF4-FFF2-40B4-BE49-F238E27FC236}">
                <a16:creationId xmlns:a16="http://schemas.microsoft.com/office/drawing/2014/main" id="{4C93EC7F-DD27-45DF-9F66-6F42FACE8E19}"/>
              </a:ext>
            </a:extLst>
          </p:cNvPr>
          <p:cNvSpPr>
            <a:spLocks/>
          </p:cNvSpPr>
          <p:nvPr/>
        </p:nvSpPr>
        <p:spPr>
          <a:xfrm>
            <a:off x="4019723" y="3288625"/>
            <a:ext cx="238688" cy="238688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00" name="Freeform 39">
            <a:extLst>
              <a:ext uri="{FF2B5EF4-FFF2-40B4-BE49-F238E27FC236}">
                <a16:creationId xmlns:a16="http://schemas.microsoft.com/office/drawing/2014/main" id="{9FA0BBDC-E650-4417-8ACC-ADC6A8722AB8}"/>
              </a:ext>
            </a:extLst>
          </p:cNvPr>
          <p:cNvSpPr>
            <a:spLocks noChangeAspect="1"/>
          </p:cNvSpPr>
          <p:nvPr/>
        </p:nvSpPr>
        <p:spPr>
          <a:xfrm rot="8580000">
            <a:off x="7903179" y="3255249"/>
            <a:ext cx="239324" cy="238687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D585DF76-33A4-48EC-8AEB-0B6FAE7F2BEC}"/>
              </a:ext>
            </a:extLst>
          </p:cNvPr>
          <p:cNvSpPr/>
          <p:nvPr/>
        </p:nvSpPr>
        <p:spPr>
          <a:xfrm>
            <a:off x="5890908" y="3251407"/>
            <a:ext cx="439759" cy="45651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9E4CE439-68BE-4BBB-B90D-19289B451147}"/>
              </a:ext>
            </a:extLst>
          </p:cNvPr>
          <p:cNvSpPr/>
          <p:nvPr/>
        </p:nvSpPr>
        <p:spPr>
          <a:xfrm>
            <a:off x="5067467" y="3651906"/>
            <a:ext cx="439759" cy="423521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E798F90C-A3CE-40C5-A8E1-BC7B7E997696}"/>
              </a:ext>
            </a:extLst>
          </p:cNvPr>
          <p:cNvSpPr/>
          <p:nvPr/>
        </p:nvSpPr>
        <p:spPr>
          <a:xfrm>
            <a:off x="6741981" y="3635409"/>
            <a:ext cx="439759" cy="45651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4" name="Rounded Rectangle 7">
            <a:extLst>
              <a:ext uri="{FF2B5EF4-FFF2-40B4-BE49-F238E27FC236}">
                <a16:creationId xmlns:a16="http://schemas.microsoft.com/office/drawing/2014/main" id="{DF549533-8EEA-4ADE-9378-37569FFC79DD}"/>
              </a:ext>
            </a:extLst>
          </p:cNvPr>
          <p:cNvSpPr>
            <a:spLocks noChangeAspect="1"/>
          </p:cNvSpPr>
          <p:nvPr/>
        </p:nvSpPr>
        <p:spPr>
          <a:xfrm>
            <a:off x="5167990" y="3744323"/>
            <a:ext cx="238715" cy="238688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2764687" y="782779"/>
                </a:moveTo>
                <a:cubicBezTo>
                  <a:pt x="2512183" y="782779"/>
                  <a:pt x="2307488" y="987475"/>
                  <a:pt x="2307487" y="1239980"/>
                </a:cubicBezTo>
                <a:cubicBezTo>
                  <a:pt x="2307487" y="1241985"/>
                  <a:pt x="2307500" y="1243987"/>
                  <a:pt x="2308092" y="1245978"/>
                </a:cubicBezTo>
                <a:lnTo>
                  <a:pt x="1570677" y="1632536"/>
                </a:lnTo>
                <a:cubicBezTo>
                  <a:pt x="1488749" y="1552118"/>
                  <a:pt x="1376387" y="1502860"/>
                  <a:pt x="1252520" y="1502859"/>
                </a:cubicBezTo>
                <a:cubicBezTo>
                  <a:pt x="1000014" y="1502859"/>
                  <a:pt x="795319" y="1707555"/>
                  <a:pt x="795319" y="1960060"/>
                </a:cubicBezTo>
                <a:cubicBezTo>
                  <a:pt x="795319" y="2212565"/>
                  <a:pt x="1000014" y="2417260"/>
                  <a:pt x="1252520" y="2417260"/>
                </a:cubicBezTo>
                <a:cubicBezTo>
                  <a:pt x="1361432" y="2417260"/>
                  <a:pt x="1461449" y="2379178"/>
                  <a:pt x="1538674" y="2313987"/>
                </a:cubicBezTo>
                <a:lnTo>
                  <a:pt x="2308734" y="2717656"/>
                </a:lnTo>
                <a:cubicBezTo>
                  <a:pt x="2314220" y="2964461"/>
                  <a:pt x="2516327" y="3162492"/>
                  <a:pt x="2764688" y="3162492"/>
                </a:cubicBezTo>
                <a:cubicBezTo>
                  <a:pt x="3017192" y="3162492"/>
                  <a:pt x="3221888" y="2957797"/>
                  <a:pt x="3221887" y="2705292"/>
                </a:cubicBezTo>
                <a:cubicBezTo>
                  <a:pt x="3221887" y="2452786"/>
                  <a:pt x="3017192" y="2248092"/>
                  <a:pt x="2764688" y="2248092"/>
                </a:cubicBezTo>
                <a:cubicBezTo>
                  <a:pt x="2638870" y="2248092"/>
                  <a:pt x="2524924" y="2298913"/>
                  <a:pt x="2442337" y="2381228"/>
                </a:cubicBezTo>
                <a:lnTo>
                  <a:pt x="1706164" y="1995322"/>
                </a:lnTo>
                <a:lnTo>
                  <a:pt x="1709074" y="1966451"/>
                </a:lnTo>
                <a:lnTo>
                  <a:pt x="2455698" y="1575067"/>
                </a:lnTo>
                <a:cubicBezTo>
                  <a:pt x="2536225" y="1651261"/>
                  <a:pt x="2645094" y="1697180"/>
                  <a:pt x="2764687" y="1697179"/>
                </a:cubicBezTo>
                <a:cubicBezTo>
                  <a:pt x="3017193" y="1697180"/>
                  <a:pt x="3221887" y="1492485"/>
                  <a:pt x="3221888" y="1239980"/>
                </a:cubicBezTo>
                <a:cubicBezTo>
                  <a:pt x="3221887" y="987475"/>
                  <a:pt x="3017193" y="782779"/>
                  <a:pt x="2764687" y="782779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05" name="Donut 6">
            <a:extLst>
              <a:ext uri="{FF2B5EF4-FFF2-40B4-BE49-F238E27FC236}">
                <a16:creationId xmlns:a16="http://schemas.microsoft.com/office/drawing/2014/main" id="{E416DB8B-D7CF-443E-BAA7-4070A078E46F}"/>
              </a:ext>
            </a:extLst>
          </p:cNvPr>
          <p:cNvSpPr>
            <a:spLocks noChangeAspect="1"/>
          </p:cNvSpPr>
          <p:nvPr/>
        </p:nvSpPr>
        <p:spPr>
          <a:xfrm>
            <a:off x="6856564" y="3744323"/>
            <a:ext cx="238688" cy="238688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1980000" y="1260000"/>
                </a:moveTo>
                <a:cubicBezTo>
                  <a:pt x="2377645" y="1260000"/>
                  <a:pt x="2700000" y="1582355"/>
                  <a:pt x="2700000" y="1980000"/>
                </a:cubicBezTo>
                <a:cubicBezTo>
                  <a:pt x="2700000" y="2377645"/>
                  <a:pt x="2377645" y="2700000"/>
                  <a:pt x="1980000" y="2700000"/>
                </a:cubicBezTo>
                <a:cubicBezTo>
                  <a:pt x="1582355" y="2700000"/>
                  <a:pt x="1260000" y="2377645"/>
                  <a:pt x="1260000" y="1980000"/>
                </a:cubicBezTo>
                <a:cubicBezTo>
                  <a:pt x="1260000" y="1582355"/>
                  <a:pt x="1582355" y="1260000"/>
                  <a:pt x="1980000" y="1260000"/>
                </a:cubicBezTo>
                <a:close/>
                <a:moveTo>
                  <a:pt x="2490424" y="1258488"/>
                </a:moveTo>
                <a:lnTo>
                  <a:pt x="3822407" y="1258488"/>
                </a:lnTo>
                <a:cubicBezTo>
                  <a:pt x="3911854" y="1481555"/>
                  <a:pt x="3960000" y="1725155"/>
                  <a:pt x="3960000" y="1980000"/>
                </a:cubicBezTo>
                <a:cubicBezTo>
                  <a:pt x="3960000" y="3073524"/>
                  <a:pt x="3073524" y="3960000"/>
                  <a:pt x="1980000" y="3960000"/>
                </a:cubicBezTo>
                <a:lnTo>
                  <a:pt x="1852759" y="3953575"/>
                </a:lnTo>
                <a:lnTo>
                  <a:pt x="2729076" y="2455486"/>
                </a:lnTo>
                <a:lnTo>
                  <a:pt x="2726868" y="2454194"/>
                </a:lnTo>
                <a:cubicBezTo>
                  <a:pt x="2814857" y="2317465"/>
                  <a:pt x="2865416" y="2154637"/>
                  <a:pt x="2865416" y="1980000"/>
                </a:cubicBezTo>
                <a:cubicBezTo>
                  <a:pt x="2865416" y="1681504"/>
                  <a:pt x="2717708" y="1417508"/>
                  <a:pt x="2490424" y="1258488"/>
                </a:cubicBezTo>
                <a:close/>
                <a:moveTo>
                  <a:pt x="334727" y="878603"/>
                </a:moveTo>
                <a:lnTo>
                  <a:pt x="1154753" y="2298930"/>
                </a:lnTo>
                <a:cubicBezTo>
                  <a:pt x="1281989" y="2630497"/>
                  <a:pt x="1603560" y="2865416"/>
                  <a:pt x="1980000" y="2865416"/>
                </a:cubicBezTo>
                <a:cubicBezTo>
                  <a:pt x="2123408" y="2865416"/>
                  <a:pt x="2258854" y="2831322"/>
                  <a:pt x="2378271" y="2770003"/>
                </a:cubicBezTo>
                <a:lnTo>
                  <a:pt x="1695481" y="3937251"/>
                </a:lnTo>
                <a:cubicBezTo>
                  <a:pt x="736579" y="3801546"/>
                  <a:pt x="0" y="2976792"/>
                  <a:pt x="0" y="1980000"/>
                </a:cubicBezTo>
                <a:cubicBezTo>
                  <a:pt x="0" y="1572291"/>
                  <a:pt x="123228" y="1193364"/>
                  <a:pt x="334727" y="878603"/>
                </a:cubicBezTo>
                <a:close/>
                <a:moveTo>
                  <a:pt x="1980000" y="0"/>
                </a:moveTo>
                <a:cubicBezTo>
                  <a:pt x="2762762" y="0"/>
                  <a:pt x="3439434" y="454224"/>
                  <a:pt x="3758731" y="1114488"/>
                </a:cubicBezTo>
                <a:lnTo>
                  <a:pt x="2165892" y="1114488"/>
                </a:lnTo>
                <a:cubicBezTo>
                  <a:pt x="2106002" y="1101330"/>
                  <a:pt x="2043789" y="1094584"/>
                  <a:pt x="1980000" y="1094584"/>
                </a:cubicBezTo>
                <a:cubicBezTo>
                  <a:pt x="1916211" y="1094584"/>
                  <a:pt x="1853998" y="1101330"/>
                  <a:pt x="1794108" y="1114488"/>
                </a:cubicBezTo>
                <a:lnTo>
                  <a:pt x="1774506" y="1114488"/>
                </a:lnTo>
                <a:lnTo>
                  <a:pt x="1774506" y="1119528"/>
                </a:lnTo>
                <a:cubicBezTo>
                  <a:pt x="1405645" y="1206316"/>
                  <a:pt x="1126346" y="1524537"/>
                  <a:pt x="1097987" y="1912608"/>
                </a:cubicBezTo>
                <a:lnTo>
                  <a:pt x="428214" y="752526"/>
                </a:lnTo>
                <a:cubicBezTo>
                  <a:pt x="789694" y="293724"/>
                  <a:pt x="1350545" y="0"/>
                  <a:pt x="198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206" name="Rounded Rectangle 9">
            <a:extLst>
              <a:ext uri="{FF2B5EF4-FFF2-40B4-BE49-F238E27FC236}">
                <a16:creationId xmlns:a16="http://schemas.microsoft.com/office/drawing/2014/main" id="{C582D88C-27C8-4F7D-ADCF-949B4C63EB91}"/>
              </a:ext>
            </a:extLst>
          </p:cNvPr>
          <p:cNvSpPr>
            <a:spLocks/>
          </p:cNvSpPr>
          <p:nvPr/>
        </p:nvSpPr>
        <p:spPr>
          <a:xfrm>
            <a:off x="5991443" y="3365493"/>
            <a:ext cx="238688" cy="238688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2BCD4F89-CC27-44F6-BBE5-22371FE2D372}"/>
              </a:ext>
            </a:extLst>
          </p:cNvPr>
          <p:cNvGrpSpPr/>
          <p:nvPr/>
        </p:nvGrpSpPr>
        <p:grpSpPr>
          <a:xfrm>
            <a:off x="8099015" y="1813601"/>
            <a:ext cx="2375551" cy="1107996"/>
            <a:chOff x="3017859" y="4283314"/>
            <a:chExt cx="1890849" cy="1107996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08FCBA1-77F4-45FE-B7D1-467A107ABF5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64D51D33-20D9-4521-8D6B-7FCE7FF5A15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4C2EB983-4CD8-4FAB-9021-BDEF352752DE}"/>
              </a:ext>
            </a:extLst>
          </p:cNvPr>
          <p:cNvGrpSpPr/>
          <p:nvPr/>
        </p:nvGrpSpPr>
        <p:grpSpPr>
          <a:xfrm>
            <a:off x="9030771" y="3552499"/>
            <a:ext cx="2375551" cy="1107996"/>
            <a:chOff x="3017859" y="4283314"/>
            <a:chExt cx="1890849" cy="1107996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4A4A550B-8D4F-4AD6-9A8F-61A8E00ED38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D87EF693-2219-4E0F-A660-87F88B584C8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367645B6-7B32-4E4F-95CF-134C5206987B}"/>
              </a:ext>
            </a:extLst>
          </p:cNvPr>
          <p:cNvGrpSpPr/>
          <p:nvPr/>
        </p:nvGrpSpPr>
        <p:grpSpPr>
          <a:xfrm>
            <a:off x="805724" y="3552499"/>
            <a:ext cx="2375551" cy="1107996"/>
            <a:chOff x="3017859" y="4283314"/>
            <a:chExt cx="1890849" cy="1107996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98600747-70B1-4C56-8606-5A9446B7683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E1191EF3-781D-441D-8427-268C36579A9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CE0B06A6-567F-476D-8B66-395C8373EB57}"/>
              </a:ext>
            </a:extLst>
          </p:cNvPr>
          <p:cNvGrpSpPr/>
          <p:nvPr/>
        </p:nvGrpSpPr>
        <p:grpSpPr>
          <a:xfrm>
            <a:off x="1669820" y="1813601"/>
            <a:ext cx="2375551" cy="1107996"/>
            <a:chOff x="3017859" y="4283314"/>
            <a:chExt cx="1890849" cy="1107996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E3619614-0F86-4EF2-B8E1-D180EF24697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BCC0160A-A30E-4A13-AE58-F49C4906677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2020-01-03T05:57:33Z</dcterms:modified>
</cp:coreProperties>
</file>