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2B7B6B2F-3B25-4053-87F0-ABDC2043BF91}"/>
              </a:ext>
            </a:extLst>
          </p:cNvPr>
          <p:cNvGrpSpPr/>
          <p:nvPr/>
        </p:nvGrpSpPr>
        <p:grpSpPr>
          <a:xfrm>
            <a:off x="7293177" y="3322482"/>
            <a:ext cx="1266047" cy="1237333"/>
            <a:chOff x="7081717" y="3258286"/>
            <a:chExt cx="1266047" cy="1237333"/>
          </a:xfrm>
        </p:grpSpPr>
        <p:sp>
          <p:nvSpPr>
            <p:cNvPr id="148" name="Rounded Rectangle 13">
              <a:extLst>
                <a:ext uri="{FF2B5EF4-FFF2-40B4-BE49-F238E27FC236}">
                  <a16:creationId xmlns:a16="http://schemas.microsoft.com/office/drawing/2014/main" id="{E6D6DA5E-AF6B-42CB-9E25-457DA9842422}"/>
                </a:ext>
              </a:extLst>
            </p:cNvPr>
            <p:cNvSpPr/>
            <p:nvPr/>
          </p:nvSpPr>
          <p:spPr>
            <a:xfrm>
              <a:off x="7081717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44816A6B-B398-4354-872B-BA806D92C2E5}"/>
                </a:ext>
              </a:extLst>
            </p:cNvPr>
            <p:cNvGrpSpPr/>
            <p:nvPr/>
          </p:nvGrpSpPr>
          <p:grpSpPr>
            <a:xfrm>
              <a:off x="7351077" y="4117515"/>
              <a:ext cx="996687" cy="378104"/>
              <a:chOff x="1271057" y="3783817"/>
              <a:chExt cx="996687" cy="378104"/>
            </a:xfrm>
            <a:solidFill>
              <a:srgbClr val="F07927"/>
            </a:solidFill>
          </p:grpSpPr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D12A6E20-7AED-4D1A-800B-13A350B17B75}"/>
                  </a:ext>
                </a:extLst>
              </p:cNvPr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5EE45790-BFF4-4503-A065-C8AFE865EA45}"/>
                  </a:ext>
                </a:extLst>
              </p:cNvPr>
              <p:cNvSpPr txBox="1"/>
              <p:nvPr/>
            </p:nvSpPr>
            <p:spPr>
              <a:xfrm>
                <a:off x="1343065" y="3803593"/>
                <a:ext cx="852670" cy="338554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</a:rPr>
                  <a:t>2019</a:t>
                </a:r>
                <a:endParaRPr lang="ko-KR" altLang="en-US" sz="16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DFCA443E-899E-4E61-8660-9BBEEF021784}"/>
              </a:ext>
            </a:extLst>
          </p:cNvPr>
          <p:cNvGrpSpPr/>
          <p:nvPr/>
        </p:nvGrpSpPr>
        <p:grpSpPr>
          <a:xfrm>
            <a:off x="2973390" y="3322482"/>
            <a:ext cx="1226846" cy="1237333"/>
            <a:chOff x="3903127" y="3258286"/>
            <a:chExt cx="1226846" cy="1237333"/>
          </a:xfrm>
        </p:grpSpPr>
        <p:sp>
          <p:nvSpPr>
            <p:cNvPr id="153" name="Rounded Rectangle 18">
              <a:extLst>
                <a:ext uri="{FF2B5EF4-FFF2-40B4-BE49-F238E27FC236}">
                  <a16:creationId xmlns:a16="http://schemas.microsoft.com/office/drawing/2014/main" id="{4088412D-F335-4E19-A794-018B9DD09C59}"/>
                </a:ext>
              </a:extLst>
            </p:cNvPr>
            <p:cNvSpPr/>
            <p:nvPr/>
          </p:nvSpPr>
          <p:spPr>
            <a:xfrm>
              <a:off x="3903127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9E78EFD7-75C0-4F16-95FD-CA7992512CCD}"/>
                </a:ext>
              </a:extLst>
            </p:cNvPr>
            <p:cNvGrpSpPr/>
            <p:nvPr/>
          </p:nvGrpSpPr>
          <p:grpSpPr>
            <a:xfrm>
              <a:off x="4133286" y="4117515"/>
              <a:ext cx="996687" cy="378104"/>
              <a:chOff x="1271057" y="3783817"/>
              <a:chExt cx="996687" cy="378104"/>
            </a:xfrm>
          </p:grpSpPr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6CC33B39-B4FD-4E8E-B72E-AC930D1EF1F1}"/>
                  </a:ext>
                </a:extLst>
              </p:cNvPr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0ED6A810-E656-4C56-A9F2-D090399E50FB}"/>
                  </a:ext>
                </a:extLst>
              </p:cNvPr>
              <p:cNvSpPr txBox="1"/>
              <p:nvPr/>
            </p:nvSpPr>
            <p:spPr>
              <a:xfrm>
                <a:off x="1343065" y="3803593"/>
                <a:ext cx="852670" cy="338554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</a:rPr>
                  <a:t>2017</a:t>
                </a:r>
                <a:endParaRPr lang="ko-KR" altLang="en-US" sz="16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6D9E23A6-A460-4945-945A-0ECE1E6988F0}"/>
              </a:ext>
            </a:extLst>
          </p:cNvPr>
          <p:cNvGrpSpPr/>
          <p:nvPr/>
        </p:nvGrpSpPr>
        <p:grpSpPr>
          <a:xfrm>
            <a:off x="842898" y="3139514"/>
            <a:ext cx="1207245" cy="1247032"/>
            <a:chOff x="2313832" y="3075320"/>
            <a:chExt cx="1207245" cy="1247032"/>
          </a:xfrm>
        </p:grpSpPr>
        <p:sp>
          <p:nvSpPr>
            <p:cNvPr id="158" name="Rounded Rectangle 23">
              <a:extLst>
                <a:ext uri="{FF2B5EF4-FFF2-40B4-BE49-F238E27FC236}">
                  <a16:creationId xmlns:a16="http://schemas.microsoft.com/office/drawing/2014/main" id="{9524AF29-A498-4515-AE06-9FE1E905CBC9}"/>
                </a:ext>
              </a:extLst>
            </p:cNvPr>
            <p:cNvSpPr/>
            <p:nvPr/>
          </p:nvSpPr>
          <p:spPr>
            <a:xfrm>
              <a:off x="2313832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F8F134EC-8325-45B1-A484-6989A0587B59}"/>
                </a:ext>
              </a:extLst>
            </p:cNvPr>
            <p:cNvGrpSpPr/>
            <p:nvPr/>
          </p:nvGrpSpPr>
          <p:grpSpPr>
            <a:xfrm>
              <a:off x="2524390" y="3075320"/>
              <a:ext cx="996687" cy="378104"/>
              <a:chOff x="1271057" y="3783817"/>
              <a:chExt cx="996687" cy="378104"/>
            </a:xfrm>
          </p:grpSpPr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45D75D3F-5DB3-44A1-9CAB-561857B67FA9}"/>
                  </a:ext>
                </a:extLst>
              </p:cNvPr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D2098892-7E0E-4029-B9A1-AB9A2A1CABDA}"/>
                  </a:ext>
                </a:extLst>
              </p:cNvPr>
              <p:cNvSpPr txBox="1"/>
              <p:nvPr/>
            </p:nvSpPr>
            <p:spPr>
              <a:xfrm>
                <a:off x="1343065" y="3803593"/>
                <a:ext cx="852670" cy="338554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</a:rPr>
                  <a:t>2016</a:t>
                </a:r>
                <a:endParaRPr lang="ko-KR" altLang="en-US" sz="16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30CEFE34-59A7-4222-9BFF-7D0E47C024E3}"/>
              </a:ext>
            </a:extLst>
          </p:cNvPr>
          <p:cNvGrpSpPr/>
          <p:nvPr/>
        </p:nvGrpSpPr>
        <p:grpSpPr>
          <a:xfrm>
            <a:off x="5123483" y="3139514"/>
            <a:ext cx="1246447" cy="1247032"/>
            <a:chOff x="5492422" y="3075320"/>
            <a:chExt cx="1246447" cy="1247032"/>
          </a:xfrm>
        </p:grpSpPr>
        <p:sp>
          <p:nvSpPr>
            <p:cNvPr id="163" name="Rounded Rectangle 28">
              <a:extLst>
                <a:ext uri="{FF2B5EF4-FFF2-40B4-BE49-F238E27FC236}">
                  <a16:creationId xmlns:a16="http://schemas.microsoft.com/office/drawing/2014/main" id="{873CDADC-66D6-49FA-B8E9-4F20E90C1492}"/>
                </a:ext>
              </a:extLst>
            </p:cNvPr>
            <p:cNvSpPr/>
            <p:nvPr/>
          </p:nvSpPr>
          <p:spPr>
            <a:xfrm>
              <a:off x="5492422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243DFEB2-CD57-4126-B01C-201C26ED2CC4}"/>
                </a:ext>
              </a:extLst>
            </p:cNvPr>
            <p:cNvGrpSpPr/>
            <p:nvPr/>
          </p:nvGrpSpPr>
          <p:grpSpPr>
            <a:xfrm>
              <a:off x="5742182" y="3075320"/>
              <a:ext cx="996687" cy="378104"/>
              <a:chOff x="1271057" y="3783817"/>
              <a:chExt cx="996687" cy="378104"/>
            </a:xfrm>
          </p:grpSpPr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7C095E1C-4AAB-4980-BB2D-213ADD2D92DF}"/>
                  </a:ext>
                </a:extLst>
              </p:cNvPr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DF764677-D1F2-41BA-93E7-E2A9DEF8A15A}"/>
                  </a:ext>
                </a:extLst>
              </p:cNvPr>
              <p:cNvSpPr txBox="1"/>
              <p:nvPr/>
            </p:nvSpPr>
            <p:spPr>
              <a:xfrm>
                <a:off x="1343065" y="3803593"/>
                <a:ext cx="852670" cy="338554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</a:rPr>
                  <a:t>2018</a:t>
                </a:r>
                <a:endParaRPr lang="ko-KR" altLang="en-US" sz="16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93EE9B12-A3F1-4788-8C37-9EA68441D6FD}"/>
              </a:ext>
            </a:extLst>
          </p:cNvPr>
          <p:cNvGrpSpPr/>
          <p:nvPr/>
        </p:nvGrpSpPr>
        <p:grpSpPr>
          <a:xfrm>
            <a:off x="9482472" y="3139514"/>
            <a:ext cx="1246447" cy="1247032"/>
            <a:chOff x="5492422" y="3075320"/>
            <a:chExt cx="1246447" cy="1247032"/>
          </a:xfrm>
        </p:grpSpPr>
        <p:sp>
          <p:nvSpPr>
            <p:cNvPr id="168" name="Rounded Rectangle 28">
              <a:extLst>
                <a:ext uri="{FF2B5EF4-FFF2-40B4-BE49-F238E27FC236}">
                  <a16:creationId xmlns:a16="http://schemas.microsoft.com/office/drawing/2014/main" id="{464D3B1A-109B-4898-A048-ACA3BE934B1A}"/>
                </a:ext>
              </a:extLst>
            </p:cNvPr>
            <p:cNvSpPr/>
            <p:nvPr/>
          </p:nvSpPr>
          <p:spPr>
            <a:xfrm>
              <a:off x="5492422" y="3258286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F9473752-DA93-435C-9784-09E288AD8949}"/>
                </a:ext>
              </a:extLst>
            </p:cNvPr>
            <p:cNvGrpSpPr/>
            <p:nvPr/>
          </p:nvGrpSpPr>
          <p:grpSpPr>
            <a:xfrm>
              <a:off x="5742182" y="3075320"/>
              <a:ext cx="996687" cy="378104"/>
              <a:chOff x="1271057" y="3783817"/>
              <a:chExt cx="996687" cy="378104"/>
            </a:xfrm>
          </p:grpSpPr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C8E5406B-DAA0-4D68-8C00-8EEA12465AE3}"/>
                  </a:ext>
                </a:extLst>
              </p:cNvPr>
              <p:cNvSpPr/>
              <p:nvPr/>
            </p:nvSpPr>
            <p:spPr>
              <a:xfrm>
                <a:off x="1271057" y="3783817"/>
                <a:ext cx="996687" cy="378104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9068FD16-60FD-4301-8ADF-32A968BD21C9}"/>
                  </a:ext>
                </a:extLst>
              </p:cNvPr>
              <p:cNvSpPr txBox="1"/>
              <p:nvPr/>
            </p:nvSpPr>
            <p:spPr>
              <a:xfrm>
                <a:off x="1343065" y="3803593"/>
                <a:ext cx="852670" cy="338554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</a:rPr>
                  <a:t>2020</a:t>
                </a:r>
                <a:endParaRPr lang="ko-KR" altLang="en-US" sz="16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72" name="Rectangle 16">
            <a:extLst>
              <a:ext uri="{FF2B5EF4-FFF2-40B4-BE49-F238E27FC236}">
                <a16:creationId xmlns:a16="http://schemas.microsoft.com/office/drawing/2014/main" id="{F77844B1-B5EB-403E-8C7B-FEF014EFDB1F}"/>
              </a:ext>
            </a:extLst>
          </p:cNvPr>
          <p:cNvSpPr/>
          <p:nvPr/>
        </p:nvSpPr>
        <p:spPr>
          <a:xfrm rot="2700000">
            <a:off x="9881546" y="366233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3" name="Rounded Rectangle 27">
            <a:extLst>
              <a:ext uri="{FF2B5EF4-FFF2-40B4-BE49-F238E27FC236}">
                <a16:creationId xmlns:a16="http://schemas.microsoft.com/office/drawing/2014/main" id="{995ACABE-74D2-49CA-B3BD-81239896E303}"/>
              </a:ext>
            </a:extLst>
          </p:cNvPr>
          <p:cNvSpPr/>
          <p:nvPr/>
        </p:nvSpPr>
        <p:spPr>
          <a:xfrm>
            <a:off x="1169426" y="3745919"/>
            <a:ext cx="437585" cy="336125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4" name="Rounded Rectangle 7">
            <a:extLst>
              <a:ext uri="{FF2B5EF4-FFF2-40B4-BE49-F238E27FC236}">
                <a16:creationId xmlns:a16="http://schemas.microsoft.com/office/drawing/2014/main" id="{E944FA62-AA9D-445A-8809-C12052295C5B}"/>
              </a:ext>
            </a:extLst>
          </p:cNvPr>
          <p:cNvSpPr/>
          <p:nvPr/>
        </p:nvSpPr>
        <p:spPr>
          <a:xfrm>
            <a:off x="3349716" y="3661317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5" name="Round Same Side Corner Rectangle 36">
            <a:extLst>
              <a:ext uri="{FF2B5EF4-FFF2-40B4-BE49-F238E27FC236}">
                <a16:creationId xmlns:a16="http://schemas.microsoft.com/office/drawing/2014/main" id="{E91AE468-283F-49B7-8E95-62AE6D635BA2}"/>
              </a:ext>
            </a:extLst>
          </p:cNvPr>
          <p:cNvSpPr/>
          <p:nvPr/>
        </p:nvSpPr>
        <p:spPr>
          <a:xfrm>
            <a:off x="5468126" y="3739903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6" name="Oval 21">
            <a:extLst>
              <a:ext uri="{FF2B5EF4-FFF2-40B4-BE49-F238E27FC236}">
                <a16:creationId xmlns:a16="http://schemas.microsoft.com/office/drawing/2014/main" id="{BD4A518D-F6BD-49C4-8F4E-0E462D30930C}"/>
              </a:ext>
            </a:extLst>
          </p:cNvPr>
          <p:cNvSpPr>
            <a:spLocks noChangeAspect="1"/>
          </p:cNvSpPr>
          <p:nvPr/>
        </p:nvSpPr>
        <p:spPr>
          <a:xfrm>
            <a:off x="7626964" y="3661707"/>
            <a:ext cx="396491" cy="3998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AD09E084-9531-4027-A8B4-A634A05C727B}"/>
              </a:ext>
            </a:extLst>
          </p:cNvPr>
          <p:cNvGrpSpPr/>
          <p:nvPr/>
        </p:nvGrpSpPr>
        <p:grpSpPr>
          <a:xfrm>
            <a:off x="1644780" y="4802358"/>
            <a:ext cx="1411829" cy="1292663"/>
            <a:chOff x="6210997" y="1433695"/>
            <a:chExt cx="1457348" cy="919631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F25B5211-6DEA-4786-A7A0-5B85A71FD33E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752722ED-7137-4649-A388-8CC231CB0933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495358EB-85CC-4F2B-AA5A-C66845ABCD0C}"/>
              </a:ext>
            </a:extLst>
          </p:cNvPr>
          <p:cNvGrpSpPr/>
          <p:nvPr/>
        </p:nvGrpSpPr>
        <p:grpSpPr>
          <a:xfrm>
            <a:off x="5829126" y="4802358"/>
            <a:ext cx="1411829" cy="1292663"/>
            <a:chOff x="6210997" y="1433695"/>
            <a:chExt cx="1457348" cy="919631"/>
          </a:xfrm>
        </p:grpSpPr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C5FBCCB9-5839-4766-8202-8000AD30C5BB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4BD1D5AD-BE6A-45D4-96BE-D991356D1F57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376FA14E-03D5-4A50-A59B-7A94D0B230AF}"/>
              </a:ext>
            </a:extLst>
          </p:cNvPr>
          <p:cNvGrpSpPr/>
          <p:nvPr/>
        </p:nvGrpSpPr>
        <p:grpSpPr>
          <a:xfrm>
            <a:off x="3736953" y="1831056"/>
            <a:ext cx="1411829" cy="1292663"/>
            <a:chOff x="6210997" y="1433695"/>
            <a:chExt cx="1457348" cy="919631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1FAAB328-888F-4311-B49F-A1EB1327C7C0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B8D9D9AD-67DD-4C85-9C2B-B7FB883AF665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78530F9B-A5CC-49C4-8428-0D77728B1F8D}"/>
              </a:ext>
            </a:extLst>
          </p:cNvPr>
          <p:cNvGrpSpPr/>
          <p:nvPr/>
        </p:nvGrpSpPr>
        <p:grpSpPr>
          <a:xfrm>
            <a:off x="7921299" y="1831056"/>
            <a:ext cx="1411829" cy="1292663"/>
            <a:chOff x="6210997" y="1433695"/>
            <a:chExt cx="1457348" cy="919631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FB690EDE-03ED-4AF5-A0EE-050BFE7B8EE9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67D306EC-A50B-4863-9D76-36E0FC63ED8B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22CB61FE-F423-4C25-8C81-D40B1EED7855}"/>
              </a:ext>
            </a:extLst>
          </p:cNvPr>
          <p:cNvGrpSpPr/>
          <p:nvPr/>
        </p:nvGrpSpPr>
        <p:grpSpPr>
          <a:xfrm>
            <a:off x="10013474" y="4802358"/>
            <a:ext cx="1411829" cy="1292663"/>
            <a:chOff x="6210997" y="1433695"/>
            <a:chExt cx="1457348" cy="919631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297DEB5B-15AC-4BDB-A1D6-3A16CC32444C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solidFill>
              <a:schemeClr val="accent5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64116FAB-0995-499D-A438-4514011FA04C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2" name="Chevron 9">
            <a:extLst>
              <a:ext uri="{FF2B5EF4-FFF2-40B4-BE49-F238E27FC236}">
                <a16:creationId xmlns:a16="http://schemas.microsoft.com/office/drawing/2014/main" id="{F6AC1F45-E887-4E82-A331-4450FCD1E238}"/>
              </a:ext>
            </a:extLst>
          </p:cNvPr>
          <p:cNvSpPr/>
          <p:nvPr/>
        </p:nvSpPr>
        <p:spPr>
          <a:xfrm>
            <a:off x="2307085" y="3757076"/>
            <a:ext cx="250246" cy="289014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93" name="Chevron 10">
            <a:extLst>
              <a:ext uri="{FF2B5EF4-FFF2-40B4-BE49-F238E27FC236}">
                <a16:creationId xmlns:a16="http://schemas.microsoft.com/office/drawing/2014/main" id="{A720F175-9F68-483C-AD50-2699CF9DA245}"/>
              </a:ext>
            </a:extLst>
          </p:cNvPr>
          <p:cNvSpPr/>
          <p:nvPr/>
        </p:nvSpPr>
        <p:spPr>
          <a:xfrm>
            <a:off x="4466332" y="3757076"/>
            <a:ext cx="250246" cy="289014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94" name="Chevron 11">
            <a:extLst>
              <a:ext uri="{FF2B5EF4-FFF2-40B4-BE49-F238E27FC236}">
                <a16:creationId xmlns:a16="http://schemas.microsoft.com/office/drawing/2014/main" id="{CDCF3558-D724-4ECF-94D6-256E29F88FBE}"/>
              </a:ext>
            </a:extLst>
          </p:cNvPr>
          <p:cNvSpPr/>
          <p:nvPr/>
        </p:nvSpPr>
        <p:spPr>
          <a:xfrm>
            <a:off x="6625579" y="3757076"/>
            <a:ext cx="250246" cy="289014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95" name="Chevron 12">
            <a:extLst>
              <a:ext uri="{FF2B5EF4-FFF2-40B4-BE49-F238E27FC236}">
                <a16:creationId xmlns:a16="http://schemas.microsoft.com/office/drawing/2014/main" id="{4276E0E5-CA12-442D-8B0C-8EEE81D1AA42}"/>
              </a:ext>
            </a:extLst>
          </p:cNvPr>
          <p:cNvSpPr/>
          <p:nvPr/>
        </p:nvSpPr>
        <p:spPr>
          <a:xfrm>
            <a:off x="8784826" y="3757076"/>
            <a:ext cx="250246" cy="289014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2020-01-06T06:46:54Z</dcterms:modified>
</cp:coreProperties>
</file>