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78" name="Freeform: Shape 777">
            <a:extLst>
              <a:ext uri="{FF2B5EF4-FFF2-40B4-BE49-F238E27FC236}">
                <a16:creationId xmlns:a16="http://schemas.microsoft.com/office/drawing/2014/main" id="{F4ECEDD9-E9C8-477B-92A6-C3B7EF48812D}"/>
              </a:ext>
            </a:extLst>
          </p:cNvPr>
          <p:cNvSpPr/>
          <p:nvPr/>
        </p:nvSpPr>
        <p:spPr>
          <a:xfrm>
            <a:off x="3262372" y="2925876"/>
            <a:ext cx="1774869" cy="1419896"/>
          </a:xfrm>
          <a:custGeom>
            <a:avLst/>
            <a:gdLst>
              <a:gd name="connsiteX0" fmla="*/ 510179 w 737797"/>
              <a:gd name="connsiteY0" fmla="*/ 592182 h 590237"/>
              <a:gd name="connsiteX1" fmla="*/ 449750 w 737797"/>
              <a:gd name="connsiteY1" fmla="*/ 592182 h 590237"/>
              <a:gd name="connsiteX2" fmla="*/ 408293 w 737797"/>
              <a:gd name="connsiteY2" fmla="*/ 569697 h 590237"/>
              <a:gd name="connsiteX3" fmla="*/ 412509 w 737797"/>
              <a:gd name="connsiteY3" fmla="*/ 532456 h 590237"/>
              <a:gd name="connsiteX4" fmla="*/ 438507 w 737797"/>
              <a:gd name="connsiteY4" fmla="*/ 486783 h 590237"/>
              <a:gd name="connsiteX5" fmla="*/ 378781 w 737797"/>
              <a:gd name="connsiteY5" fmla="*/ 443218 h 590237"/>
              <a:gd name="connsiteX6" fmla="*/ 314838 w 737797"/>
              <a:gd name="connsiteY6" fmla="*/ 465703 h 590237"/>
              <a:gd name="connsiteX7" fmla="*/ 319757 w 737797"/>
              <a:gd name="connsiteY7" fmla="*/ 526132 h 590237"/>
              <a:gd name="connsiteX8" fmla="*/ 338729 w 737797"/>
              <a:gd name="connsiteY8" fmla="*/ 558455 h 590237"/>
              <a:gd name="connsiteX9" fmla="*/ 298677 w 737797"/>
              <a:gd name="connsiteY9" fmla="*/ 591480 h 590237"/>
              <a:gd name="connsiteX10" fmla="*/ 161658 w 737797"/>
              <a:gd name="connsiteY10" fmla="*/ 592182 h 590237"/>
              <a:gd name="connsiteX11" fmla="*/ 149712 w 737797"/>
              <a:gd name="connsiteY11" fmla="*/ 573913 h 590237"/>
              <a:gd name="connsiteX12" fmla="*/ 149712 w 737797"/>
              <a:gd name="connsiteY12" fmla="*/ 458676 h 590237"/>
              <a:gd name="connsiteX13" fmla="*/ 141983 w 737797"/>
              <a:gd name="connsiteY13" fmla="*/ 427759 h 590237"/>
              <a:gd name="connsiteX14" fmla="*/ 108255 w 737797"/>
              <a:gd name="connsiteY14" fmla="*/ 426354 h 590237"/>
              <a:gd name="connsiteX15" fmla="*/ 55555 w 737797"/>
              <a:gd name="connsiteY15" fmla="*/ 450947 h 590237"/>
              <a:gd name="connsiteX16" fmla="*/ 4261 w 737797"/>
              <a:gd name="connsiteY16" fmla="*/ 398950 h 590237"/>
              <a:gd name="connsiteX17" fmla="*/ 35178 w 737797"/>
              <a:gd name="connsiteY17" fmla="*/ 299172 h 590237"/>
              <a:gd name="connsiteX18" fmla="*/ 102634 w 737797"/>
              <a:gd name="connsiteY18" fmla="*/ 306901 h 590237"/>
              <a:gd name="connsiteX19" fmla="*/ 128632 w 737797"/>
              <a:gd name="connsiteY19" fmla="*/ 324468 h 590237"/>
              <a:gd name="connsiteX20" fmla="*/ 149712 w 737797"/>
              <a:gd name="connsiteY20" fmla="*/ 289334 h 590237"/>
              <a:gd name="connsiteX21" fmla="*/ 149010 w 737797"/>
              <a:gd name="connsiteY21" fmla="*/ 174097 h 590237"/>
              <a:gd name="connsiteX22" fmla="*/ 174305 w 737797"/>
              <a:gd name="connsiteY22" fmla="*/ 148802 h 590237"/>
              <a:gd name="connsiteX23" fmla="*/ 286732 w 737797"/>
              <a:gd name="connsiteY23" fmla="*/ 149504 h 590237"/>
              <a:gd name="connsiteX24" fmla="*/ 310622 w 737797"/>
              <a:gd name="connsiteY24" fmla="*/ 144586 h 590237"/>
              <a:gd name="connsiteX25" fmla="*/ 314136 w 737797"/>
              <a:gd name="connsiteY25" fmla="*/ 108047 h 590237"/>
              <a:gd name="connsiteX26" fmla="*/ 311325 w 737797"/>
              <a:gd name="connsiteY26" fmla="*/ 23025 h 590237"/>
              <a:gd name="connsiteX27" fmla="*/ 439913 w 737797"/>
              <a:gd name="connsiteY27" fmla="*/ 32862 h 590237"/>
              <a:gd name="connsiteX28" fmla="*/ 433589 w 737797"/>
              <a:gd name="connsiteY28" fmla="*/ 104534 h 590237"/>
              <a:gd name="connsiteX29" fmla="*/ 416724 w 737797"/>
              <a:gd name="connsiteY29" fmla="*/ 128424 h 590237"/>
              <a:gd name="connsiteX30" fmla="*/ 451858 w 737797"/>
              <a:gd name="connsiteY30" fmla="*/ 149504 h 590237"/>
              <a:gd name="connsiteX31" fmla="*/ 572013 w 737797"/>
              <a:gd name="connsiteY31" fmla="*/ 148802 h 590237"/>
              <a:gd name="connsiteX32" fmla="*/ 590985 w 737797"/>
              <a:gd name="connsiteY32" fmla="*/ 168476 h 590237"/>
              <a:gd name="connsiteX33" fmla="*/ 590283 w 737797"/>
              <a:gd name="connsiteY33" fmla="*/ 283713 h 590237"/>
              <a:gd name="connsiteX34" fmla="*/ 597309 w 737797"/>
              <a:gd name="connsiteY34" fmla="*/ 312522 h 590237"/>
              <a:gd name="connsiteX35" fmla="*/ 633145 w 737797"/>
              <a:gd name="connsiteY35" fmla="*/ 314630 h 590237"/>
              <a:gd name="connsiteX36" fmla="*/ 719573 w 737797"/>
              <a:gd name="connsiteY36" fmla="*/ 312522 h 590237"/>
              <a:gd name="connsiteX37" fmla="*/ 694980 w 737797"/>
              <a:gd name="connsiteY37" fmla="*/ 448136 h 590237"/>
              <a:gd name="connsiteX38" fmla="*/ 636659 w 737797"/>
              <a:gd name="connsiteY38" fmla="*/ 433380 h 590237"/>
              <a:gd name="connsiteX39" fmla="*/ 612768 w 737797"/>
              <a:gd name="connsiteY39" fmla="*/ 417219 h 590237"/>
              <a:gd name="connsiteX40" fmla="*/ 590283 w 737797"/>
              <a:gd name="connsiteY40" fmla="*/ 451650 h 590237"/>
              <a:gd name="connsiteX41" fmla="*/ 590985 w 737797"/>
              <a:gd name="connsiteY41" fmla="*/ 569697 h 590237"/>
              <a:gd name="connsiteX42" fmla="*/ 567797 w 737797"/>
              <a:gd name="connsiteY42" fmla="*/ 593588 h 590237"/>
              <a:gd name="connsiteX43" fmla="*/ 510179 w 737797"/>
              <a:gd name="connsiteY43" fmla="*/ 592182 h 59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737797" h="590237">
                <a:moveTo>
                  <a:pt x="510179" y="592182"/>
                </a:moveTo>
                <a:cubicBezTo>
                  <a:pt x="489802" y="592182"/>
                  <a:pt x="470127" y="592182"/>
                  <a:pt x="449750" y="592182"/>
                </a:cubicBezTo>
                <a:cubicBezTo>
                  <a:pt x="431481" y="592182"/>
                  <a:pt x="418833" y="583751"/>
                  <a:pt x="408293" y="569697"/>
                </a:cubicBezTo>
                <a:cubicBezTo>
                  <a:pt x="397753" y="555644"/>
                  <a:pt x="397753" y="543699"/>
                  <a:pt x="412509" y="532456"/>
                </a:cubicBezTo>
                <a:cubicBezTo>
                  <a:pt x="427264" y="521213"/>
                  <a:pt x="445534" y="509971"/>
                  <a:pt x="438507" y="486783"/>
                </a:cubicBezTo>
                <a:cubicBezTo>
                  <a:pt x="430778" y="460785"/>
                  <a:pt x="407590" y="445326"/>
                  <a:pt x="378781" y="443218"/>
                </a:cubicBezTo>
                <a:cubicBezTo>
                  <a:pt x="354188" y="441813"/>
                  <a:pt x="331702" y="444623"/>
                  <a:pt x="314838" y="465703"/>
                </a:cubicBezTo>
                <a:cubicBezTo>
                  <a:pt x="294461" y="490296"/>
                  <a:pt x="295164" y="504349"/>
                  <a:pt x="319757" y="526132"/>
                </a:cubicBezTo>
                <a:cubicBezTo>
                  <a:pt x="329594" y="534564"/>
                  <a:pt x="345053" y="540186"/>
                  <a:pt x="338729" y="558455"/>
                </a:cubicBezTo>
                <a:cubicBezTo>
                  <a:pt x="331702" y="576724"/>
                  <a:pt x="317649" y="590777"/>
                  <a:pt x="298677" y="591480"/>
                </a:cubicBezTo>
                <a:cubicBezTo>
                  <a:pt x="253004" y="593588"/>
                  <a:pt x="207331" y="591480"/>
                  <a:pt x="161658" y="592182"/>
                </a:cubicBezTo>
                <a:cubicBezTo>
                  <a:pt x="146199" y="592182"/>
                  <a:pt x="149712" y="581642"/>
                  <a:pt x="149712" y="573913"/>
                </a:cubicBezTo>
                <a:cubicBezTo>
                  <a:pt x="149712" y="535267"/>
                  <a:pt x="149712" y="497323"/>
                  <a:pt x="149712" y="458676"/>
                </a:cubicBezTo>
                <a:cubicBezTo>
                  <a:pt x="149712" y="447434"/>
                  <a:pt x="149712" y="436894"/>
                  <a:pt x="141983" y="427759"/>
                </a:cubicBezTo>
                <a:cubicBezTo>
                  <a:pt x="131443" y="415111"/>
                  <a:pt x="121606" y="407382"/>
                  <a:pt x="108255" y="426354"/>
                </a:cubicBezTo>
                <a:cubicBezTo>
                  <a:pt x="95607" y="443920"/>
                  <a:pt x="80149" y="459379"/>
                  <a:pt x="55555" y="450947"/>
                </a:cubicBezTo>
                <a:cubicBezTo>
                  <a:pt x="30259" y="442515"/>
                  <a:pt x="11288" y="426354"/>
                  <a:pt x="4261" y="398950"/>
                </a:cubicBezTo>
                <a:cubicBezTo>
                  <a:pt x="-6982" y="356087"/>
                  <a:pt x="4261" y="320954"/>
                  <a:pt x="35178" y="299172"/>
                </a:cubicBezTo>
                <a:cubicBezTo>
                  <a:pt x="61177" y="280902"/>
                  <a:pt x="80149" y="283713"/>
                  <a:pt x="102634" y="306901"/>
                </a:cubicBezTo>
                <a:cubicBezTo>
                  <a:pt x="109661" y="313928"/>
                  <a:pt x="111769" y="331494"/>
                  <a:pt x="128632" y="324468"/>
                </a:cubicBezTo>
                <a:cubicBezTo>
                  <a:pt x="143388" y="317441"/>
                  <a:pt x="149712" y="304793"/>
                  <a:pt x="149712" y="289334"/>
                </a:cubicBezTo>
                <a:cubicBezTo>
                  <a:pt x="149712" y="250688"/>
                  <a:pt x="151118" y="212744"/>
                  <a:pt x="149010" y="174097"/>
                </a:cubicBezTo>
                <a:cubicBezTo>
                  <a:pt x="148307" y="153720"/>
                  <a:pt x="153225" y="147396"/>
                  <a:pt x="174305" y="148802"/>
                </a:cubicBezTo>
                <a:cubicBezTo>
                  <a:pt x="211547" y="150910"/>
                  <a:pt x="249491" y="149504"/>
                  <a:pt x="286732" y="149504"/>
                </a:cubicBezTo>
                <a:cubicBezTo>
                  <a:pt x="295164" y="149504"/>
                  <a:pt x="302893" y="149504"/>
                  <a:pt x="310622" y="144586"/>
                </a:cubicBezTo>
                <a:cubicBezTo>
                  <a:pt x="330297" y="132640"/>
                  <a:pt x="331000" y="122803"/>
                  <a:pt x="314136" y="108047"/>
                </a:cubicBezTo>
                <a:cubicBezTo>
                  <a:pt x="281110" y="79941"/>
                  <a:pt x="280408" y="52537"/>
                  <a:pt x="311325" y="23025"/>
                </a:cubicBezTo>
                <a:cubicBezTo>
                  <a:pt x="346458" y="-11406"/>
                  <a:pt x="409698" y="-6487"/>
                  <a:pt x="439913" y="32862"/>
                </a:cubicBezTo>
                <a:cubicBezTo>
                  <a:pt x="460993" y="59563"/>
                  <a:pt x="458884" y="81346"/>
                  <a:pt x="433589" y="104534"/>
                </a:cubicBezTo>
                <a:cubicBezTo>
                  <a:pt x="426562" y="111560"/>
                  <a:pt x="410401" y="114371"/>
                  <a:pt x="416724" y="128424"/>
                </a:cubicBezTo>
                <a:cubicBezTo>
                  <a:pt x="423049" y="141775"/>
                  <a:pt x="434994" y="149504"/>
                  <a:pt x="451858" y="149504"/>
                </a:cubicBezTo>
                <a:cubicBezTo>
                  <a:pt x="491910" y="148802"/>
                  <a:pt x="531962" y="150207"/>
                  <a:pt x="572013" y="148802"/>
                </a:cubicBezTo>
                <a:cubicBezTo>
                  <a:pt x="588175" y="148099"/>
                  <a:pt x="591688" y="153720"/>
                  <a:pt x="590985" y="168476"/>
                </a:cubicBezTo>
                <a:cubicBezTo>
                  <a:pt x="589580" y="207123"/>
                  <a:pt x="590985" y="245067"/>
                  <a:pt x="590283" y="283713"/>
                </a:cubicBezTo>
                <a:cubicBezTo>
                  <a:pt x="590283" y="294253"/>
                  <a:pt x="590985" y="304090"/>
                  <a:pt x="597309" y="312522"/>
                </a:cubicBezTo>
                <a:cubicBezTo>
                  <a:pt x="607849" y="325873"/>
                  <a:pt x="617687" y="333602"/>
                  <a:pt x="633145" y="314630"/>
                </a:cubicBezTo>
                <a:cubicBezTo>
                  <a:pt x="661954" y="278794"/>
                  <a:pt x="687953" y="279497"/>
                  <a:pt x="719573" y="312522"/>
                </a:cubicBezTo>
                <a:cubicBezTo>
                  <a:pt x="756112" y="351872"/>
                  <a:pt x="742761" y="424948"/>
                  <a:pt x="694980" y="448136"/>
                </a:cubicBezTo>
                <a:cubicBezTo>
                  <a:pt x="671089" y="459379"/>
                  <a:pt x="653522" y="450947"/>
                  <a:pt x="636659" y="433380"/>
                </a:cubicBezTo>
                <a:cubicBezTo>
                  <a:pt x="630334" y="426354"/>
                  <a:pt x="627524" y="410895"/>
                  <a:pt x="612768" y="417219"/>
                </a:cubicBezTo>
                <a:cubicBezTo>
                  <a:pt x="598012" y="423543"/>
                  <a:pt x="590283" y="435488"/>
                  <a:pt x="590283" y="451650"/>
                </a:cubicBezTo>
                <a:cubicBezTo>
                  <a:pt x="590283" y="490999"/>
                  <a:pt x="588877" y="530348"/>
                  <a:pt x="590985" y="569697"/>
                </a:cubicBezTo>
                <a:cubicBezTo>
                  <a:pt x="591688" y="587967"/>
                  <a:pt x="587472" y="595696"/>
                  <a:pt x="567797" y="593588"/>
                </a:cubicBezTo>
                <a:cubicBezTo>
                  <a:pt x="548826" y="590777"/>
                  <a:pt x="529151" y="592182"/>
                  <a:pt x="510179" y="592182"/>
                </a:cubicBezTo>
                <a:close/>
              </a:path>
            </a:pathLst>
          </a:custGeom>
          <a:solidFill>
            <a:schemeClr val="accent1"/>
          </a:solidFill>
          <a:ln w="254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79" name="Freeform: Shape 778">
            <a:extLst>
              <a:ext uri="{FF2B5EF4-FFF2-40B4-BE49-F238E27FC236}">
                <a16:creationId xmlns:a16="http://schemas.microsoft.com/office/drawing/2014/main" id="{C9498C1F-9C66-46ED-A263-BD2F8CFB3446}"/>
              </a:ext>
            </a:extLst>
          </p:cNvPr>
          <p:cNvSpPr/>
          <p:nvPr/>
        </p:nvSpPr>
        <p:spPr>
          <a:xfrm>
            <a:off x="4671494" y="3287754"/>
            <a:ext cx="1064923" cy="1419896"/>
          </a:xfrm>
          <a:custGeom>
            <a:avLst/>
            <a:gdLst>
              <a:gd name="connsiteX0" fmla="*/ 1580 w 442678"/>
              <a:gd name="connsiteY0" fmla="*/ 362575 h 590237"/>
              <a:gd name="connsiteX1" fmla="*/ 1580 w 442678"/>
              <a:gd name="connsiteY1" fmla="*/ 299335 h 590237"/>
              <a:gd name="connsiteX2" fmla="*/ 27579 w 442678"/>
              <a:gd name="connsiteY2" fmla="*/ 257175 h 590237"/>
              <a:gd name="connsiteX3" fmla="*/ 56388 w 442678"/>
              <a:gd name="connsiteY3" fmla="*/ 259986 h 590237"/>
              <a:gd name="connsiteX4" fmla="*/ 130871 w 442678"/>
              <a:gd name="connsiteY4" fmla="*/ 274039 h 590237"/>
              <a:gd name="connsiteX5" fmla="*/ 132979 w 442678"/>
              <a:gd name="connsiteY5" fmla="*/ 171450 h 590237"/>
              <a:gd name="connsiteX6" fmla="*/ 64820 w 442678"/>
              <a:gd name="connsiteY6" fmla="*/ 172855 h 590237"/>
              <a:gd name="connsiteX7" fmla="*/ 34606 w 442678"/>
              <a:gd name="connsiteY7" fmla="*/ 189719 h 590237"/>
              <a:gd name="connsiteX8" fmla="*/ 2986 w 442678"/>
              <a:gd name="connsiteY8" fmla="*/ 152478 h 590237"/>
              <a:gd name="connsiteX9" fmla="*/ 2283 w 442678"/>
              <a:gd name="connsiteY9" fmla="*/ 12648 h 590237"/>
              <a:gd name="connsiteX10" fmla="*/ 17742 w 442678"/>
              <a:gd name="connsiteY10" fmla="*/ 0 h 590237"/>
              <a:gd name="connsiteX11" fmla="*/ 146329 w 442678"/>
              <a:gd name="connsiteY11" fmla="*/ 0 h 590237"/>
              <a:gd name="connsiteX12" fmla="*/ 184976 w 442678"/>
              <a:gd name="connsiteY12" fmla="*/ 22485 h 590237"/>
              <a:gd name="connsiteX13" fmla="*/ 180760 w 442678"/>
              <a:gd name="connsiteY13" fmla="*/ 59726 h 590237"/>
              <a:gd name="connsiteX14" fmla="*/ 155464 w 442678"/>
              <a:gd name="connsiteY14" fmla="*/ 105400 h 590237"/>
              <a:gd name="connsiteX15" fmla="*/ 212380 w 442678"/>
              <a:gd name="connsiteY15" fmla="*/ 148262 h 590237"/>
              <a:gd name="connsiteX16" fmla="*/ 281241 w 442678"/>
              <a:gd name="connsiteY16" fmla="*/ 123669 h 590237"/>
              <a:gd name="connsiteX17" fmla="*/ 276322 w 442678"/>
              <a:gd name="connsiteY17" fmla="*/ 67456 h 590237"/>
              <a:gd name="connsiteX18" fmla="*/ 256648 w 442678"/>
              <a:gd name="connsiteY18" fmla="*/ 30917 h 590237"/>
              <a:gd name="connsiteX19" fmla="*/ 300915 w 442678"/>
              <a:gd name="connsiteY19" fmla="*/ 0 h 590237"/>
              <a:gd name="connsiteX20" fmla="*/ 429503 w 442678"/>
              <a:gd name="connsiteY20" fmla="*/ 0 h 590237"/>
              <a:gd name="connsiteX21" fmla="*/ 445664 w 442678"/>
              <a:gd name="connsiteY21" fmla="*/ 15459 h 590237"/>
              <a:gd name="connsiteX22" fmla="*/ 444961 w 442678"/>
              <a:gd name="connsiteY22" fmla="*/ 144046 h 590237"/>
              <a:gd name="connsiteX23" fmla="*/ 425287 w 442678"/>
              <a:gd name="connsiteY23" fmla="*/ 181990 h 590237"/>
              <a:gd name="connsiteX24" fmla="*/ 383830 w 442678"/>
              <a:gd name="connsiteY24" fmla="*/ 177774 h 590237"/>
              <a:gd name="connsiteX25" fmla="*/ 339562 w 442678"/>
              <a:gd name="connsiteY25" fmla="*/ 153884 h 590237"/>
              <a:gd name="connsiteX26" fmla="*/ 296699 w 442678"/>
              <a:gd name="connsiteY26" fmla="*/ 205881 h 590237"/>
              <a:gd name="connsiteX27" fmla="*/ 319887 w 442678"/>
              <a:gd name="connsiteY27" fmla="*/ 279660 h 590237"/>
              <a:gd name="connsiteX28" fmla="*/ 376100 w 442678"/>
              <a:gd name="connsiteY28" fmla="*/ 276147 h 590237"/>
              <a:gd name="connsiteX29" fmla="*/ 409126 w 442678"/>
              <a:gd name="connsiteY29" fmla="*/ 254364 h 590237"/>
              <a:gd name="connsiteX30" fmla="*/ 443556 w 442678"/>
              <a:gd name="connsiteY30" fmla="*/ 298632 h 590237"/>
              <a:gd name="connsiteX31" fmla="*/ 444259 w 442678"/>
              <a:gd name="connsiteY31" fmla="*/ 430030 h 590237"/>
              <a:gd name="connsiteX32" fmla="*/ 425989 w 442678"/>
              <a:gd name="connsiteY32" fmla="*/ 442678 h 590237"/>
              <a:gd name="connsiteX33" fmla="*/ 307942 w 442678"/>
              <a:gd name="connsiteY33" fmla="*/ 442678 h 590237"/>
              <a:gd name="connsiteX34" fmla="*/ 279835 w 442678"/>
              <a:gd name="connsiteY34" fmla="*/ 450408 h 590237"/>
              <a:gd name="connsiteX35" fmla="*/ 278430 w 442678"/>
              <a:gd name="connsiteY35" fmla="*/ 486244 h 590237"/>
              <a:gd name="connsiteX36" fmla="*/ 281241 w 442678"/>
              <a:gd name="connsiteY36" fmla="*/ 571266 h 590237"/>
              <a:gd name="connsiteX37" fmla="*/ 150545 w 442678"/>
              <a:gd name="connsiteY37" fmla="*/ 558618 h 590237"/>
              <a:gd name="connsiteX38" fmla="*/ 157572 w 442678"/>
              <a:gd name="connsiteY38" fmla="*/ 491162 h 590237"/>
              <a:gd name="connsiteX39" fmla="*/ 175139 w 442678"/>
              <a:gd name="connsiteY39" fmla="*/ 464461 h 590237"/>
              <a:gd name="connsiteX40" fmla="*/ 137195 w 442678"/>
              <a:gd name="connsiteY40" fmla="*/ 443381 h 590237"/>
              <a:gd name="connsiteX41" fmla="*/ 21958 w 442678"/>
              <a:gd name="connsiteY41" fmla="*/ 444084 h 590237"/>
              <a:gd name="connsiteX42" fmla="*/ 175 w 442678"/>
              <a:gd name="connsiteY42" fmla="*/ 423706 h 590237"/>
              <a:gd name="connsiteX43" fmla="*/ 1580 w 442678"/>
              <a:gd name="connsiteY43" fmla="*/ 362575 h 59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2678" h="590237">
                <a:moveTo>
                  <a:pt x="1580" y="362575"/>
                </a:moveTo>
                <a:cubicBezTo>
                  <a:pt x="1580" y="341495"/>
                  <a:pt x="2283" y="320415"/>
                  <a:pt x="1580" y="299335"/>
                </a:cubicBezTo>
                <a:cubicBezTo>
                  <a:pt x="878" y="279660"/>
                  <a:pt x="12823" y="267012"/>
                  <a:pt x="27579" y="257175"/>
                </a:cubicBezTo>
                <a:cubicBezTo>
                  <a:pt x="37416" y="250851"/>
                  <a:pt x="46551" y="250851"/>
                  <a:pt x="56388" y="259986"/>
                </a:cubicBezTo>
                <a:cubicBezTo>
                  <a:pt x="94332" y="297227"/>
                  <a:pt x="105575" y="298632"/>
                  <a:pt x="130871" y="274039"/>
                </a:cubicBezTo>
                <a:cubicBezTo>
                  <a:pt x="156869" y="248041"/>
                  <a:pt x="157572" y="198854"/>
                  <a:pt x="132979" y="171450"/>
                </a:cubicBezTo>
                <a:cubicBezTo>
                  <a:pt x="108385" y="144749"/>
                  <a:pt x="88711" y="144749"/>
                  <a:pt x="64820" y="172855"/>
                </a:cubicBezTo>
                <a:cubicBezTo>
                  <a:pt x="57091" y="181990"/>
                  <a:pt x="50767" y="196043"/>
                  <a:pt x="34606" y="189719"/>
                </a:cubicBezTo>
                <a:cubicBezTo>
                  <a:pt x="17742" y="183395"/>
                  <a:pt x="3689" y="170747"/>
                  <a:pt x="2986" y="152478"/>
                </a:cubicBezTo>
                <a:cubicBezTo>
                  <a:pt x="1580" y="106102"/>
                  <a:pt x="2283" y="59726"/>
                  <a:pt x="2283" y="12648"/>
                </a:cubicBezTo>
                <a:cubicBezTo>
                  <a:pt x="2283" y="703"/>
                  <a:pt x="8607" y="0"/>
                  <a:pt x="17742" y="0"/>
                </a:cubicBezTo>
                <a:cubicBezTo>
                  <a:pt x="60604" y="0"/>
                  <a:pt x="103467" y="0"/>
                  <a:pt x="146329" y="0"/>
                </a:cubicBezTo>
                <a:cubicBezTo>
                  <a:pt x="163193" y="0"/>
                  <a:pt x="175139" y="9135"/>
                  <a:pt x="184976" y="22485"/>
                </a:cubicBezTo>
                <a:cubicBezTo>
                  <a:pt x="195516" y="36539"/>
                  <a:pt x="195516" y="47781"/>
                  <a:pt x="180760" y="59726"/>
                </a:cubicBezTo>
                <a:cubicBezTo>
                  <a:pt x="166004" y="70969"/>
                  <a:pt x="147032" y="82212"/>
                  <a:pt x="155464" y="105400"/>
                </a:cubicBezTo>
                <a:cubicBezTo>
                  <a:pt x="165301" y="131398"/>
                  <a:pt x="183570" y="146857"/>
                  <a:pt x="212380" y="148262"/>
                </a:cubicBezTo>
                <a:cubicBezTo>
                  <a:pt x="239081" y="149668"/>
                  <a:pt x="262972" y="146857"/>
                  <a:pt x="281241" y="123669"/>
                </a:cubicBezTo>
                <a:cubicBezTo>
                  <a:pt x="298807" y="100481"/>
                  <a:pt x="298105" y="87131"/>
                  <a:pt x="276322" y="67456"/>
                </a:cubicBezTo>
                <a:cubicBezTo>
                  <a:pt x="265079" y="57619"/>
                  <a:pt x="246810" y="50592"/>
                  <a:pt x="256648" y="30917"/>
                </a:cubicBezTo>
                <a:cubicBezTo>
                  <a:pt x="265079" y="12648"/>
                  <a:pt x="279835" y="0"/>
                  <a:pt x="300915" y="0"/>
                </a:cubicBezTo>
                <a:cubicBezTo>
                  <a:pt x="343778" y="0"/>
                  <a:pt x="386640" y="0"/>
                  <a:pt x="429503" y="0"/>
                </a:cubicBezTo>
                <a:cubicBezTo>
                  <a:pt x="441448" y="0"/>
                  <a:pt x="445664" y="2811"/>
                  <a:pt x="445664" y="15459"/>
                </a:cubicBezTo>
                <a:cubicBezTo>
                  <a:pt x="444961" y="58321"/>
                  <a:pt x="445664" y="101184"/>
                  <a:pt x="444961" y="144046"/>
                </a:cubicBezTo>
                <a:cubicBezTo>
                  <a:pt x="444961" y="159505"/>
                  <a:pt x="437232" y="171450"/>
                  <a:pt x="425287" y="181990"/>
                </a:cubicBezTo>
                <a:cubicBezTo>
                  <a:pt x="409828" y="194638"/>
                  <a:pt x="397180" y="196043"/>
                  <a:pt x="383830" y="177774"/>
                </a:cubicBezTo>
                <a:cubicBezTo>
                  <a:pt x="373290" y="163018"/>
                  <a:pt x="361345" y="145452"/>
                  <a:pt x="339562" y="153884"/>
                </a:cubicBezTo>
                <a:cubicBezTo>
                  <a:pt x="316374" y="162315"/>
                  <a:pt x="299510" y="178477"/>
                  <a:pt x="296699" y="205881"/>
                </a:cubicBezTo>
                <a:cubicBezTo>
                  <a:pt x="293186" y="233987"/>
                  <a:pt x="295294" y="260688"/>
                  <a:pt x="319887" y="279660"/>
                </a:cubicBezTo>
                <a:cubicBezTo>
                  <a:pt x="343075" y="297930"/>
                  <a:pt x="355723" y="296524"/>
                  <a:pt x="376100" y="276147"/>
                </a:cubicBezTo>
                <a:cubicBezTo>
                  <a:pt x="385235" y="267012"/>
                  <a:pt x="390154" y="248041"/>
                  <a:pt x="409126" y="254364"/>
                </a:cubicBezTo>
                <a:cubicBezTo>
                  <a:pt x="429503" y="261391"/>
                  <a:pt x="442854" y="276850"/>
                  <a:pt x="443556" y="298632"/>
                </a:cubicBezTo>
                <a:cubicBezTo>
                  <a:pt x="444961" y="342197"/>
                  <a:pt x="443556" y="386465"/>
                  <a:pt x="444259" y="430030"/>
                </a:cubicBezTo>
                <a:cubicBezTo>
                  <a:pt x="444259" y="444786"/>
                  <a:pt x="435124" y="442678"/>
                  <a:pt x="425989" y="442678"/>
                </a:cubicBezTo>
                <a:cubicBezTo>
                  <a:pt x="386640" y="442678"/>
                  <a:pt x="347291" y="442678"/>
                  <a:pt x="307942" y="442678"/>
                </a:cubicBezTo>
                <a:cubicBezTo>
                  <a:pt x="297402" y="442678"/>
                  <a:pt x="288268" y="443381"/>
                  <a:pt x="279835" y="450408"/>
                </a:cubicBezTo>
                <a:cubicBezTo>
                  <a:pt x="265782" y="461650"/>
                  <a:pt x="259458" y="470785"/>
                  <a:pt x="278430" y="486244"/>
                </a:cubicBezTo>
                <a:cubicBezTo>
                  <a:pt x="312158" y="512945"/>
                  <a:pt x="312158" y="541051"/>
                  <a:pt x="281241" y="571266"/>
                </a:cubicBezTo>
                <a:cubicBezTo>
                  <a:pt x="245405" y="606399"/>
                  <a:pt x="180057" y="600075"/>
                  <a:pt x="150545" y="558618"/>
                </a:cubicBezTo>
                <a:cubicBezTo>
                  <a:pt x="132276" y="532619"/>
                  <a:pt x="134384" y="513647"/>
                  <a:pt x="157572" y="491162"/>
                </a:cubicBezTo>
                <a:cubicBezTo>
                  <a:pt x="165301" y="483433"/>
                  <a:pt x="182868" y="479920"/>
                  <a:pt x="175139" y="464461"/>
                </a:cubicBezTo>
                <a:cubicBezTo>
                  <a:pt x="168112" y="449705"/>
                  <a:pt x="154761" y="442678"/>
                  <a:pt x="137195" y="443381"/>
                </a:cubicBezTo>
                <a:cubicBezTo>
                  <a:pt x="98548" y="444084"/>
                  <a:pt x="60604" y="442678"/>
                  <a:pt x="21958" y="444084"/>
                </a:cubicBezTo>
                <a:cubicBezTo>
                  <a:pt x="5797" y="444786"/>
                  <a:pt x="-1230" y="441976"/>
                  <a:pt x="175" y="423706"/>
                </a:cubicBezTo>
                <a:cubicBezTo>
                  <a:pt x="2986" y="402627"/>
                  <a:pt x="1580" y="382249"/>
                  <a:pt x="1580" y="362575"/>
                </a:cubicBezTo>
                <a:close/>
              </a:path>
            </a:pathLst>
          </a:custGeom>
          <a:solidFill>
            <a:schemeClr val="accent2"/>
          </a:solidFill>
          <a:ln w="254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80" name="Freeform: Shape 779">
            <a:extLst>
              <a:ext uri="{FF2B5EF4-FFF2-40B4-BE49-F238E27FC236}">
                <a16:creationId xmlns:a16="http://schemas.microsoft.com/office/drawing/2014/main" id="{D86834C8-BC20-428B-8932-4D88546E8608}"/>
              </a:ext>
            </a:extLst>
          </p:cNvPr>
          <p:cNvSpPr/>
          <p:nvPr/>
        </p:nvSpPr>
        <p:spPr>
          <a:xfrm rot="10800000" flipV="1">
            <a:off x="5377442" y="2923992"/>
            <a:ext cx="1774869" cy="1419896"/>
          </a:xfrm>
          <a:custGeom>
            <a:avLst/>
            <a:gdLst>
              <a:gd name="connsiteX0" fmla="*/ 510179 w 737797"/>
              <a:gd name="connsiteY0" fmla="*/ 592182 h 590237"/>
              <a:gd name="connsiteX1" fmla="*/ 449750 w 737797"/>
              <a:gd name="connsiteY1" fmla="*/ 592182 h 590237"/>
              <a:gd name="connsiteX2" fmla="*/ 408293 w 737797"/>
              <a:gd name="connsiteY2" fmla="*/ 569697 h 590237"/>
              <a:gd name="connsiteX3" fmla="*/ 412509 w 737797"/>
              <a:gd name="connsiteY3" fmla="*/ 532456 h 590237"/>
              <a:gd name="connsiteX4" fmla="*/ 438507 w 737797"/>
              <a:gd name="connsiteY4" fmla="*/ 486783 h 590237"/>
              <a:gd name="connsiteX5" fmla="*/ 378781 w 737797"/>
              <a:gd name="connsiteY5" fmla="*/ 443218 h 590237"/>
              <a:gd name="connsiteX6" fmla="*/ 314838 w 737797"/>
              <a:gd name="connsiteY6" fmla="*/ 465703 h 590237"/>
              <a:gd name="connsiteX7" fmla="*/ 319757 w 737797"/>
              <a:gd name="connsiteY7" fmla="*/ 526132 h 590237"/>
              <a:gd name="connsiteX8" fmla="*/ 338729 w 737797"/>
              <a:gd name="connsiteY8" fmla="*/ 558455 h 590237"/>
              <a:gd name="connsiteX9" fmla="*/ 298677 w 737797"/>
              <a:gd name="connsiteY9" fmla="*/ 591480 h 590237"/>
              <a:gd name="connsiteX10" fmla="*/ 161658 w 737797"/>
              <a:gd name="connsiteY10" fmla="*/ 592182 h 590237"/>
              <a:gd name="connsiteX11" fmla="*/ 149712 w 737797"/>
              <a:gd name="connsiteY11" fmla="*/ 573913 h 590237"/>
              <a:gd name="connsiteX12" fmla="*/ 149712 w 737797"/>
              <a:gd name="connsiteY12" fmla="*/ 458676 h 590237"/>
              <a:gd name="connsiteX13" fmla="*/ 141983 w 737797"/>
              <a:gd name="connsiteY13" fmla="*/ 427759 h 590237"/>
              <a:gd name="connsiteX14" fmla="*/ 108255 w 737797"/>
              <a:gd name="connsiteY14" fmla="*/ 426354 h 590237"/>
              <a:gd name="connsiteX15" fmla="*/ 55555 w 737797"/>
              <a:gd name="connsiteY15" fmla="*/ 450947 h 590237"/>
              <a:gd name="connsiteX16" fmla="*/ 4261 w 737797"/>
              <a:gd name="connsiteY16" fmla="*/ 398950 h 590237"/>
              <a:gd name="connsiteX17" fmla="*/ 35178 w 737797"/>
              <a:gd name="connsiteY17" fmla="*/ 299172 h 590237"/>
              <a:gd name="connsiteX18" fmla="*/ 102634 w 737797"/>
              <a:gd name="connsiteY18" fmla="*/ 306901 h 590237"/>
              <a:gd name="connsiteX19" fmla="*/ 128632 w 737797"/>
              <a:gd name="connsiteY19" fmla="*/ 324468 h 590237"/>
              <a:gd name="connsiteX20" fmla="*/ 149712 w 737797"/>
              <a:gd name="connsiteY20" fmla="*/ 289334 h 590237"/>
              <a:gd name="connsiteX21" fmla="*/ 149010 w 737797"/>
              <a:gd name="connsiteY21" fmla="*/ 174097 h 590237"/>
              <a:gd name="connsiteX22" fmla="*/ 174305 w 737797"/>
              <a:gd name="connsiteY22" fmla="*/ 148802 h 590237"/>
              <a:gd name="connsiteX23" fmla="*/ 286732 w 737797"/>
              <a:gd name="connsiteY23" fmla="*/ 149504 h 590237"/>
              <a:gd name="connsiteX24" fmla="*/ 310622 w 737797"/>
              <a:gd name="connsiteY24" fmla="*/ 144586 h 590237"/>
              <a:gd name="connsiteX25" fmla="*/ 314136 w 737797"/>
              <a:gd name="connsiteY25" fmla="*/ 108047 h 590237"/>
              <a:gd name="connsiteX26" fmla="*/ 311325 w 737797"/>
              <a:gd name="connsiteY26" fmla="*/ 23025 h 590237"/>
              <a:gd name="connsiteX27" fmla="*/ 439913 w 737797"/>
              <a:gd name="connsiteY27" fmla="*/ 32862 h 590237"/>
              <a:gd name="connsiteX28" fmla="*/ 433589 w 737797"/>
              <a:gd name="connsiteY28" fmla="*/ 104534 h 590237"/>
              <a:gd name="connsiteX29" fmla="*/ 416724 w 737797"/>
              <a:gd name="connsiteY29" fmla="*/ 128424 h 590237"/>
              <a:gd name="connsiteX30" fmla="*/ 451858 w 737797"/>
              <a:gd name="connsiteY30" fmla="*/ 149504 h 590237"/>
              <a:gd name="connsiteX31" fmla="*/ 572013 w 737797"/>
              <a:gd name="connsiteY31" fmla="*/ 148802 h 590237"/>
              <a:gd name="connsiteX32" fmla="*/ 590985 w 737797"/>
              <a:gd name="connsiteY32" fmla="*/ 168476 h 590237"/>
              <a:gd name="connsiteX33" fmla="*/ 590283 w 737797"/>
              <a:gd name="connsiteY33" fmla="*/ 283713 h 590237"/>
              <a:gd name="connsiteX34" fmla="*/ 597309 w 737797"/>
              <a:gd name="connsiteY34" fmla="*/ 312522 h 590237"/>
              <a:gd name="connsiteX35" fmla="*/ 633145 w 737797"/>
              <a:gd name="connsiteY35" fmla="*/ 314630 h 590237"/>
              <a:gd name="connsiteX36" fmla="*/ 719573 w 737797"/>
              <a:gd name="connsiteY36" fmla="*/ 312522 h 590237"/>
              <a:gd name="connsiteX37" fmla="*/ 694980 w 737797"/>
              <a:gd name="connsiteY37" fmla="*/ 448136 h 590237"/>
              <a:gd name="connsiteX38" fmla="*/ 636659 w 737797"/>
              <a:gd name="connsiteY38" fmla="*/ 433380 h 590237"/>
              <a:gd name="connsiteX39" fmla="*/ 612768 w 737797"/>
              <a:gd name="connsiteY39" fmla="*/ 417219 h 590237"/>
              <a:gd name="connsiteX40" fmla="*/ 590283 w 737797"/>
              <a:gd name="connsiteY40" fmla="*/ 451650 h 590237"/>
              <a:gd name="connsiteX41" fmla="*/ 590985 w 737797"/>
              <a:gd name="connsiteY41" fmla="*/ 569697 h 590237"/>
              <a:gd name="connsiteX42" fmla="*/ 567797 w 737797"/>
              <a:gd name="connsiteY42" fmla="*/ 593588 h 590237"/>
              <a:gd name="connsiteX43" fmla="*/ 510179 w 737797"/>
              <a:gd name="connsiteY43" fmla="*/ 592182 h 59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737797" h="590237">
                <a:moveTo>
                  <a:pt x="510179" y="592182"/>
                </a:moveTo>
                <a:cubicBezTo>
                  <a:pt x="489802" y="592182"/>
                  <a:pt x="470127" y="592182"/>
                  <a:pt x="449750" y="592182"/>
                </a:cubicBezTo>
                <a:cubicBezTo>
                  <a:pt x="431481" y="592182"/>
                  <a:pt x="418833" y="583751"/>
                  <a:pt x="408293" y="569697"/>
                </a:cubicBezTo>
                <a:cubicBezTo>
                  <a:pt x="397753" y="555644"/>
                  <a:pt x="397753" y="543699"/>
                  <a:pt x="412509" y="532456"/>
                </a:cubicBezTo>
                <a:cubicBezTo>
                  <a:pt x="427264" y="521213"/>
                  <a:pt x="445534" y="509971"/>
                  <a:pt x="438507" y="486783"/>
                </a:cubicBezTo>
                <a:cubicBezTo>
                  <a:pt x="430778" y="460785"/>
                  <a:pt x="407590" y="445326"/>
                  <a:pt x="378781" y="443218"/>
                </a:cubicBezTo>
                <a:cubicBezTo>
                  <a:pt x="354188" y="441813"/>
                  <a:pt x="331702" y="444623"/>
                  <a:pt x="314838" y="465703"/>
                </a:cubicBezTo>
                <a:cubicBezTo>
                  <a:pt x="294461" y="490296"/>
                  <a:pt x="295164" y="504349"/>
                  <a:pt x="319757" y="526132"/>
                </a:cubicBezTo>
                <a:cubicBezTo>
                  <a:pt x="329594" y="534564"/>
                  <a:pt x="345053" y="540186"/>
                  <a:pt x="338729" y="558455"/>
                </a:cubicBezTo>
                <a:cubicBezTo>
                  <a:pt x="331702" y="576724"/>
                  <a:pt x="317649" y="590777"/>
                  <a:pt x="298677" y="591480"/>
                </a:cubicBezTo>
                <a:cubicBezTo>
                  <a:pt x="253004" y="593588"/>
                  <a:pt x="207331" y="591480"/>
                  <a:pt x="161658" y="592182"/>
                </a:cubicBezTo>
                <a:cubicBezTo>
                  <a:pt x="146199" y="592182"/>
                  <a:pt x="149712" y="581642"/>
                  <a:pt x="149712" y="573913"/>
                </a:cubicBezTo>
                <a:cubicBezTo>
                  <a:pt x="149712" y="535267"/>
                  <a:pt x="149712" y="497323"/>
                  <a:pt x="149712" y="458676"/>
                </a:cubicBezTo>
                <a:cubicBezTo>
                  <a:pt x="149712" y="447434"/>
                  <a:pt x="149712" y="436894"/>
                  <a:pt x="141983" y="427759"/>
                </a:cubicBezTo>
                <a:cubicBezTo>
                  <a:pt x="131443" y="415111"/>
                  <a:pt x="121606" y="407382"/>
                  <a:pt x="108255" y="426354"/>
                </a:cubicBezTo>
                <a:cubicBezTo>
                  <a:pt x="95607" y="443920"/>
                  <a:pt x="80149" y="459379"/>
                  <a:pt x="55555" y="450947"/>
                </a:cubicBezTo>
                <a:cubicBezTo>
                  <a:pt x="30259" y="442515"/>
                  <a:pt x="11288" y="426354"/>
                  <a:pt x="4261" y="398950"/>
                </a:cubicBezTo>
                <a:cubicBezTo>
                  <a:pt x="-6982" y="356087"/>
                  <a:pt x="4261" y="320954"/>
                  <a:pt x="35178" y="299172"/>
                </a:cubicBezTo>
                <a:cubicBezTo>
                  <a:pt x="61177" y="280902"/>
                  <a:pt x="80149" y="283713"/>
                  <a:pt x="102634" y="306901"/>
                </a:cubicBezTo>
                <a:cubicBezTo>
                  <a:pt x="109661" y="313928"/>
                  <a:pt x="111769" y="331494"/>
                  <a:pt x="128632" y="324468"/>
                </a:cubicBezTo>
                <a:cubicBezTo>
                  <a:pt x="143388" y="317441"/>
                  <a:pt x="149712" y="304793"/>
                  <a:pt x="149712" y="289334"/>
                </a:cubicBezTo>
                <a:cubicBezTo>
                  <a:pt x="149712" y="250688"/>
                  <a:pt x="151118" y="212744"/>
                  <a:pt x="149010" y="174097"/>
                </a:cubicBezTo>
                <a:cubicBezTo>
                  <a:pt x="148307" y="153720"/>
                  <a:pt x="153225" y="147396"/>
                  <a:pt x="174305" y="148802"/>
                </a:cubicBezTo>
                <a:cubicBezTo>
                  <a:pt x="211547" y="150910"/>
                  <a:pt x="249491" y="149504"/>
                  <a:pt x="286732" y="149504"/>
                </a:cubicBezTo>
                <a:cubicBezTo>
                  <a:pt x="295164" y="149504"/>
                  <a:pt x="302893" y="149504"/>
                  <a:pt x="310622" y="144586"/>
                </a:cubicBezTo>
                <a:cubicBezTo>
                  <a:pt x="330297" y="132640"/>
                  <a:pt x="331000" y="122803"/>
                  <a:pt x="314136" y="108047"/>
                </a:cubicBezTo>
                <a:cubicBezTo>
                  <a:pt x="281110" y="79941"/>
                  <a:pt x="280408" y="52537"/>
                  <a:pt x="311325" y="23025"/>
                </a:cubicBezTo>
                <a:cubicBezTo>
                  <a:pt x="346458" y="-11406"/>
                  <a:pt x="409698" y="-6487"/>
                  <a:pt x="439913" y="32862"/>
                </a:cubicBezTo>
                <a:cubicBezTo>
                  <a:pt x="460993" y="59563"/>
                  <a:pt x="458884" y="81346"/>
                  <a:pt x="433589" y="104534"/>
                </a:cubicBezTo>
                <a:cubicBezTo>
                  <a:pt x="426562" y="111560"/>
                  <a:pt x="410401" y="114371"/>
                  <a:pt x="416724" y="128424"/>
                </a:cubicBezTo>
                <a:cubicBezTo>
                  <a:pt x="423049" y="141775"/>
                  <a:pt x="434994" y="149504"/>
                  <a:pt x="451858" y="149504"/>
                </a:cubicBezTo>
                <a:cubicBezTo>
                  <a:pt x="491910" y="148802"/>
                  <a:pt x="531962" y="150207"/>
                  <a:pt x="572013" y="148802"/>
                </a:cubicBezTo>
                <a:cubicBezTo>
                  <a:pt x="588175" y="148099"/>
                  <a:pt x="591688" y="153720"/>
                  <a:pt x="590985" y="168476"/>
                </a:cubicBezTo>
                <a:cubicBezTo>
                  <a:pt x="589580" y="207123"/>
                  <a:pt x="590985" y="245067"/>
                  <a:pt x="590283" y="283713"/>
                </a:cubicBezTo>
                <a:cubicBezTo>
                  <a:pt x="590283" y="294253"/>
                  <a:pt x="590985" y="304090"/>
                  <a:pt x="597309" y="312522"/>
                </a:cubicBezTo>
                <a:cubicBezTo>
                  <a:pt x="607849" y="325873"/>
                  <a:pt x="617687" y="333602"/>
                  <a:pt x="633145" y="314630"/>
                </a:cubicBezTo>
                <a:cubicBezTo>
                  <a:pt x="661954" y="278794"/>
                  <a:pt x="687953" y="279497"/>
                  <a:pt x="719573" y="312522"/>
                </a:cubicBezTo>
                <a:cubicBezTo>
                  <a:pt x="756112" y="351872"/>
                  <a:pt x="742761" y="424948"/>
                  <a:pt x="694980" y="448136"/>
                </a:cubicBezTo>
                <a:cubicBezTo>
                  <a:pt x="671089" y="459379"/>
                  <a:pt x="653522" y="450947"/>
                  <a:pt x="636659" y="433380"/>
                </a:cubicBezTo>
                <a:cubicBezTo>
                  <a:pt x="630334" y="426354"/>
                  <a:pt x="627524" y="410895"/>
                  <a:pt x="612768" y="417219"/>
                </a:cubicBezTo>
                <a:cubicBezTo>
                  <a:pt x="598012" y="423543"/>
                  <a:pt x="590283" y="435488"/>
                  <a:pt x="590283" y="451650"/>
                </a:cubicBezTo>
                <a:cubicBezTo>
                  <a:pt x="590283" y="490999"/>
                  <a:pt x="588877" y="530348"/>
                  <a:pt x="590985" y="569697"/>
                </a:cubicBezTo>
                <a:cubicBezTo>
                  <a:pt x="591688" y="587967"/>
                  <a:pt x="587472" y="595696"/>
                  <a:pt x="567797" y="593588"/>
                </a:cubicBezTo>
                <a:cubicBezTo>
                  <a:pt x="548826" y="590777"/>
                  <a:pt x="529151" y="592182"/>
                  <a:pt x="510179" y="592182"/>
                </a:cubicBezTo>
                <a:close/>
              </a:path>
            </a:pathLst>
          </a:custGeom>
          <a:solidFill>
            <a:schemeClr val="accent3"/>
          </a:solidFill>
          <a:ln w="254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81" name="Freeform: Shape 780">
            <a:extLst>
              <a:ext uri="{FF2B5EF4-FFF2-40B4-BE49-F238E27FC236}">
                <a16:creationId xmlns:a16="http://schemas.microsoft.com/office/drawing/2014/main" id="{B203EC51-6648-458D-B4DB-67F84D4C3FEF}"/>
              </a:ext>
            </a:extLst>
          </p:cNvPr>
          <p:cNvSpPr/>
          <p:nvPr/>
        </p:nvSpPr>
        <p:spPr>
          <a:xfrm rot="10800000" flipV="1">
            <a:off x="6744749" y="3278817"/>
            <a:ext cx="1064923" cy="1419896"/>
          </a:xfrm>
          <a:custGeom>
            <a:avLst/>
            <a:gdLst>
              <a:gd name="connsiteX0" fmla="*/ 1580 w 442678"/>
              <a:gd name="connsiteY0" fmla="*/ 362575 h 590237"/>
              <a:gd name="connsiteX1" fmla="*/ 1580 w 442678"/>
              <a:gd name="connsiteY1" fmla="*/ 299335 h 590237"/>
              <a:gd name="connsiteX2" fmla="*/ 27579 w 442678"/>
              <a:gd name="connsiteY2" fmla="*/ 257175 h 590237"/>
              <a:gd name="connsiteX3" fmla="*/ 56388 w 442678"/>
              <a:gd name="connsiteY3" fmla="*/ 259986 h 590237"/>
              <a:gd name="connsiteX4" fmla="*/ 130871 w 442678"/>
              <a:gd name="connsiteY4" fmla="*/ 274039 h 590237"/>
              <a:gd name="connsiteX5" fmla="*/ 132979 w 442678"/>
              <a:gd name="connsiteY5" fmla="*/ 171450 h 590237"/>
              <a:gd name="connsiteX6" fmla="*/ 64820 w 442678"/>
              <a:gd name="connsiteY6" fmla="*/ 172855 h 590237"/>
              <a:gd name="connsiteX7" fmla="*/ 34606 w 442678"/>
              <a:gd name="connsiteY7" fmla="*/ 189719 h 590237"/>
              <a:gd name="connsiteX8" fmla="*/ 2986 w 442678"/>
              <a:gd name="connsiteY8" fmla="*/ 152478 h 590237"/>
              <a:gd name="connsiteX9" fmla="*/ 2283 w 442678"/>
              <a:gd name="connsiteY9" fmla="*/ 12648 h 590237"/>
              <a:gd name="connsiteX10" fmla="*/ 17742 w 442678"/>
              <a:gd name="connsiteY10" fmla="*/ 0 h 590237"/>
              <a:gd name="connsiteX11" fmla="*/ 146329 w 442678"/>
              <a:gd name="connsiteY11" fmla="*/ 0 h 590237"/>
              <a:gd name="connsiteX12" fmla="*/ 184976 w 442678"/>
              <a:gd name="connsiteY12" fmla="*/ 22485 h 590237"/>
              <a:gd name="connsiteX13" fmla="*/ 180760 w 442678"/>
              <a:gd name="connsiteY13" fmla="*/ 59726 h 590237"/>
              <a:gd name="connsiteX14" fmla="*/ 155464 w 442678"/>
              <a:gd name="connsiteY14" fmla="*/ 105400 h 590237"/>
              <a:gd name="connsiteX15" fmla="*/ 212380 w 442678"/>
              <a:gd name="connsiteY15" fmla="*/ 148262 h 590237"/>
              <a:gd name="connsiteX16" fmla="*/ 281241 w 442678"/>
              <a:gd name="connsiteY16" fmla="*/ 123669 h 590237"/>
              <a:gd name="connsiteX17" fmla="*/ 276322 w 442678"/>
              <a:gd name="connsiteY17" fmla="*/ 67456 h 590237"/>
              <a:gd name="connsiteX18" fmla="*/ 256648 w 442678"/>
              <a:gd name="connsiteY18" fmla="*/ 30917 h 590237"/>
              <a:gd name="connsiteX19" fmla="*/ 300915 w 442678"/>
              <a:gd name="connsiteY19" fmla="*/ 0 h 590237"/>
              <a:gd name="connsiteX20" fmla="*/ 429503 w 442678"/>
              <a:gd name="connsiteY20" fmla="*/ 0 h 590237"/>
              <a:gd name="connsiteX21" fmla="*/ 445664 w 442678"/>
              <a:gd name="connsiteY21" fmla="*/ 15459 h 590237"/>
              <a:gd name="connsiteX22" fmla="*/ 444961 w 442678"/>
              <a:gd name="connsiteY22" fmla="*/ 144046 h 590237"/>
              <a:gd name="connsiteX23" fmla="*/ 425287 w 442678"/>
              <a:gd name="connsiteY23" fmla="*/ 181990 h 590237"/>
              <a:gd name="connsiteX24" fmla="*/ 383830 w 442678"/>
              <a:gd name="connsiteY24" fmla="*/ 177774 h 590237"/>
              <a:gd name="connsiteX25" fmla="*/ 339562 w 442678"/>
              <a:gd name="connsiteY25" fmla="*/ 153884 h 590237"/>
              <a:gd name="connsiteX26" fmla="*/ 296699 w 442678"/>
              <a:gd name="connsiteY26" fmla="*/ 205881 h 590237"/>
              <a:gd name="connsiteX27" fmla="*/ 319887 w 442678"/>
              <a:gd name="connsiteY27" fmla="*/ 279660 h 590237"/>
              <a:gd name="connsiteX28" fmla="*/ 376100 w 442678"/>
              <a:gd name="connsiteY28" fmla="*/ 276147 h 590237"/>
              <a:gd name="connsiteX29" fmla="*/ 409126 w 442678"/>
              <a:gd name="connsiteY29" fmla="*/ 254364 h 590237"/>
              <a:gd name="connsiteX30" fmla="*/ 443556 w 442678"/>
              <a:gd name="connsiteY30" fmla="*/ 298632 h 590237"/>
              <a:gd name="connsiteX31" fmla="*/ 444259 w 442678"/>
              <a:gd name="connsiteY31" fmla="*/ 430030 h 590237"/>
              <a:gd name="connsiteX32" fmla="*/ 425989 w 442678"/>
              <a:gd name="connsiteY32" fmla="*/ 442678 h 590237"/>
              <a:gd name="connsiteX33" fmla="*/ 307942 w 442678"/>
              <a:gd name="connsiteY33" fmla="*/ 442678 h 590237"/>
              <a:gd name="connsiteX34" fmla="*/ 279835 w 442678"/>
              <a:gd name="connsiteY34" fmla="*/ 450408 h 590237"/>
              <a:gd name="connsiteX35" fmla="*/ 278430 w 442678"/>
              <a:gd name="connsiteY35" fmla="*/ 486244 h 590237"/>
              <a:gd name="connsiteX36" fmla="*/ 281241 w 442678"/>
              <a:gd name="connsiteY36" fmla="*/ 571266 h 590237"/>
              <a:gd name="connsiteX37" fmla="*/ 150545 w 442678"/>
              <a:gd name="connsiteY37" fmla="*/ 558618 h 590237"/>
              <a:gd name="connsiteX38" fmla="*/ 157572 w 442678"/>
              <a:gd name="connsiteY38" fmla="*/ 491162 h 590237"/>
              <a:gd name="connsiteX39" fmla="*/ 175139 w 442678"/>
              <a:gd name="connsiteY39" fmla="*/ 464461 h 590237"/>
              <a:gd name="connsiteX40" fmla="*/ 137195 w 442678"/>
              <a:gd name="connsiteY40" fmla="*/ 443381 h 590237"/>
              <a:gd name="connsiteX41" fmla="*/ 21958 w 442678"/>
              <a:gd name="connsiteY41" fmla="*/ 444084 h 590237"/>
              <a:gd name="connsiteX42" fmla="*/ 175 w 442678"/>
              <a:gd name="connsiteY42" fmla="*/ 423706 h 590237"/>
              <a:gd name="connsiteX43" fmla="*/ 1580 w 442678"/>
              <a:gd name="connsiteY43" fmla="*/ 362575 h 59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2678" h="590237">
                <a:moveTo>
                  <a:pt x="1580" y="362575"/>
                </a:moveTo>
                <a:cubicBezTo>
                  <a:pt x="1580" y="341495"/>
                  <a:pt x="2283" y="320415"/>
                  <a:pt x="1580" y="299335"/>
                </a:cubicBezTo>
                <a:cubicBezTo>
                  <a:pt x="878" y="279660"/>
                  <a:pt x="12823" y="267012"/>
                  <a:pt x="27579" y="257175"/>
                </a:cubicBezTo>
                <a:cubicBezTo>
                  <a:pt x="37416" y="250851"/>
                  <a:pt x="46551" y="250851"/>
                  <a:pt x="56388" y="259986"/>
                </a:cubicBezTo>
                <a:cubicBezTo>
                  <a:pt x="94332" y="297227"/>
                  <a:pt x="105575" y="298632"/>
                  <a:pt x="130871" y="274039"/>
                </a:cubicBezTo>
                <a:cubicBezTo>
                  <a:pt x="156869" y="248041"/>
                  <a:pt x="157572" y="198854"/>
                  <a:pt x="132979" y="171450"/>
                </a:cubicBezTo>
                <a:cubicBezTo>
                  <a:pt x="108385" y="144749"/>
                  <a:pt x="88711" y="144749"/>
                  <a:pt x="64820" y="172855"/>
                </a:cubicBezTo>
                <a:cubicBezTo>
                  <a:pt x="57091" y="181990"/>
                  <a:pt x="50767" y="196043"/>
                  <a:pt x="34606" y="189719"/>
                </a:cubicBezTo>
                <a:cubicBezTo>
                  <a:pt x="17742" y="183395"/>
                  <a:pt x="3689" y="170747"/>
                  <a:pt x="2986" y="152478"/>
                </a:cubicBezTo>
                <a:cubicBezTo>
                  <a:pt x="1580" y="106102"/>
                  <a:pt x="2283" y="59726"/>
                  <a:pt x="2283" y="12648"/>
                </a:cubicBezTo>
                <a:cubicBezTo>
                  <a:pt x="2283" y="703"/>
                  <a:pt x="8607" y="0"/>
                  <a:pt x="17742" y="0"/>
                </a:cubicBezTo>
                <a:cubicBezTo>
                  <a:pt x="60604" y="0"/>
                  <a:pt x="103467" y="0"/>
                  <a:pt x="146329" y="0"/>
                </a:cubicBezTo>
                <a:cubicBezTo>
                  <a:pt x="163193" y="0"/>
                  <a:pt x="175139" y="9135"/>
                  <a:pt x="184976" y="22485"/>
                </a:cubicBezTo>
                <a:cubicBezTo>
                  <a:pt x="195516" y="36539"/>
                  <a:pt x="195516" y="47781"/>
                  <a:pt x="180760" y="59726"/>
                </a:cubicBezTo>
                <a:cubicBezTo>
                  <a:pt x="166004" y="70969"/>
                  <a:pt x="147032" y="82212"/>
                  <a:pt x="155464" y="105400"/>
                </a:cubicBezTo>
                <a:cubicBezTo>
                  <a:pt x="165301" y="131398"/>
                  <a:pt x="183570" y="146857"/>
                  <a:pt x="212380" y="148262"/>
                </a:cubicBezTo>
                <a:cubicBezTo>
                  <a:pt x="239081" y="149668"/>
                  <a:pt x="262972" y="146857"/>
                  <a:pt x="281241" y="123669"/>
                </a:cubicBezTo>
                <a:cubicBezTo>
                  <a:pt x="298807" y="100481"/>
                  <a:pt x="298105" y="87131"/>
                  <a:pt x="276322" y="67456"/>
                </a:cubicBezTo>
                <a:cubicBezTo>
                  <a:pt x="265079" y="57619"/>
                  <a:pt x="246810" y="50592"/>
                  <a:pt x="256648" y="30917"/>
                </a:cubicBezTo>
                <a:cubicBezTo>
                  <a:pt x="265079" y="12648"/>
                  <a:pt x="279835" y="0"/>
                  <a:pt x="300915" y="0"/>
                </a:cubicBezTo>
                <a:cubicBezTo>
                  <a:pt x="343778" y="0"/>
                  <a:pt x="386640" y="0"/>
                  <a:pt x="429503" y="0"/>
                </a:cubicBezTo>
                <a:cubicBezTo>
                  <a:pt x="441448" y="0"/>
                  <a:pt x="445664" y="2811"/>
                  <a:pt x="445664" y="15459"/>
                </a:cubicBezTo>
                <a:cubicBezTo>
                  <a:pt x="444961" y="58321"/>
                  <a:pt x="445664" y="101184"/>
                  <a:pt x="444961" y="144046"/>
                </a:cubicBezTo>
                <a:cubicBezTo>
                  <a:pt x="444961" y="159505"/>
                  <a:pt x="437232" y="171450"/>
                  <a:pt x="425287" y="181990"/>
                </a:cubicBezTo>
                <a:cubicBezTo>
                  <a:pt x="409828" y="194638"/>
                  <a:pt x="397180" y="196043"/>
                  <a:pt x="383830" y="177774"/>
                </a:cubicBezTo>
                <a:cubicBezTo>
                  <a:pt x="373290" y="163018"/>
                  <a:pt x="361345" y="145452"/>
                  <a:pt x="339562" y="153884"/>
                </a:cubicBezTo>
                <a:cubicBezTo>
                  <a:pt x="316374" y="162315"/>
                  <a:pt x="299510" y="178477"/>
                  <a:pt x="296699" y="205881"/>
                </a:cubicBezTo>
                <a:cubicBezTo>
                  <a:pt x="293186" y="233987"/>
                  <a:pt x="295294" y="260688"/>
                  <a:pt x="319887" y="279660"/>
                </a:cubicBezTo>
                <a:cubicBezTo>
                  <a:pt x="343075" y="297930"/>
                  <a:pt x="355723" y="296524"/>
                  <a:pt x="376100" y="276147"/>
                </a:cubicBezTo>
                <a:cubicBezTo>
                  <a:pt x="385235" y="267012"/>
                  <a:pt x="390154" y="248041"/>
                  <a:pt x="409126" y="254364"/>
                </a:cubicBezTo>
                <a:cubicBezTo>
                  <a:pt x="429503" y="261391"/>
                  <a:pt x="442854" y="276850"/>
                  <a:pt x="443556" y="298632"/>
                </a:cubicBezTo>
                <a:cubicBezTo>
                  <a:pt x="444961" y="342197"/>
                  <a:pt x="443556" y="386465"/>
                  <a:pt x="444259" y="430030"/>
                </a:cubicBezTo>
                <a:cubicBezTo>
                  <a:pt x="444259" y="444786"/>
                  <a:pt x="435124" y="442678"/>
                  <a:pt x="425989" y="442678"/>
                </a:cubicBezTo>
                <a:cubicBezTo>
                  <a:pt x="386640" y="442678"/>
                  <a:pt x="347291" y="442678"/>
                  <a:pt x="307942" y="442678"/>
                </a:cubicBezTo>
                <a:cubicBezTo>
                  <a:pt x="297402" y="442678"/>
                  <a:pt x="288268" y="443381"/>
                  <a:pt x="279835" y="450408"/>
                </a:cubicBezTo>
                <a:cubicBezTo>
                  <a:pt x="265782" y="461650"/>
                  <a:pt x="259458" y="470785"/>
                  <a:pt x="278430" y="486244"/>
                </a:cubicBezTo>
                <a:cubicBezTo>
                  <a:pt x="312158" y="512945"/>
                  <a:pt x="312158" y="541051"/>
                  <a:pt x="281241" y="571266"/>
                </a:cubicBezTo>
                <a:cubicBezTo>
                  <a:pt x="245405" y="606399"/>
                  <a:pt x="180057" y="600075"/>
                  <a:pt x="150545" y="558618"/>
                </a:cubicBezTo>
                <a:cubicBezTo>
                  <a:pt x="132276" y="532619"/>
                  <a:pt x="134384" y="513647"/>
                  <a:pt x="157572" y="491162"/>
                </a:cubicBezTo>
                <a:cubicBezTo>
                  <a:pt x="165301" y="483433"/>
                  <a:pt x="182868" y="479920"/>
                  <a:pt x="175139" y="464461"/>
                </a:cubicBezTo>
                <a:cubicBezTo>
                  <a:pt x="168112" y="449705"/>
                  <a:pt x="154761" y="442678"/>
                  <a:pt x="137195" y="443381"/>
                </a:cubicBezTo>
                <a:cubicBezTo>
                  <a:pt x="98548" y="444084"/>
                  <a:pt x="60604" y="442678"/>
                  <a:pt x="21958" y="444084"/>
                </a:cubicBezTo>
                <a:cubicBezTo>
                  <a:pt x="5797" y="444786"/>
                  <a:pt x="-1230" y="441976"/>
                  <a:pt x="175" y="423706"/>
                </a:cubicBezTo>
                <a:cubicBezTo>
                  <a:pt x="2986" y="402627"/>
                  <a:pt x="1580" y="382249"/>
                  <a:pt x="1580" y="362575"/>
                </a:cubicBezTo>
                <a:close/>
              </a:path>
            </a:pathLst>
          </a:custGeom>
          <a:solidFill>
            <a:schemeClr val="accent4"/>
          </a:solidFill>
          <a:ln w="254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82" name="Rounded Rectangle 27">
            <a:extLst>
              <a:ext uri="{FF2B5EF4-FFF2-40B4-BE49-F238E27FC236}">
                <a16:creationId xmlns:a16="http://schemas.microsoft.com/office/drawing/2014/main" id="{3C027C47-685F-4B9E-B6E2-01EE707BA36F}"/>
              </a:ext>
            </a:extLst>
          </p:cNvPr>
          <p:cNvSpPr/>
          <p:nvPr/>
        </p:nvSpPr>
        <p:spPr>
          <a:xfrm>
            <a:off x="5049310" y="3988765"/>
            <a:ext cx="343081" cy="263533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3" name="Rounded Rectangle 7">
            <a:extLst>
              <a:ext uri="{FF2B5EF4-FFF2-40B4-BE49-F238E27FC236}">
                <a16:creationId xmlns:a16="http://schemas.microsoft.com/office/drawing/2014/main" id="{9BEF78CD-3933-4869-B251-72D7F9933062}"/>
              </a:ext>
            </a:extLst>
          </p:cNvPr>
          <p:cNvSpPr/>
          <p:nvPr/>
        </p:nvSpPr>
        <p:spPr>
          <a:xfrm>
            <a:off x="7123234" y="3960779"/>
            <a:ext cx="348807" cy="301016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4" name="Oval 21">
            <a:extLst>
              <a:ext uri="{FF2B5EF4-FFF2-40B4-BE49-F238E27FC236}">
                <a16:creationId xmlns:a16="http://schemas.microsoft.com/office/drawing/2014/main" id="{4FE840FC-F610-47A8-973C-6D1765756A6A}"/>
              </a:ext>
            </a:extLst>
          </p:cNvPr>
          <p:cNvSpPr>
            <a:spLocks noChangeAspect="1"/>
          </p:cNvSpPr>
          <p:nvPr/>
        </p:nvSpPr>
        <p:spPr>
          <a:xfrm>
            <a:off x="3972318" y="3445870"/>
            <a:ext cx="396792" cy="400106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85" name="Freeform: Shape 784">
            <a:extLst>
              <a:ext uri="{FF2B5EF4-FFF2-40B4-BE49-F238E27FC236}">
                <a16:creationId xmlns:a16="http://schemas.microsoft.com/office/drawing/2014/main" id="{0B017E2F-CEBE-4C6A-B706-68B13FCEE83B}"/>
              </a:ext>
            </a:extLst>
          </p:cNvPr>
          <p:cNvSpPr/>
          <p:nvPr/>
        </p:nvSpPr>
        <p:spPr>
          <a:xfrm>
            <a:off x="7449187" y="2901245"/>
            <a:ext cx="1774869" cy="1419896"/>
          </a:xfrm>
          <a:custGeom>
            <a:avLst/>
            <a:gdLst>
              <a:gd name="connsiteX0" fmla="*/ 510179 w 737797"/>
              <a:gd name="connsiteY0" fmla="*/ 592182 h 590237"/>
              <a:gd name="connsiteX1" fmla="*/ 449750 w 737797"/>
              <a:gd name="connsiteY1" fmla="*/ 592182 h 590237"/>
              <a:gd name="connsiteX2" fmla="*/ 408293 w 737797"/>
              <a:gd name="connsiteY2" fmla="*/ 569697 h 590237"/>
              <a:gd name="connsiteX3" fmla="*/ 412509 w 737797"/>
              <a:gd name="connsiteY3" fmla="*/ 532456 h 590237"/>
              <a:gd name="connsiteX4" fmla="*/ 438507 w 737797"/>
              <a:gd name="connsiteY4" fmla="*/ 486783 h 590237"/>
              <a:gd name="connsiteX5" fmla="*/ 378781 w 737797"/>
              <a:gd name="connsiteY5" fmla="*/ 443218 h 590237"/>
              <a:gd name="connsiteX6" fmla="*/ 314838 w 737797"/>
              <a:gd name="connsiteY6" fmla="*/ 465703 h 590237"/>
              <a:gd name="connsiteX7" fmla="*/ 319757 w 737797"/>
              <a:gd name="connsiteY7" fmla="*/ 526132 h 590237"/>
              <a:gd name="connsiteX8" fmla="*/ 338729 w 737797"/>
              <a:gd name="connsiteY8" fmla="*/ 558455 h 590237"/>
              <a:gd name="connsiteX9" fmla="*/ 298677 w 737797"/>
              <a:gd name="connsiteY9" fmla="*/ 591480 h 590237"/>
              <a:gd name="connsiteX10" fmla="*/ 161658 w 737797"/>
              <a:gd name="connsiteY10" fmla="*/ 592182 h 590237"/>
              <a:gd name="connsiteX11" fmla="*/ 149712 w 737797"/>
              <a:gd name="connsiteY11" fmla="*/ 573913 h 590237"/>
              <a:gd name="connsiteX12" fmla="*/ 149712 w 737797"/>
              <a:gd name="connsiteY12" fmla="*/ 458676 h 590237"/>
              <a:gd name="connsiteX13" fmla="*/ 141983 w 737797"/>
              <a:gd name="connsiteY13" fmla="*/ 427759 h 590237"/>
              <a:gd name="connsiteX14" fmla="*/ 108255 w 737797"/>
              <a:gd name="connsiteY14" fmla="*/ 426354 h 590237"/>
              <a:gd name="connsiteX15" fmla="*/ 55555 w 737797"/>
              <a:gd name="connsiteY15" fmla="*/ 450947 h 590237"/>
              <a:gd name="connsiteX16" fmla="*/ 4261 w 737797"/>
              <a:gd name="connsiteY16" fmla="*/ 398950 h 590237"/>
              <a:gd name="connsiteX17" fmla="*/ 35178 w 737797"/>
              <a:gd name="connsiteY17" fmla="*/ 299172 h 590237"/>
              <a:gd name="connsiteX18" fmla="*/ 102634 w 737797"/>
              <a:gd name="connsiteY18" fmla="*/ 306901 h 590237"/>
              <a:gd name="connsiteX19" fmla="*/ 128632 w 737797"/>
              <a:gd name="connsiteY19" fmla="*/ 324468 h 590237"/>
              <a:gd name="connsiteX20" fmla="*/ 149712 w 737797"/>
              <a:gd name="connsiteY20" fmla="*/ 289334 h 590237"/>
              <a:gd name="connsiteX21" fmla="*/ 149010 w 737797"/>
              <a:gd name="connsiteY21" fmla="*/ 174097 h 590237"/>
              <a:gd name="connsiteX22" fmla="*/ 174305 w 737797"/>
              <a:gd name="connsiteY22" fmla="*/ 148802 h 590237"/>
              <a:gd name="connsiteX23" fmla="*/ 286732 w 737797"/>
              <a:gd name="connsiteY23" fmla="*/ 149504 h 590237"/>
              <a:gd name="connsiteX24" fmla="*/ 310622 w 737797"/>
              <a:gd name="connsiteY24" fmla="*/ 144586 h 590237"/>
              <a:gd name="connsiteX25" fmla="*/ 314136 w 737797"/>
              <a:gd name="connsiteY25" fmla="*/ 108047 h 590237"/>
              <a:gd name="connsiteX26" fmla="*/ 311325 w 737797"/>
              <a:gd name="connsiteY26" fmla="*/ 23025 h 590237"/>
              <a:gd name="connsiteX27" fmla="*/ 439913 w 737797"/>
              <a:gd name="connsiteY27" fmla="*/ 32862 h 590237"/>
              <a:gd name="connsiteX28" fmla="*/ 433589 w 737797"/>
              <a:gd name="connsiteY28" fmla="*/ 104534 h 590237"/>
              <a:gd name="connsiteX29" fmla="*/ 416724 w 737797"/>
              <a:gd name="connsiteY29" fmla="*/ 128424 h 590237"/>
              <a:gd name="connsiteX30" fmla="*/ 451858 w 737797"/>
              <a:gd name="connsiteY30" fmla="*/ 149504 h 590237"/>
              <a:gd name="connsiteX31" fmla="*/ 572013 w 737797"/>
              <a:gd name="connsiteY31" fmla="*/ 148802 h 590237"/>
              <a:gd name="connsiteX32" fmla="*/ 590985 w 737797"/>
              <a:gd name="connsiteY32" fmla="*/ 168476 h 590237"/>
              <a:gd name="connsiteX33" fmla="*/ 590283 w 737797"/>
              <a:gd name="connsiteY33" fmla="*/ 283713 h 590237"/>
              <a:gd name="connsiteX34" fmla="*/ 597309 w 737797"/>
              <a:gd name="connsiteY34" fmla="*/ 312522 h 590237"/>
              <a:gd name="connsiteX35" fmla="*/ 633145 w 737797"/>
              <a:gd name="connsiteY35" fmla="*/ 314630 h 590237"/>
              <a:gd name="connsiteX36" fmla="*/ 719573 w 737797"/>
              <a:gd name="connsiteY36" fmla="*/ 312522 h 590237"/>
              <a:gd name="connsiteX37" fmla="*/ 694980 w 737797"/>
              <a:gd name="connsiteY37" fmla="*/ 448136 h 590237"/>
              <a:gd name="connsiteX38" fmla="*/ 636659 w 737797"/>
              <a:gd name="connsiteY38" fmla="*/ 433380 h 590237"/>
              <a:gd name="connsiteX39" fmla="*/ 612768 w 737797"/>
              <a:gd name="connsiteY39" fmla="*/ 417219 h 590237"/>
              <a:gd name="connsiteX40" fmla="*/ 590283 w 737797"/>
              <a:gd name="connsiteY40" fmla="*/ 451650 h 590237"/>
              <a:gd name="connsiteX41" fmla="*/ 590985 w 737797"/>
              <a:gd name="connsiteY41" fmla="*/ 569697 h 590237"/>
              <a:gd name="connsiteX42" fmla="*/ 567797 w 737797"/>
              <a:gd name="connsiteY42" fmla="*/ 593588 h 590237"/>
              <a:gd name="connsiteX43" fmla="*/ 510179 w 737797"/>
              <a:gd name="connsiteY43" fmla="*/ 592182 h 59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737797" h="590237">
                <a:moveTo>
                  <a:pt x="510179" y="592182"/>
                </a:moveTo>
                <a:cubicBezTo>
                  <a:pt x="489802" y="592182"/>
                  <a:pt x="470127" y="592182"/>
                  <a:pt x="449750" y="592182"/>
                </a:cubicBezTo>
                <a:cubicBezTo>
                  <a:pt x="431481" y="592182"/>
                  <a:pt x="418833" y="583751"/>
                  <a:pt x="408293" y="569697"/>
                </a:cubicBezTo>
                <a:cubicBezTo>
                  <a:pt x="397753" y="555644"/>
                  <a:pt x="397753" y="543699"/>
                  <a:pt x="412509" y="532456"/>
                </a:cubicBezTo>
                <a:cubicBezTo>
                  <a:pt x="427264" y="521213"/>
                  <a:pt x="445534" y="509971"/>
                  <a:pt x="438507" y="486783"/>
                </a:cubicBezTo>
                <a:cubicBezTo>
                  <a:pt x="430778" y="460785"/>
                  <a:pt x="407590" y="445326"/>
                  <a:pt x="378781" y="443218"/>
                </a:cubicBezTo>
                <a:cubicBezTo>
                  <a:pt x="354188" y="441813"/>
                  <a:pt x="331702" y="444623"/>
                  <a:pt x="314838" y="465703"/>
                </a:cubicBezTo>
                <a:cubicBezTo>
                  <a:pt x="294461" y="490296"/>
                  <a:pt x="295164" y="504349"/>
                  <a:pt x="319757" y="526132"/>
                </a:cubicBezTo>
                <a:cubicBezTo>
                  <a:pt x="329594" y="534564"/>
                  <a:pt x="345053" y="540186"/>
                  <a:pt x="338729" y="558455"/>
                </a:cubicBezTo>
                <a:cubicBezTo>
                  <a:pt x="331702" y="576724"/>
                  <a:pt x="317649" y="590777"/>
                  <a:pt x="298677" y="591480"/>
                </a:cubicBezTo>
                <a:cubicBezTo>
                  <a:pt x="253004" y="593588"/>
                  <a:pt x="207331" y="591480"/>
                  <a:pt x="161658" y="592182"/>
                </a:cubicBezTo>
                <a:cubicBezTo>
                  <a:pt x="146199" y="592182"/>
                  <a:pt x="149712" y="581642"/>
                  <a:pt x="149712" y="573913"/>
                </a:cubicBezTo>
                <a:cubicBezTo>
                  <a:pt x="149712" y="535267"/>
                  <a:pt x="149712" y="497323"/>
                  <a:pt x="149712" y="458676"/>
                </a:cubicBezTo>
                <a:cubicBezTo>
                  <a:pt x="149712" y="447434"/>
                  <a:pt x="149712" y="436894"/>
                  <a:pt x="141983" y="427759"/>
                </a:cubicBezTo>
                <a:cubicBezTo>
                  <a:pt x="131443" y="415111"/>
                  <a:pt x="121606" y="407382"/>
                  <a:pt x="108255" y="426354"/>
                </a:cubicBezTo>
                <a:cubicBezTo>
                  <a:pt x="95607" y="443920"/>
                  <a:pt x="80149" y="459379"/>
                  <a:pt x="55555" y="450947"/>
                </a:cubicBezTo>
                <a:cubicBezTo>
                  <a:pt x="30259" y="442515"/>
                  <a:pt x="11288" y="426354"/>
                  <a:pt x="4261" y="398950"/>
                </a:cubicBezTo>
                <a:cubicBezTo>
                  <a:pt x="-6982" y="356087"/>
                  <a:pt x="4261" y="320954"/>
                  <a:pt x="35178" y="299172"/>
                </a:cubicBezTo>
                <a:cubicBezTo>
                  <a:pt x="61177" y="280902"/>
                  <a:pt x="80149" y="283713"/>
                  <a:pt x="102634" y="306901"/>
                </a:cubicBezTo>
                <a:cubicBezTo>
                  <a:pt x="109661" y="313928"/>
                  <a:pt x="111769" y="331494"/>
                  <a:pt x="128632" y="324468"/>
                </a:cubicBezTo>
                <a:cubicBezTo>
                  <a:pt x="143388" y="317441"/>
                  <a:pt x="149712" y="304793"/>
                  <a:pt x="149712" y="289334"/>
                </a:cubicBezTo>
                <a:cubicBezTo>
                  <a:pt x="149712" y="250688"/>
                  <a:pt x="151118" y="212744"/>
                  <a:pt x="149010" y="174097"/>
                </a:cubicBezTo>
                <a:cubicBezTo>
                  <a:pt x="148307" y="153720"/>
                  <a:pt x="153225" y="147396"/>
                  <a:pt x="174305" y="148802"/>
                </a:cubicBezTo>
                <a:cubicBezTo>
                  <a:pt x="211547" y="150910"/>
                  <a:pt x="249491" y="149504"/>
                  <a:pt x="286732" y="149504"/>
                </a:cubicBezTo>
                <a:cubicBezTo>
                  <a:pt x="295164" y="149504"/>
                  <a:pt x="302893" y="149504"/>
                  <a:pt x="310622" y="144586"/>
                </a:cubicBezTo>
                <a:cubicBezTo>
                  <a:pt x="330297" y="132640"/>
                  <a:pt x="331000" y="122803"/>
                  <a:pt x="314136" y="108047"/>
                </a:cubicBezTo>
                <a:cubicBezTo>
                  <a:pt x="281110" y="79941"/>
                  <a:pt x="280408" y="52537"/>
                  <a:pt x="311325" y="23025"/>
                </a:cubicBezTo>
                <a:cubicBezTo>
                  <a:pt x="346458" y="-11406"/>
                  <a:pt x="409698" y="-6487"/>
                  <a:pt x="439913" y="32862"/>
                </a:cubicBezTo>
                <a:cubicBezTo>
                  <a:pt x="460993" y="59563"/>
                  <a:pt x="458884" y="81346"/>
                  <a:pt x="433589" y="104534"/>
                </a:cubicBezTo>
                <a:cubicBezTo>
                  <a:pt x="426562" y="111560"/>
                  <a:pt x="410401" y="114371"/>
                  <a:pt x="416724" y="128424"/>
                </a:cubicBezTo>
                <a:cubicBezTo>
                  <a:pt x="423049" y="141775"/>
                  <a:pt x="434994" y="149504"/>
                  <a:pt x="451858" y="149504"/>
                </a:cubicBezTo>
                <a:cubicBezTo>
                  <a:pt x="491910" y="148802"/>
                  <a:pt x="531962" y="150207"/>
                  <a:pt x="572013" y="148802"/>
                </a:cubicBezTo>
                <a:cubicBezTo>
                  <a:pt x="588175" y="148099"/>
                  <a:pt x="591688" y="153720"/>
                  <a:pt x="590985" y="168476"/>
                </a:cubicBezTo>
                <a:cubicBezTo>
                  <a:pt x="589580" y="207123"/>
                  <a:pt x="590985" y="245067"/>
                  <a:pt x="590283" y="283713"/>
                </a:cubicBezTo>
                <a:cubicBezTo>
                  <a:pt x="590283" y="294253"/>
                  <a:pt x="590985" y="304090"/>
                  <a:pt x="597309" y="312522"/>
                </a:cubicBezTo>
                <a:cubicBezTo>
                  <a:pt x="607849" y="325873"/>
                  <a:pt x="617687" y="333602"/>
                  <a:pt x="633145" y="314630"/>
                </a:cubicBezTo>
                <a:cubicBezTo>
                  <a:pt x="661954" y="278794"/>
                  <a:pt x="687953" y="279497"/>
                  <a:pt x="719573" y="312522"/>
                </a:cubicBezTo>
                <a:cubicBezTo>
                  <a:pt x="756112" y="351872"/>
                  <a:pt x="742761" y="424948"/>
                  <a:pt x="694980" y="448136"/>
                </a:cubicBezTo>
                <a:cubicBezTo>
                  <a:pt x="671089" y="459379"/>
                  <a:pt x="653522" y="450947"/>
                  <a:pt x="636659" y="433380"/>
                </a:cubicBezTo>
                <a:cubicBezTo>
                  <a:pt x="630334" y="426354"/>
                  <a:pt x="627524" y="410895"/>
                  <a:pt x="612768" y="417219"/>
                </a:cubicBezTo>
                <a:cubicBezTo>
                  <a:pt x="598012" y="423543"/>
                  <a:pt x="590283" y="435488"/>
                  <a:pt x="590283" y="451650"/>
                </a:cubicBezTo>
                <a:cubicBezTo>
                  <a:pt x="590283" y="490999"/>
                  <a:pt x="588877" y="530348"/>
                  <a:pt x="590985" y="569697"/>
                </a:cubicBezTo>
                <a:cubicBezTo>
                  <a:pt x="591688" y="587967"/>
                  <a:pt x="587472" y="595696"/>
                  <a:pt x="567797" y="593588"/>
                </a:cubicBezTo>
                <a:cubicBezTo>
                  <a:pt x="548826" y="590777"/>
                  <a:pt x="529151" y="592182"/>
                  <a:pt x="510179" y="592182"/>
                </a:cubicBezTo>
                <a:close/>
              </a:path>
            </a:pathLst>
          </a:custGeom>
          <a:solidFill>
            <a:schemeClr val="accent5"/>
          </a:solidFill>
          <a:ln w="25400" cap="flat">
            <a:solidFill>
              <a:schemeClr val="bg1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86" name="Donut 8">
            <a:extLst>
              <a:ext uri="{FF2B5EF4-FFF2-40B4-BE49-F238E27FC236}">
                <a16:creationId xmlns:a16="http://schemas.microsoft.com/office/drawing/2014/main" id="{5C598ABE-AF0A-42C4-8046-CDD4DD58A754}"/>
              </a:ext>
            </a:extLst>
          </p:cNvPr>
          <p:cNvSpPr/>
          <p:nvPr/>
        </p:nvSpPr>
        <p:spPr>
          <a:xfrm>
            <a:off x="8234007" y="3432650"/>
            <a:ext cx="285611" cy="341396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87" name="Block Arc 25">
            <a:extLst>
              <a:ext uri="{FF2B5EF4-FFF2-40B4-BE49-F238E27FC236}">
                <a16:creationId xmlns:a16="http://schemas.microsoft.com/office/drawing/2014/main" id="{A362018B-8B5A-4D3B-A712-6FB0B8B47A58}"/>
              </a:ext>
            </a:extLst>
          </p:cNvPr>
          <p:cNvSpPr>
            <a:spLocks noChangeAspect="1"/>
          </p:cNvSpPr>
          <p:nvPr/>
        </p:nvSpPr>
        <p:spPr>
          <a:xfrm>
            <a:off x="6148408" y="3419225"/>
            <a:ext cx="237395" cy="342966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788" name="Elbow Connector 14">
            <a:extLst>
              <a:ext uri="{FF2B5EF4-FFF2-40B4-BE49-F238E27FC236}">
                <a16:creationId xmlns:a16="http://schemas.microsoft.com/office/drawing/2014/main" id="{3D11D644-83E5-485C-B71E-B80930C1B382}"/>
              </a:ext>
            </a:extLst>
          </p:cNvPr>
          <p:cNvCxnSpPr>
            <a:cxnSpLocks/>
          </p:cNvCxnSpPr>
          <p:nvPr/>
        </p:nvCxnSpPr>
        <p:spPr>
          <a:xfrm flipV="1">
            <a:off x="1370417" y="4946524"/>
            <a:ext cx="1529081" cy="520902"/>
          </a:xfrm>
          <a:prstGeom prst="bentConnector3">
            <a:avLst>
              <a:gd name="adj1" fmla="val -21013"/>
            </a:avLst>
          </a:prstGeom>
          <a:ln w="25400">
            <a:solidFill>
              <a:schemeClr val="accent1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9" name="Group 788">
            <a:extLst>
              <a:ext uri="{FF2B5EF4-FFF2-40B4-BE49-F238E27FC236}">
                <a16:creationId xmlns:a16="http://schemas.microsoft.com/office/drawing/2014/main" id="{2F133128-13DF-4D83-A459-FBCEB084D0A3}"/>
              </a:ext>
            </a:extLst>
          </p:cNvPr>
          <p:cNvGrpSpPr/>
          <p:nvPr/>
        </p:nvGrpSpPr>
        <p:grpSpPr>
          <a:xfrm>
            <a:off x="1544238" y="5313538"/>
            <a:ext cx="2045528" cy="911398"/>
            <a:chOff x="1418442" y="3789040"/>
            <a:chExt cx="2045528" cy="911398"/>
          </a:xfrm>
        </p:grpSpPr>
        <p:sp>
          <p:nvSpPr>
            <p:cNvPr id="790" name="TextBox 789">
              <a:extLst>
                <a:ext uri="{FF2B5EF4-FFF2-40B4-BE49-F238E27FC236}">
                  <a16:creationId xmlns:a16="http://schemas.microsoft.com/office/drawing/2014/main" id="{3837652F-6B4E-4FBC-B1EC-CAE3884D3815}"/>
                </a:ext>
              </a:extLst>
            </p:cNvPr>
            <p:cNvSpPr txBox="1"/>
            <p:nvPr/>
          </p:nvSpPr>
          <p:spPr>
            <a:xfrm>
              <a:off x="1418442" y="3789040"/>
              <a:ext cx="2038788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91" name="TextBox 790">
              <a:extLst>
                <a:ext uri="{FF2B5EF4-FFF2-40B4-BE49-F238E27FC236}">
                  <a16:creationId xmlns:a16="http://schemas.microsoft.com/office/drawing/2014/main" id="{F51C35F3-3C64-420F-8FAB-76D2C59CE62F}"/>
                </a:ext>
              </a:extLst>
            </p:cNvPr>
            <p:cNvSpPr txBox="1"/>
            <p:nvPr/>
          </p:nvSpPr>
          <p:spPr>
            <a:xfrm>
              <a:off x="1419255" y="4054107"/>
              <a:ext cx="2044715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92" name="Group 791">
            <a:extLst>
              <a:ext uri="{FF2B5EF4-FFF2-40B4-BE49-F238E27FC236}">
                <a16:creationId xmlns:a16="http://schemas.microsoft.com/office/drawing/2014/main" id="{7B6883A3-4E42-4BDB-80A1-9137BB492BA7}"/>
              </a:ext>
            </a:extLst>
          </p:cNvPr>
          <p:cNvGrpSpPr/>
          <p:nvPr/>
        </p:nvGrpSpPr>
        <p:grpSpPr>
          <a:xfrm>
            <a:off x="5010112" y="5313538"/>
            <a:ext cx="2045528" cy="911398"/>
            <a:chOff x="1418442" y="3789040"/>
            <a:chExt cx="2045528" cy="911398"/>
          </a:xfrm>
        </p:grpSpPr>
        <p:sp>
          <p:nvSpPr>
            <p:cNvPr id="793" name="TextBox 792">
              <a:extLst>
                <a:ext uri="{FF2B5EF4-FFF2-40B4-BE49-F238E27FC236}">
                  <a16:creationId xmlns:a16="http://schemas.microsoft.com/office/drawing/2014/main" id="{9BFCB782-0DAF-45B8-9056-CDF700F597CF}"/>
                </a:ext>
              </a:extLst>
            </p:cNvPr>
            <p:cNvSpPr txBox="1"/>
            <p:nvPr/>
          </p:nvSpPr>
          <p:spPr>
            <a:xfrm>
              <a:off x="1418442" y="3789040"/>
              <a:ext cx="2038788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94" name="TextBox 793">
              <a:extLst>
                <a:ext uri="{FF2B5EF4-FFF2-40B4-BE49-F238E27FC236}">
                  <a16:creationId xmlns:a16="http://schemas.microsoft.com/office/drawing/2014/main" id="{572ABD95-A3AE-41B4-8D35-643D1AACCB62}"/>
                </a:ext>
              </a:extLst>
            </p:cNvPr>
            <p:cNvSpPr txBox="1"/>
            <p:nvPr/>
          </p:nvSpPr>
          <p:spPr>
            <a:xfrm>
              <a:off x="1419255" y="4054107"/>
              <a:ext cx="2044715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95" name="Group 794">
            <a:extLst>
              <a:ext uri="{FF2B5EF4-FFF2-40B4-BE49-F238E27FC236}">
                <a16:creationId xmlns:a16="http://schemas.microsoft.com/office/drawing/2014/main" id="{B967B186-FC68-4AD3-874F-9D8F0A881904}"/>
              </a:ext>
            </a:extLst>
          </p:cNvPr>
          <p:cNvGrpSpPr/>
          <p:nvPr/>
        </p:nvGrpSpPr>
        <p:grpSpPr>
          <a:xfrm>
            <a:off x="8623108" y="5313538"/>
            <a:ext cx="2045528" cy="911398"/>
            <a:chOff x="1418442" y="3789040"/>
            <a:chExt cx="2045528" cy="911398"/>
          </a:xfrm>
        </p:grpSpPr>
        <p:sp>
          <p:nvSpPr>
            <p:cNvPr id="796" name="TextBox 795">
              <a:extLst>
                <a:ext uri="{FF2B5EF4-FFF2-40B4-BE49-F238E27FC236}">
                  <a16:creationId xmlns:a16="http://schemas.microsoft.com/office/drawing/2014/main" id="{9718A7F4-6F45-4FFF-A9D5-61EF9BD846EE}"/>
                </a:ext>
              </a:extLst>
            </p:cNvPr>
            <p:cNvSpPr txBox="1"/>
            <p:nvPr/>
          </p:nvSpPr>
          <p:spPr>
            <a:xfrm>
              <a:off x="1418442" y="3789040"/>
              <a:ext cx="2038788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97" name="TextBox 796">
              <a:extLst>
                <a:ext uri="{FF2B5EF4-FFF2-40B4-BE49-F238E27FC236}">
                  <a16:creationId xmlns:a16="http://schemas.microsoft.com/office/drawing/2014/main" id="{1B8F79E6-8534-439B-A716-6EBD0A3753D9}"/>
                </a:ext>
              </a:extLst>
            </p:cNvPr>
            <p:cNvSpPr txBox="1"/>
            <p:nvPr/>
          </p:nvSpPr>
          <p:spPr>
            <a:xfrm>
              <a:off x="1419255" y="4054107"/>
              <a:ext cx="2044715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798" name="Elbow Connector 30">
            <a:extLst>
              <a:ext uri="{FF2B5EF4-FFF2-40B4-BE49-F238E27FC236}">
                <a16:creationId xmlns:a16="http://schemas.microsoft.com/office/drawing/2014/main" id="{51C38902-AB5C-45B1-96E0-52DFA82DEDD1}"/>
              </a:ext>
            </a:extLst>
          </p:cNvPr>
          <p:cNvCxnSpPr>
            <a:cxnSpLocks/>
          </p:cNvCxnSpPr>
          <p:nvPr/>
        </p:nvCxnSpPr>
        <p:spPr>
          <a:xfrm flipV="1">
            <a:off x="4815954" y="4908980"/>
            <a:ext cx="1431262" cy="558446"/>
          </a:xfrm>
          <a:prstGeom prst="bentConnector3">
            <a:avLst>
              <a:gd name="adj1" fmla="val -15731"/>
            </a:avLst>
          </a:prstGeom>
          <a:ln w="25400">
            <a:solidFill>
              <a:schemeClr val="accent3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9" name="Elbow Connector 33">
            <a:extLst>
              <a:ext uri="{FF2B5EF4-FFF2-40B4-BE49-F238E27FC236}">
                <a16:creationId xmlns:a16="http://schemas.microsoft.com/office/drawing/2014/main" id="{600A3E75-1439-404D-A720-736460DB60EA}"/>
              </a:ext>
            </a:extLst>
          </p:cNvPr>
          <p:cNvCxnSpPr>
            <a:cxnSpLocks/>
          </p:cNvCxnSpPr>
          <p:nvPr/>
        </p:nvCxnSpPr>
        <p:spPr>
          <a:xfrm rot="10800000">
            <a:off x="8782795" y="4946526"/>
            <a:ext cx="2038788" cy="520900"/>
          </a:xfrm>
          <a:prstGeom prst="bentConnector3">
            <a:avLst>
              <a:gd name="adj1" fmla="val -19611"/>
            </a:avLst>
          </a:prstGeom>
          <a:ln w="25400">
            <a:solidFill>
              <a:schemeClr val="accent5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0" name="Group 799">
            <a:extLst>
              <a:ext uri="{FF2B5EF4-FFF2-40B4-BE49-F238E27FC236}">
                <a16:creationId xmlns:a16="http://schemas.microsoft.com/office/drawing/2014/main" id="{494AA43E-3633-493B-A584-F6F672649326}"/>
              </a:ext>
            </a:extLst>
          </p:cNvPr>
          <p:cNvGrpSpPr/>
          <p:nvPr/>
        </p:nvGrpSpPr>
        <p:grpSpPr>
          <a:xfrm>
            <a:off x="2416222" y="1644629"/>
            <a:ext cx="2045528" cy="911398"/>
            <a:chOff x="1418442" y="3789040"/>
            <a:chExt cx="2045528" cy="911398"/>
          </a:xfrm>
        </p:grpSpPr>
        <p:sp>
          <p:nvSpPr>
            <p:cNvPr id="801" name="TextBox 800">
              <a:extLst>
                <a:ext uri="{FF2B5EF4-FFF2-40B4-BE49-F238E27FC236}">
                  <a16:creationId xmlns:a16="http://schemas.microsoft.com/office/drawing/2014/main" id="{AD33181A-8C1C-4DE3-AE39-A6A046B4DE10}"/>
                </a:ext>
              </a:extLst>
            </p:cNvPr>
            <p:cNvSpPr txBox="1"/>
            <p:nvPr/>
          </p:nvSpPr>
          <p:spPr>
            <a:xfrm>
              <a:off x="1418442" y="3789040"/>
              <a:ext cx="2038788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02" name="TextBox 801">
              <a:extLst>
                <a:ext uri="{FF2B5EF4-FFF2-40B4-BE49-F238E27FC236}">
                  <a16:creationId xmlns:a16="http://schemas.microsoft.com/office/drawing/2014/main" id="{7639520D-9B23-42BE-9A6A-8701663225DB}"/>
                </a:ext>
              </a:extLst>
            </p:cNvPr>
            <p:cNvSpPr txBox="1"/>
            <p:nvPr/>
          </p:nvSpPr>
          <p:spPr>
            <a:xfrm>
              <a:off x="1419255" y="4054107"/>
              <a:ext cx="2044715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803" name="Elbow Connector 43">
            <a:extLst>
              <a:ext uri="{FF2B5EF4-FFF2-40B4-BE49-F238E27FC236}">
                <a16:creationId xmlns:a16="http://schemas.microsoft.com/office/drawing/2014/main" id="{7067DA59-46EB-4BA9-AAD9-F665B26041A5}"/>
              </a:ext>
            </a:extLst>
          </p:cNvPr>
          <p:cNvCxnSpPr/>
          <p:nvPr/>
        </p:nvCxnSpPr>
        <p:spPr>
          <a:xfrm>
            <a:off x="2228690" y="1798518"/>
            <a:ext cx="2542346" cy="854225"/>
          </a:xfrm>
          <a:prstGeom prst="bentConnector3">
            <a:avLst>
              <a:gd name="adj1" fmla="val -6919"/>
            </a:avLst>
          </a:prstGeom>
          <a:ln w="25400">
            <a:solidFill>
              <a:schemeClr val="accent2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4" name="Group 803">
            <a:extLst>
              <a:ext uri="{FF2B5EF4-FFF2-40B4-BE49-F238E27FC236}">
                <a16:creationId xmlns:a16="http://schemas.microsoft.com/office/drawing/2014/main" id="{FD92187C-7D53-43A6-8A2C-134AEBD67A45}"/>
              </a:ext>
            </a:extLst>
          </p:cNvPr>
          <p:cNvGrpSpPr/>
          <p:nvPr/>
        </p:nvGrpSpPr>
        <p:grpSpPr>
          <a:xfrm>
            <a:off x="8125642" y="1572244"/>
            <a:ext cx="2045528" cy="911398"/>
            <a:chOff x="1418442" y="3789040"/>
            <a:chExt cx="2045528" cy="911398"/>
          </a:xfrm>
        </p:grpSpPr>
        <p:sp>
          <p:nvSpPr>
            <p:cNvPr id="805" name="TextBox 804">
              <a:extLst>
                <a:ext uri="{FF2B5EF4-FFF2-40B4-BE49-F238E27FC236}">
                  <a16:creationId xmlns:a16="http://schemas.microsoft.com/office/drawing/2014/main" id="{9EBFB413-65C5-4A8A-A560-E8C9E34992E4}"/>
                </a:ext>
              </a:extLst>
            </p:cNvPr>
            <p:cNvSpPr txBox="1"/>
            <p:nvPr/>
          </p:nvSpPr>
          <p:spPr>
            <a:xfrm>
              <a:off x="1418442" y="3789040"/>
              <a:ext cx="2038788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06" name="TextBox 805">
              <a:extLst>
                <a:ext uri="{FF2B5EF4-FFF2-40B4-BE49-F238E27FC236}">
                  <a16:creationId xmlns:a16="http://schemas.microsoft.com/office/drawing/2014/main" id="{0AA8946A-AC50-43FA-8C2A-82F6E4E79D02}"/>
                </a:ext>
              </a:extLst>
            </p:cNvPr>
            <p:cNvSpPr txBox="1"/>
            <p:nvPr/>
          </p:nvSpPr>
          <p:spPr>
            <a:xfrm>
              <a:off x="1419255" y="4054107"/>
              <a:ext cx="2044715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807" name="Elbow Connector 55">
            <a:extLst>
              <a:ext uri="{FF2B5EF4-FFF2-40B4-BE49-F238E27FC236}">
                <a16:creationId xmlns:a16="http://schemas.microsoft.com/office/drawing/2014/main" id="{25409D43-5A40-4F31-8AD1-093EAD6A8C3D}"/>
              </a:ext>
            </a:extLst>
          </p:cNvPr>
          <p:cNvCxnSpPr/>
          <p:nvPr/>
        </p:nvCxnSpPr>
        <p:spPr>
          <a:xfrm flipV="1">
            <a:off x="7509998" y="1726133"/>
            <a:ext cx="2755744" cy="926235"/>
          </a:xfrm>
          <a:prstGeom prst="bentConnector3">
            <a:avLst>
              <a:gd name="adj1" fmla="val 117007"/>
            </a:avLst>
          </a:prstGeom>
          <a:ln w="25400">
            <a:solidFill>
              <a:schemeClr val="accent4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8" name="TextBox 807">
            <a:extLst>
              <a:ext uri="{FF2B5EF4-FFF2-40B4-BE49-F238E27FC236}">
                <a16:creationId xmlns:a16="http://schemas.microsoft.com/office/drawing/2014/main" id="{04BCA57A-DEED-4C4B-81E3-D25A6B7ADB83}"/>
              </a:ext>
            </a:extLst>
          </p:cNvPr>
          <p:cNvSpPr txBox="1"/>
          <p:nvPr/>
        </p:nvSpPr>
        <p:spPr>
          <a:xfrm>
            <a:off x="3549227" y="4344823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2016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809" name="TextBox 808">
            <a:extLst>
              <a:ext uri="{FF2B5EF4-FFF2-40B4-BE49-F238E27FC236}">
                <a16:creationId xmlns:a16="http://schemas.microsoft.com/office/drawing/2014/main" id="{A7BCAB48-3967-4749-B4F8-B42C69732B2F}"/>
              </a:ext>
            </a:extLst>
          </p:cNvPr>
          <p:cNvSpPr txBox="1"/>
          <p:nvPr/>
        </p:nvSpPr>
        <p:spPr>
          <a:xfrm>
            <a:off x="5668138" y="4344823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810" name="TextBox 809">
            <a:extLst>
              <a:ext uri="{FF2B5EF4-FFF2-40B4-BE49-F238E27FC236}">
                <a16:creationId xmlns:a16="http://schemas.microsoft.com/office/drawing/2014/main" id="{92C68ABC-FC51-4D8A-9F9B-B6472FCBFD13}"/>
              </a:ext>
            </a:extLst>
          </p:cNvPr>
          <p:cNvSpPr txBox="1"/>
          <p:nvPr/>
        </p:nvSpPr>
        <p:spPr>
          <a:xfrm>
            <a:off x="7736042" y="4299988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811" name="TextBox 810">
            <a:extLst>
              <a:ext uri="{FF2B5EF4-FFF2-40B4-BE49-F238E27FC236}">
                <a16:creationId xmlns:a16="http://schemas.microsoft.com/office/drawing/2014/main" id="{9D3FC494-59F6-415D-A4AD-5FB18400CE2E}"/>
              </a:ext>
            </a:extLst>
          </p:cNvPr>
          <p:cNvSpPr txBox="1"/>
          <p:nvPr/>
        </p:nvSpPr>
        <p:spPr>
          <a:xfrm>
            <a:off x="4606763" y="2749882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2017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812" name="TextBox 811">
            <a:extLst>
              <a:ext uri="{FF2B5EF4-FFF2-40B4-BE49-F238E27FC236}">
                <a16:creationId xmlns:a16="http://schemas.microsoft.com/office/drawing/2014/main" id="{C5580132-F95B-4ABA-922A-E7831171FC45}"/>
              </a:ext>
            </a:extLst>
          </p:cNvPr>
          <p:cNvSpPr txBox="1"/>
          <p:nvPr/>
        </p:nvSpPr>
        <p:spPr>
          <a:xfrm>
            <a:off x="6676631" y="2739456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11191</TotalTime>
  <Words>80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27</cp:revision>
  <dcterms:created xsi:type="dcterms:W3CDTF">2018-02-18T19:39:47Z</dcterms:created>
  <dcterms:modified xsi:type="dcterms:W3CDTF">2020-01-06T07:10:50Z</dcterms:modified>
</cp:coreProperties>
</file>